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0" r:id="rId2"/>
    <p:sldMasterId id="2147483662" r:id="rId3"/>
  </p:sldMasterIdLst>
  <p:notesMasterIdLst>
    <p:notesMasterId r:id="rId4"/>
  </p:notesMasterIdLst>
  <p:sldIdLst>
    <p:sldId id="259" r:id="rId5"/>
    <p:sldId id="260" r:id="rId6"/>
    <p:sldId id="261" r:id="rId7"/>
    <p:sldId id="267" r:id="rId8"/>
    <p:sldId id="266" r:id="rId9"/>
    <p:sldId id="268" r:id="rId10"/>
    <p:sldId id="283" r:id="rId11"/>
    <p:sldId id="288" r:id="rId12"/>
    <p:sldId id="270" r:id="rId13"/>
    <p:sldId id="272" r:id="rId14"/>
    <p:sldId id="274" r:id="rId15"/>
    <p:sldId id="275" r:id="rId16"/>
    <p:sldId id="289" r:id="rId17"/>
    <p:sldId id="271" r:id="rId18"/>
    <p:sldId id="276" r:id="rId19"/>
    <p:sldId id="273" r:id="rId20"/>
    <p:sldId id="282" r:id="rId21"/>
    <p:sldId id="290" r:id="rId22"/>
    <p:sldId id="279" r:id="rId23"/>
    <p:sldId id="277" r:id="rId24"/>
    <p:sldId id="269" r:id="rId25"/>
    <p:sldId id="291" r:id="rId26"/>
    <p:sldId id="292" r:id="rId27"/>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92" autoAdjust="0"/>
    <p:restoredTop sz="94660"/>
  </p:normalViewPr>
  <p:slideViewPr>
    <p:cSldViewPr snapToGrid="0">
      <p:cViewPr varScale="1">
        <p:scale>
          <a:sx n="88" d="100"/>
          <a:sy n="88" d="100"/>
        </p:scale>
        <p:origin x="474"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slideMasters/slideMaster3.xml" Type="http://schemas.openxmlformats.org/officeDocument/2006/relationships/slide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notesMasters/notesMaster1.xml" Type="http://schemas.openxmlformats.org/officeDocument/2006/relationships/notes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7193E7-44B5-44BC-B114-24D283EE4FF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3D63B9-B500-4674-9660-B032D27BAE3B}" type="slidenum">
              <a:rPr lang="zh-CN" altLang="en-US" smtClean="0"/>
              <a:t>‹#›</a:t>
            </a:fld>
            <a:endParaRPr lang="zh-CN" altLang="en-US"/>
          </a:p>
        </p:txBody>
      </p:sp>
    </p:spTree>
    <p:extLst>
      <p:ext uri="{BB962C8B-B14F-4D97-AF65-F5344CB8AC3E}">
        <p14:creationId val="82535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651284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338641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881336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214774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066861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4638208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831288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09323012"/>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849956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2379856"/>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0656327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706220"/>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0967638"/>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596717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265420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0561346"/>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669689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6464746"/>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3904702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88625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486159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067848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Tree>
  </p:cSld>
  <p:clrMapOvr>
    <a:masterClrMapping/>
  </p:clrMapOvr>
  <mc:AlternateContent>
    <mc:Choice Requires="p14">
      <p:transition spd="slow" advClick="0" advTm="2500" p14:dur="2000">
        <p:push dir="u"/>
      </p:transition>
    </mc:Choice>
    <mc:Fallback>
      <p:transition spd="slow" advClick="0" advTm="2500">
        <p:push dir="u"/>
      </p:transition>
    </mc:Fallback>
  </mc:AlternateContent>
  <p:timing/>
  <p:extLst mod="1">
    <p:ext uri="{DCECCB84-F9BA-43D5-87BE-67443E8EF086}">
      <p15:sldGuideLst>
        <p15:guide id="1" orient="horz" pos="1440" userDrawn="1">
          <p15:clr>
            <a:srgbClr val="FBAE40"/>
          </p15:clr>
        </p15:guide>
        <p15:guide id="2" pos="438" userDrawn="1">
          <p15:clr>
            <a:srgbClr val="FBAE40"/>
          </p15:clr>
        </p15:guide>
        <p15:guide id="3" pos="7265" userDrawn="1">
          <p15:clr>
            <a:srgbClr val="FBAE40"/>
          </p15:clr>
        </p15:guide>
        <p15:guide id="4" orient="horz" pos="2856" userDrawn="1">
          <p15:clr>
            <a:srgbClr val="FBAE40"/>
          </p15:clr>
        </p15:guide>
        <p15:guide id="5" orient="horz" pos="414" userDrawn="1">
          <p15:clr>
            <a:srgbClr val="FBAE40"/>
          </p15:clr>
        </p15:guide>
        <p15:guide id="6" orient="horz" pos="3861" userDrawn="1">
          <p15:clr>
            <a:srgbClr val="FBAE40"/>
          </p15:clr>
        </p15:guide>
        <p15:guide id="7" pos="2547" userDrawn="1">
          <p15:clr>
            <a:srgbClr val="FBAE40"/>
          </p15:clr>
        </p15:guide>
        <p15:guide id="8" pos="511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8959818"/>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478736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042006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1228819"/>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568506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184030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233660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200688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089045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667534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13957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66277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608227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73621681"/>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933305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767576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0077757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617172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8478263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0269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592954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2018/7/2</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5882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3.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a:solidFill>
                  <a:schemeClr val="bg1"/>
                </a:solidFill>
                <a:latin typeface="微软雅黑" panose="020b0503020204020204" pitchFamily="34" charset="-122"/>
                <a:ea typeface="微软雅黑" panose="020b0503020204020204" pitchFamily="34" charset="-122"/>
                <a:sym typeface="+mn-ea"/>
              </a:rPr>
              <a:t>PPT</a:t>
            </a:r>
            <a:r>
              <a:rPr lang="zh-CN" altLang="en-US" sz="30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Lst>
  <mc:AlternateContent>
    <mc:Choice Requires="p14">
      <p:transition spd="slow" advClick="0" advTm="2500" p14:dur="2000">
        <p:push dir="u"/>
      </p:transition>
    </mc:Choice>
    <mc:Fallback>
      <p:transition spd="slow" advClick="0" advTm="2500">
        <p:push dir="u"/>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1DAEDD4-642A-46B3-9FB2-A65B34D35797}" type="datetimeFigureOut">
              <a:rPr lang="zh-CN" altLang="en-US" smtClean="0">
                <a:solidFill>
                  <a:prstClr val="black">
                    <a:tint val="75000"/>
                  </a:prstClr>
                </a:solidFill>
              </a:rPr>
              <a:pPr defTabSz="914400"/>
              <a:t>2018/7/2</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B0B5773-CCB3-4323-998A-8607E0AC9EF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2722430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2018/7/2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20306569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10.png" Type="http://schemas.openxmlformats.org/officeDocument/2006/relationships/image"/><Relationship Id="rId4" Target="../media/image11.png" Type="http://schemas.openxmlformats.org/officeDocument/2006/relationships/image"/><Relationship Id="rId5" Target="../media/image9.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3.png" Type="http://schemas.openxmlformats.org/officeDocument/2006/relationships/image"/><Relationship Id="rId4" Target="../media/image9.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16.jpe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11.png" Type="http://schemas.openxmlformats.org/officeDocument/2006/relationships/image"/><Relationship Id="rId4" Target="../media/image9.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1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6.jpeg" Type="http://schemas.openxmlformats.org/officeDocument/2006/relationships/image"/><Relationship Id="rId4" Target="../media/image1.jpeg" Type="http://schemas.openxmlformats.org/officeDocument/2006/relationships/image"/><Relationship Id="rId5"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16.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1.jpeg" Type="http://schemas.openxmlformats.org/officeDocument/2006/relationships/image"/><Relationship Id="rId4"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1.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8" name="直接连接符 17">
            <a:extLst>
              <a:ext uri="{FF2B5EF4-FFF2-40B4-BE49-F238E27FC236}">
                <a16:creationId xmlns:a16="http://schemas.microsoft.com/office/drawing/2014/main" id="{B1AABA13-1624-4D1F-870A-96A952002932}"/>
              </a:ext>
            </a:extLst>
          </p:cNvPr>
          <p:cNvCxnSpPr/>
          <p:nvPr/>
        </p:nvCxnSpPr>
        <p:spPr>
          <a:xfrm>
            <a:off x="1553897" y="4640456"/>
            <a:ext cx="475598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70ECB2E3-5A8C-415D-BD5C-C0290B9B410B}"/>
              </a:ext>
            </a:extLst>
          </p:cNvPr>
          <p:cNvSpPr/>
          <p:nvPr/>
        </p:nvSpPr>
        <p:spPr>
          <a:xfrm>
            <a:off x="902376" y="1575658"/>
            <a:ext cx="4830989" cy="2286000"/>
          </a:xfrm>
          <a:prstGeom prst="rect">
            <a:avLst/>
          </a:prstGeom>
        </p:spPr>
        <p:txBody>
          <a:bodyPr wrap="square">
            <a:spAutoFit/>
          </a:bodyPr>
          <a:lstStyle/>
          <a:p>
            <a:r>
              <a:rPr altLang="en-US" lang="zh-CN" spc="600" sz="7200">
                <a:solidFill>
                  <a:srgbClr val="345D4D"/>
                </a:solidFill>
                <a:latin typeface="+mj-ea"/>
                <a:ea typeface="+mj-ea"/>
              </a:rPr>
              <a:t>乡村旅游 最美乡村</a:t>
            </a:r>
          </a:p>
        </p:txBody>
      </p:sp>
      <p:sp>
        <p:nvSpPr>
          <p:cNvPr id="10" name="矩形 9">
            <a:extLst>
              <a:ext uri="{FF2B5EF4-FFF2-40B4-BE49-F238E27FC236}">
                <a16:creationId xmlns:a16="http://schemas.microsoft.com/office/drawing/2014/main" id="{F7FAA20A-1718-4BCD-8649-C8BCFAF95E2C}"/>
              </a:ext>
            </a:extLst>
          </p:cNvPr>
          <p:cNvSpPr/>
          <p:nvPr/>
        </p:nvSpPr>
        <p:spPr>
          <a:xfrm>
            <a:off x="935309" y="3937309"/>
            <a:ext cx="4626293" cy="228600"/>
          </a:xfrm>
          <a:prstGeom prst="rect">
            <a:avLst/>
          </a:prstGeom>
        </p:spPr>
        <p:txBody>
          <a:bodyPr wrap="none">
            <a:spAutoFit/>
          </a:bodyPr>
          <a:lstStyle/>
          <a:p>
            <a:r>
              <a:rPr altLang="zh-CN" lang="en-US" spc="300" sz="900">
                <a:solidFill>
                  <a:schemeClr val="tx1">
                    <a:lumMod val="65000"/>
                    <a:lumOff val="35000"/>
                  </a:schemeClr>
                </a:solidFill>
                <a:latin charset="0" panose="020b0602020104020603" pitchFamily="34" typeface="Tw Cen MT"/>
                <a:cs charset="0" panose="020b0604020202020204" pitchFamily="34" typeface="Arial"/>
              </a:rPr>
              <a:t>THE MOST BEAUTIFUL COUNTRYSIDE IN RURAL TOURISM</a:t>
            </a:r>
          </a:p>
        </p:txBody>
      </p:sp>
      <p:sp>
        <p:nvSpPr>
          <p:cNvPr id="5" name="文本框 4">
            <a:extLst>
              <a:ext uri="{FF2B5EF4-FFF2-40B4-BE49-F238E27FC236}">
                <a16:creationId xmlns:a16="http://schemas.microsoft.com/office/drawing/2014/main" id="{9971BF96-36F2-443B-9941-8E8D605B6782}"/>
              </a:ext>
            </a:extLst>
          </p:cNvPr>
          <p:cNvSpPr txBox="1"/>
          <p:nvPr/>
        </p:nvSpPr>
        <p:spPr>
          <a:xfrm>
            <a:off x="1045847" y="4973100"/>
            <a:ext cx="1566724" cy="251460"/>
          </a:xfrm>
          <a:prstGeom prst="rect">
            <a:avLst/>
          </a:prstGeom>
          <a:solidFill>
            <a:srgbClr val="345D4D"/>
          </a:solidFill>
          <a:ln w="12700">
            <a:solidFill>
              <a:srgbClr val="FFFFFF"/>
            </a:solidFill>
          </a:ln>
        </p:spPr>
        <p:txBody>
          <a:bodyPr rtlCol="0" wrap="square">
            <a:spAutoFit/>
          </a:bodyPr>
          <a:lstStyle/>
          <a:p>
            <a:r>
              <a:rPr altLang="en-US" lang="zh-CN" spc="300" sz="1050">
                <a:solidFill>
                  <a:schemeClr val="bg1"/>
                </a:solidFill>
                <a:latin typeface="+mn-ea"/>
              </a:rPr>
              <a:t>汇报人：优页PPT</a:t>
            </a:r>
          </a:p>
        </p:txBody>
      </p:sp>
      <p:sp>
        <p:nvSpPr>
          <p:cNvPr id="12" name="文本框 11">
            <a:extLst>
              <a:ext uri="{FF2B5EF4-FFF2-40B4-BE49-F238E27FC236}">
                <a16:creationId xmlns:a16="http://schemas.microsoft.com/office/drawing/2014/main" id="{0226407B-B7BD-4D7D-BA0A-491593B89C64}"/>
              </a:ext>
            </a:extLst>
          </p:cNvPr>
          <p:cNvSpPr txBox="1"/>
          <p:nvPr/>
        </p:nvSpPr>
        <p:spPr>
          <a:xfrm>
            <a:off x="2696575" y="4973100"/>
            <a:ext cx="1235313" cy="243840"/>
          </a:xfrm>
          <a:prstGeom prst="rect">
            <a:avLst/>
          </a:prstGeom>
          <a:noFill/>
          <a:ln w="12700">
            <a:solidFill>
              <a:srgbClr val="345D4D"/>
            </a:solidFill>
          </a:ln>
        </p:spPr>
        <p:txBody>
          <a:bodyPr rtlCol="0" wrap="square">
            <a:spAutoFit/>
          </a:bodyPr>
          <a:lstStyle/>
          <a:p>
            <a:r>
              <a:rPr altLang="zh-CN" lang="en-US" spc="300" sz="1000">
                <a:solidFill>
                  <a:srgbClr val="345D4D"/>
                </a:solidFill>
                <a:latin typeface="+mn-ea"/>
                <a:cs charset="0" panose="020b0604020202020204" pitchFamily="34" typeface="Arial"/>
              </a:rPr>
              <a:t>201X-00-00</a:t>
            </a:r>
          </a:p>
        </p:txBody>
      </p:sp>
      <p:cxnSp>
        <p:nvCxnSpPr>
          <p:cNvPr id="15" name="直接连接符 14">
            <a:extLst>
              <a:ext uri="{FF2B5EF4-FFF2-40B4-BE49-F238E27FC236}">
                <a16:creationId xmlns:a16="http://schemas.microsoft.com/office/drawing/2014/main" id="{CF8D179A-F6AF-4294-822B-E2D8C1F0845F}"/>
              </a:ext>
            </a:extLst>
          </p:cNvPr>
          <p:cNvCxnSpPr/>
          <p:nvPr/>
        </p:nvCxnSpPr>
        <p:spPr>
          <a:xfrm>
            <a:off x="1045847" y="1423258"/>
            <a:ext cx="834058" cy="0"/>
          </a:xfrm>
          <a:prstGeom prst="line">
            <a:avLst/>
          </a:prstGeom>
          <a:ln w="28575">
            <a:solidFill>
              <a:srgbClr val="345D4D"/>
            </a:solidFill>
          </a:ln>
        </p:spPr>
        <p:style>
          <a:lnRef idx="1">
            <a:schemeClr val="accent1"/>
          </a:lnRef>
          <a:fillRef idx="0">
            <a:schemeClr val="accent1"/>
          </a:fillRef>
          <a:effectRef idx="0">
            <a:schemeClr val="accent1"/>
          </a:effectRef>
          <a:fontRef idx="minor">
            <a:schemeClr val="tx1"/>
          </a:fontRef>
        </p:style>
      </p:cxnSp>
      <p:pic>
        <p:nvPicPr>
          <p:cNvPr id="27" name="图片 26">
            <a:extLst>
              <a:ext uri="{FF2B5EF4-FFF2-40B4-BE49-F238E27FC236}">
                <a16:creationId xmlns:a16="http://schemas.microsoft.com/office/drawing/2014/main" id="{68475DBD-228A-48D1-AC44-424503F33BD1}"/>
              </a:ext>
            </a:extLst>
          </p:cNvPr>
          <p:cNvPicPr>
            <a:picLocks noChangeAspect="1"/>
          </p:cNvPicPr>
          <p:nvPr/>
        </p:nvPicPr>
        <p:blipFill>
          <a:blip r:embed="rId3">
            <a:extLst>
              <a:ext uri="{28A0092B-C50C-407E-A947-70E740481C1C}">
                <a14:useLocalDpi val="0"/>
              </a:ext>
            </a:extLst>
          </a:blip>
          <a:srcRect l="32910"/>
          <a:stretch>
            <a:fillRect/>
          </a:stretch>
        </p:blipFill>
        <p:spPr>
          <a:xfrm flipH="1">
            <a:off x="5788158" y="524"/>
            <a:ext cx="6403842" cy="6857473"/>
          </a:xfrm>
          <a:prstGeom prst="rect">
            <a:avLst/>
          </a:prstGeom>
          <a:effectLst>
            <a:outerShdw algn="ctr" blurRad="114300" dist="25400" rotWithShape="0" sx="102000" sy="102000">
              <a:prstClr val="black">
                <a:alpha val="20000"/>
              </a:prstClr>
            </a:outerShdw>
          </a:effectLst>
        </p:spPr>
      </p:pic>
      <p:pic>
        <p:nvPicPr>
          <p:cNvPr id="25" name="图片 24">
            <a:extLst>
              <a:ext uri="{FF2B5EF4-FFF2-40B4-BE49-F238E27FC236}">
                <a16:creationId xmlns:a16="http://schemas.microsoft.com/office/drawing/2014/main" id="{780C29FB-09F3-4FE7-BC81-E9B39E956A0D}"/>
              </a:ext>
            </a:extLst>
          </p:cNvPr>
          <p:cNvPicPr>
            <a:picLocks noChangeAspect="1"/>
          </p:cNvPicPr>
          <p:nvPr/>
        </p:nvPicPr>
        <p:blipFill>
          <a:blip r:embed="rId4"/>
          <a:stretch>
            <a:fillRect/>
          </a:stretch>
        </p:blipFill>
        <p:spPr>
          <a:xfrm>
            <a:off x="4380969" y="4806680"/>
            <a:ext cx="725186" cy="1251052"/>
          </a:xfrm>
          <a:prstGeom prst="rect">
            <a:avLst/>
          </a:prstGeom>
          <a:effectLst>
            <a:outerShdw algn="t" blurRad="50800" dir="5400000" dist="38100" rotWithShape="0">
              <a:prstClr val="black">
                <a:alpha val="40000"/>
              </a:prstClr>
            </a:outerShdw>
          </a:effectLst>
        </p:spPr>
      </p:pic>
    </p:spTree>
    <p:extLst>
      <p:ext uri="{BB962C8B-B14F-4D97-AF65-F5344CB8AC3E}">
        <p14:creationId val="1348383584"/>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500" id="11"/>
                                        <p:tgtEl>
                                          <p:spTgt spid="1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5"/>
                                        </p:tgtEl>
                                        <p:attrNameLst>
                                          <p:attrName>style.visibility</p:attrName>
                                        </p:attrNameLst>
                                      </p:cBhvr>
                                      <p:to>
                                        <p:strVal val="visible"/>
                                      </p:to>
                                    </p:set>
                                    <p:animEffect filter="fade" transition="in">
                                      <p:cBhvr>
                                        <p:cTn dur="500" id="31"/>
                                        <p:tgtEl>
                                          <p:spTgt spid="25"/>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0"/>
      <p:bldP grpId="0" spid="5"/>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AE4F3F46-90F5-475B-B5A9-E22F3074912F}"/>
              </a:ext>
            </a:extLst>
          </p:cNvPr>
          <p:cNvSpPr/>
          <p:nvPr/>
        </p:nvSpPr>
        <p:spPr>
          <a:xfrm>
            <a:off x="7892061" y="1600064"/>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6" name="矩形 5">
            <a:extLst>
              <a:ext uri="{FF2B5EF4-FFF2-40B4-BE49-F238E27FC236}">
                <a16:creationId xmlns:a16="http://schemas.microsoft.com/office/drawing/2014/main" id="{5C3BB657-CF68-4BE3-BC89-00DD38DAED84}"/>
              </a:ext>
            </a:extLst>
          </p:cNvPr>
          <p:cNvSpPr/>
          <p:nvPr/>
        </p:nvSpPr>
        <p:spPr>
          <a:xfrm>
            <a:off x="7877071" y="4090014"/>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cxnSp>
        <p:nvCxnSpPr>
          <p:cNvPr id="9" name="直接连接符 8">
            <a:extLst>
              <a:ext uri="{FF2B5EF4-FFF2-40B4-BE49-F238E27FC236}">
                <a16:creationId xmlns:a16="http://schemas.microsoft.com/office/drawing/2014/main" id="{63FB092A-8E4B-43F6-BBE0-46AC5FDCE166}"/>
              </a:ext>
            </a:extLst>
          </p:cNvPr>
          <p:cNvCxnSpPr/>
          <p:nvPr/>
        </p:nvCxnSpPr>
        <p:spPr>
          <a:xfrm>
            <a:off x="7990968" y="3733713"/>
            <a:ext cx="30594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C90EBE95-5349-424C-BF12-FEBD9B6DB01C}"/>
              </a:ext>
            </a:extLst>
          </p:cNvPr>
          <p:cNvSpPr/>
          <p:nvPr/>
        </p:nvSpPr>
        <p:spPr>
          <a:xfrm>
            <a:off x="7904928" y="2045594"/>
            <a:ext cx="3271433"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11" name="矩形 10">
            <a:extLst>
              <a:ext uri="{FF2B5EF4-FFF2-40B4-BE49-F238E27FC236}">
                <a16:creationId xmlns:a16="http://schemas.microsoft.com/office/drawing/2014/main" id="{3E4A20D4-40A0-49CF-B545-C70EC1959F46}"/>
              </a:ext>
            </a:extLst>
          </p:cNvPr>
          <p:cNvSpPr/>
          <p:nvPr/>
        </p:nvSpPr>
        <p:spPr>
          <a:xfrm>
            <a:off x="7877070" y="4459346"/>
            <a:ext cx="3271433"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pic>
        <p:nvPicPr>
          <p:cNvPr id="20" name="图片 19">
            <a:extLst>
              <a:ext uri="{FF2B5EF4-FFF2-40B4-BE49-F238E27FC236}">
                <a16:creationId xmlns:a16="http://schemas.microsoft.com/office/drawing/2014/main" id="{C996D416-24E0-40B4-AC44-02751A7E3F6A}"/>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10920" l="19682" t="17764"/>
          <a:stretch>
            <a:fillRect/>
          </a:stretch>
        </p:blipFill>
        <p:spPr>
          <a:xfrm>
            <a:off x="1114602" y="1659483"/>
            <a:ext cx="6324458" cy="4211692"/>
          </a:xfrm>
          <a:prstGeom prst="rect">
            <a:avLst/>
          </a:prstGeom>
          <a:effectLst>
            <a:outerShdw algn="ctr" blurRad="63500" rotWithShape="0" sx="102000" sy="102000">
              <a:prstClr val="black">
                <a:alpha val="40000"/>
              </a:prstClr>
            </a:outerShdw>
          </a:effectLst>
        </p:spPr>
      </p:pic>
      <p:grpSp>
        <p:nvGrpSpPr>
          <p:cNvPr id="25" name="组合 24">
            <a:extLst>
              <a:ext uri="{FF2B5EF4-FFF2-40B4-BE49-F238E27FC236}">
                <a16:creationId xmlns:a16="http://schemas.microsoft.com/office/drawing/2014/main" id="{613CEBBF-2E75-42DA-BFFA-C4928DE8D196}"/>
              </a:ext>
            </a:extLst>
          </p:cNvPr>
          <p:cNvGrpSpPr/>
          <p:nvPr/>
        </p:nvGrpSpPr>
        <p:grpSpPr>
          <a:xfrm>
            <a:off x="4700217" y="284505"/>
            <a:ext cx="3034083" cy="820447"/>
            <a:chOff x="4574433" y="284505"/>
            <a:chExt cx="3034083" cy="820447"/>
          </a:xfrm>
        </p:grpSpPr>
        <p:cxnSp>
          <p:nvCxnSpPr>
            <p:cNvPr id="26" name="直接连接符 25">
              <a:extLst>
                <a:ext uri="{FF2B5EF4-FFF2-40B4-BE49-F238E27FC236}">
                  <a16:creationId xmlns:a16="http://schemas.microsoft.com/office/drawing/2014/main" id="{C0B3FDD7-97BD-4316-9CC5-FE655780A737}"/>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89EEFBCB-B0B1-4F15-ABDB-8C05B9CEA0B6}"/>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28" name="矩形 27">
              <a:extLst>
                <a:ext uri="{FF2B5EF4-FFF2-40B4-BE49-F238E27FC236}">
                  <a16:creationId xmlns:a16="http://schemas.microsoft.com/office/drawing/2014/main" id="{7DAB9CBF-7DA2-4650-94B3-5D9EEAE5FB27}"/>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
        <p:nvSpPr>
          <p:cNvPr id="29" name="矩形 28">
            <a:extLst>
              <a:ext uri="{FF2B5EF4-FFF2-40B4-BE49-F238E27FC236}">
                <a16:creationId xmlns:a16="http://schemas.microsoft.com/office/drawing/2014/main" id="{9DF2E440-89B1-45C7-88DA-8A138E5BC418}"/>
              </a:ext>
            </a:extLst>
          </p:cNvPr>
          <p:cNvSpPr/>
          <p:nvPr/>
        </p:nvSpPr>
        <p:spPr>
          <a:xfrm>
            <a:off x="7892060" y="2994339"/>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30" name="矩形 29">
            <a:extLst>
              <a:ext uri="{FF2B5EF4-FFF2-40B4-BE49-F238E27FC236}">
                <a16:creationId xmlns:a16="http://schemas.microsoft.com/office/drawing/2014/main" id="{6D56F514-4248-4D19-9734-2BCB18D12B49}"/>
              </a:ext>
            </a:extLst>
          </p:cNvPr>
          <p:cNvSpPr/>
          <p:nvPr/>
        </p:nvSpPr>
        <p:spPr>
          <a:xfrm>
            <a:off x="7892060" y="5391045"/>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Tree>
    <p:extLst>
      <p:ext uri="{BB962C8B-B14F-4D97-AF65-F5344CB8AC3E}">
        <p14:creationId val="1896306642"/>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0"/>
                                        </p:tgtEl>
                                        <p:attrNameLst>
                                          <p:attrName>style.visibility</p:attrName>
                                        </p:attrNameLst>
                                      </p:cBhvr>
                                      <p:to>
                                        <p:strVal val="visible"/>
                                      </p:to>
                                    </p:set>
                                    <p:animEffect filter="fade" transition="in">
                                      <p:cBhvr>
                                        <p:cTn dur="500" id="11"/>
                                        <p:tgtEl>
                                          <p:spTgt spid="2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
                                        </p:tgtEl>
                                        <p:attrNameLst>
                                          <p:attrName>style.visibility</p:attrName>
                                        </p:attrNameLst>
                                      </p:cBhvr>
                                      <p:to>
                                        <p:strVal val="visible"/>
                                      </p:to>
                                    </p:set>
                                    <p:animEffect filter="fade" transition="in">
                                      <p:cBhvr>
                                        <p:cTn dur="500" id="15"/>
                                        <p:tgtEl>
                                          <p:spTgt spid="3"/>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500" id="23"/>
                                        <p:tgtEl>
                                          <p:spTgt spid="29"/>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500" id="31"/>
                                        <p:tgtEl>
                                          <p:spTgt spid="6"/>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30"/>
                                        </p:tgtEl>
                                        <p:attrNameLst>
                                          <p:attrName>style.visibility</p:attrName>
                                        </p:attrNameLst>
                                      </p:cBhvr>
                                      <p:to>
                                        <p:strVal val="visible"/>
                                      </p:to>
                                    </p:set>
                                    <p:animEffect filter="fade" transition="in">
                                      <p:cBhvr>
                                        <p:cTn dur="500" id="39"/>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
      <p:bldP grpId="0" spid="10"/>
      <p:bldP grpId="0" spid="11"/>
      <p:bldP grpId="0" spid="29"/>
      <p:bldP grpId="0" spid="3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2" name="图片 21">
            <a:extLst>
              <a:ext uri="{FF2B5EF4-FFF2-40B4-BE49-F238E27FC236}">
                <a16:creationId xmlns:a16="http://schemas.microsoft.com/office/drawing/2014/main" id="{B08A4BE7-68CE-4B98-8AF2-B94C50AD70A0}"/>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l="14053" r="14828"/>
          <a:stretch>
            <a:fillRect/>
          </a:stretch>
        </p:blipFill>
        <p:spPr>
          <a:xfrm>
            <a:off x="8177837" y="3441330"/>
            <a:ext cx="2474262" cy="2313004"/>
          </a:xfrm>
          <a:prstGeom prst="rect">
            <a:avLst/>
          </a:prstGeom>
          <a:effectLst>
            <a:outerShdw algn="ctr" blurRad="63500" rotWithShape="0" sx="102000" sy="102000">
              <a:prstClr val="black">
                <a:alpha val="40000"/>
              </a:prstClr>
            </a:outerShdw>
          </a:effectLst>
        </p:spPr>
      </p:pic>
      <p:pic>
        <p:nvPicPr>
          <p:cNvPr id="25" name="图片 24">
            <a:extLst>
              <a:ext uri="{FF2B5EF4-FFF2-40B4-BE49-F238E27FC236}">
                <a16:creationId xmlns:a16="http://schemas.microsoft.com/office/drawing/2014/main" id="{9B4D0A67-E545-49EC-BF52-1EEA3D9E6C7C}"/>
              </a:ext>
            </a:extLst>
          </p:cNvPr>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l="8696" r="21885"/>
          <a:stretch>
            <a:fillRect/>
          </a:stretch>
        </p:blipFill>
        <p:spPr>
          <a:xfrm>
            <a:off x="1806601" y="3454773"/>
            <a:ext cx="2474262" cy="2286118"/>
          </a:xfrm>
          <a:prstGeom prst="rect">
            <a:avLst/>
          </a:prstGeom>
          <a:effectLst>
            <a:outerShdw algn="ctr" blurRad="63500" rotWithShape="0" sx="102000" sy="102000">
              <a:prstClr val="black">
                <a:alpha val="40000"/>
              </a:prstClr>
            </a:outerShdw>
          </a:effectLst>
        </p:spPr>
      </p:pic>
      <p:pic>
        <p:nvPicPr>
          <p:cNvPr id="26" name="图片 25">
            <a:extLst>
              <a:ext uri="{FF2B5EF4-FFF2-40B4-BE49-F238E27FC236}">
                <a16:creationId xmlns:a16="http://schemas.microsoft.com/office/drawing/2014/main" id="{15A1E4B7-3E89-48CE-863D-1BA6E4E952E2}"/>
              </a:ext>
            </a:extLst>
          </p:cNvPr>
          <p:cNvPicPr>
            <a:picLocks noChangeAspect="1"/>
          </p:cNvPicPr>
          <p:nvPr/>
        </p:nvPicPr>
        <p:blipFill>
          <a:blip r:embed="rId5">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20" l="15485" r="4197" t="-20"/>
          <a:stretch>
            <a:fillRect/>
          </a:stretch>
        </p:blipFill>
        <p:spPr>
          <a:xfrm>
            <a:off x="4992219" y="3442616"/>
            <a:ext cx="2474262" cy="2310432"/>
          </a:xfrm>
          <a:prstGeom prst="rect">
            <a:avLst/>
          </a:prstGeom>
          <a:effectLst>
            <a:outerShdw algn="ctr" blurRad="63500" rotWithShape="0" sx="102000" sy="102000">
              <a:prstClr val="black">
                <a:alpha val="40000"/>
              </a:prstClr>
            </a:outerShdw>
          </a:effectLst>
        </p:spPr>
      </p:pic>
      <p:sp>
        <p:nvSpPr>
          <p:cNvPr id="28" name="矩形 27">
            <a:extLst>
              <a:ext uri="{FF2B5EF4-FFF2-40B4-BE49-F238E27FC236}">
                <a16:creationId xmlns:a16="http://schemas.microsoft.com/office/drawing/2014/main" id="{5C9DF3C2-93E5-4F42-BDC9-E47C64E070CF}"/>
              </a:ext>
            </a:extLst>
          </p:cNvPr>
          <p:cNvSpPr/>
          <p:nvPr/>
        </p:nvSpPr>
        <p:spPr>
          <a:xfrm>
            <a:off x="5291934" y="1471359"/>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30" name="矩形 29">
            <a:extLst>
              <a:ext uri="{FF2B5EF4-FFF2-40B4-BE49-F238E27FC236}">
                <a16:creationId xmlns:a16="http://schemas.microsoft.com/office/drawing/2014/main" id="{2AAF0134-7C6E-4EFE-8A18-4E2243BF233E}"/>
              </a:ext>
            </a:extLst>
          </p:cNvPr>
          <p:cNvSpPr/>
          <p:nvPr/>
        </p:nvSpPr>
        <p:spPr>
          <a:xfrm>
            <a:off x="1301178" y="1890519"/>
            <a:ext cx="9635731"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31" name="矩形 30">
            <a:extLst>
              <a:ext uri="{FF2B5EF4-FFF2-40B4-BE49-F238E27FC236}">
                <a16:creationId xmlns:a16="http://schemas.microsoft.com/office/drawing/2014/main" id="{2C160B59-7203-4FE9-90A0-96C8D691C39A}"/>
              </a:ext>
            </a:extLst>
          </p:cNvPr>
          <p:cNvSpPr/>
          <p:nvPr/>
        </p:nvSpPr>
        <p:spPr>
          <a:xfrm>
            <a:off x="3420649" y="2572924"/>
            <a:ext cx="5350702"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p>
        </p:txBody>
      </p:sp>
      <p:grpSp>
        <p:nvGrpSpPr>
          <p:cNvPr id="36" name="组合 35">
            <a:extLst>
              <a:ext uri="{FF2B5EF4-FFF2-40B4-BE49-F238E27FC236}">
                <a16:creationId xmlns:a16="http://schemas.microsoft.com/office/drawing/2014/main" id="{C5DD5120-AD6D-4B2B-9B56-F411F5EED1A3}"/>
              </a:ext>
            </a:extLst>
          </p:cNvPr>
          <p:cNvGrpSpPr/>
          <p:nvPr/>
        </p:nvGrpSpPr>
        <p:grpSpPr>
          <a:xfrm>
            <a:off x="4700217" y="284505"/>
            <a:ext cx="3034083" cy="820447"/>
            <a:chOff x="4574433" y="284505"/>
            <a:chExt cx="3034083" cy="820447"/>
          </a:xfrm>
        </p:grpSpPr>
        <p:cxnSp>
          <p:nvCxnSpPr>
            <p:cNvPr id="37" name="直接连接符 36">
              <a:extLst>
                <a:ext uri="{FF2B5EF4-FFF2-40B4-BE49-F238E27FC236}">
                  <a16:creationId xmlns:a16="http://schemas.microsoft.com/office/drawing/2014/main" id="{CD0240B3-2883-4327-9739-1E8C29E812CA}"/>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00664EB0-2771-4BC0-B3D9-16392655EC29}"/>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39" name="矩形 38">
              <a:extLst>
                <a:ext uri="{FF2B5EF4-FFF2-40B4-BE49-F238E27FC236}">
                  <a16:creationId xmlns:a16="http://schemas.microsoft.com/office/drawing/2014/main" id="{9E08B49E-656D-4B93-B586-D0438D600C43}"/>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312451343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6"/>
                                        </p:tgtEl>
                                        <p:attrNameLst>
                                          <p:attrName>style.visibility</p:attrName>
                                        </p:attrNameLst>
                                      </p:cBhvr>
                                      <p:to>
                                        <p:strVal val="visible"/>
                                      </p:to>
                                    </p:set>
                                    <p:animEffect filter="fade" transition="in">
                                      <p:cBhvr>
                                        <p:cTn dur="500" id="7"/>
                                        <p:tgtEl>
                                          <p:spTgt spid="36"/>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28"/>
                                        </p:tgtEl>
                                        <p:attrNameLst>
                                          <p:attrName>style.visibility</p:attrName>
                                        </p:attrNameLst>
                                      </p:cBhvr>
                                      <p:to>
                                        <p:strVal val="visible"/>
                                      </p:to>
                                    </p:set>
                                    <p:animEffect filter="fade" transition="in">
                                      <p:cBhvr>
                                        <p:cTn dur="500" id="11"/>
                                        <p:tgtEl>
                                          <p:spTgt spid="2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31"/>
                                        </p:tgtEl>
                                        <p:attrNameLst>
                                          <p:attrName>style.visibility</p:attrName>
                                        </p:attrNameLst>
                                      </p:cBhvr>
                                      <p:to>
                                        <p:strVal val="visible"/>
                                      </p:to>
                                    </p:set>
                                    <p:animEffect filter="fade" transition="in">
                                      <p:cBhvr>
                                        <p:cTn dur="500" id="19"/>
                                        <p:tgtEl>
                                          <p:spTgt spid="31"/>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26"/>
                                        </p:tgtEl>
                                        <p:attrNameLst>
                                          <p:attrName>style.visibility</p:attrName>
                                        </p:attrNameLst>
                                      </p:cBhvr>
                                      <p:to>
                                        <p:strVal val="visible"/>
                                      </p:to>
                                    </p:set>
                                    <p:animEffect filter="fade" transition="in">
                                      <p:cBhvr>
                                        <p:cTn dur="500" id="27"/>
                                        <p:tgtEl>
                                          <p:spTgt spid="26"/>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500" id="31"/>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0"/>
      <p:bldP grpId="0" spid="3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 20">
            <a:extLst>
              <a:ext uri="{FF2B5EF4-FFF2-40B4-BE49-F238E27FC236}">
                <a16:creationId xmlns:a16="http://schemas.microsoft.com/office/drawing/2014/main" id="{9A09999B-9EB0-40B8-A4D4-53C223052316}"/>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tretch>
            <a:fillRect/>
          </a:stretch>
        </p:blipFill>
        <p:spPr>
          <a:xfrm>
            <a:off x="496998" y="1659588"/>
            <a:ext cx="2801232" cy="2100924"/>
          </a:xfrm>
          <a:prstGeom prst="rect">
            <a:avLst/>
          </a:prstGeom>
        </p:spPr>
      </p:pic>
      <p:pic>
        <p:nvPicPr>
          <p:cNvPr id="23" name="图片 22">
            <a:extLst>
              <a:ext uri="{FF2B5EF4-FFF2-40B4-BE49-F238E27FC236}">
                <a16:creationId xmlns:a16="http://schemas.microsoft.com/office/drawing/2014/main" id="{0A9B94DD-F2C6-41C8-A701-1A1B357A8B3D}"/>
              </a:ext>
            </a:extLst>
          </p:cNvPr>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r="24908"/>
          <a:stretch>
            <a:fillRect/>
          </a:stretch>
        </p:blipFill>
        <p:spPr>
          <a:xfrm>
            <a:off x="8893769" y="3782853"/>
            <a:ext cx="2801233" cy="2100923"/>
          </a:xfrm>
          <a:prstGeom prst="rect">
            <a:avLst/>
          </a:prstGeom>
        </p:spPr>
      </p:pic>
      <p:pic>
        <p:nvPicPr>
          <p:cNvPr id="7" name="图片 6">
            <a:extLst>
              <a:ext uri="{FF2B5EF4-FFF2-40B4-BE49-F238E27FC236}">
                <a16:creationId xmlns:a16="http://schemas.microsoft.com/office/drawing/2014/main" id="{D5BC4170-19F5-410C-A741-D0A305EBC6FA}"/>
              </a:ext>
            </a:extLst>
          </p:cNvPr>
          <p:cNvPicPr>
            <a:picLocks noChangeAspect="1"/>
          </p:cNvPicPr>
          <p:nvPr/>
        </p:nvPicPr>
        <p:blipFill>
          <a:blip r:embed="rId5">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r="11171"/>
          <a:stretch>
            <a:fillRect/>
          </a:stretch>
        </p:blipFill>
        <p:spPr>
          <a:xfrm>
            <a:off x="3298230" y="3782860"/>
            <a:ext cx="2801232" cy="2100916"/>
          </a:xfrm>
          <a:prstGeom prst="rect">
            <a:avLst/>
          </a:prstGeom>
        </p:spPr>
      </p:pic>
      <p:pic>
        <p:nvPicPr>
          <p:cNvPr id="4" name="图片 3">
            <a:extLst>
              <a:ext uri="{FF2B5EF4-FFF2-40B4-BE49-F238E27FC236}">
                <a16:creationId xmlns:a16="http://schemas.microsoft.com/office/drawing/2014/main" id="{7521BE81-AF3F-444F-98F6-0DDC084C202E}"/>
              </a:ext>
            </a:extLst>
          </p:cNvPr>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r="11171"/>
          <a:stretch>
            <a:fillRect/>
          </a:stretch>
        </p:blipFill>
        <p:spPr>
          <a:xfrm>
            <a:off x="6096000" y="1704287"/>
            <a:ext cx="2801232" cy="2100915"/>
          </a:xfrm>
          <a:prstGeom prst="rect">
            <a:avLst/>
          </a:prstGeom>
        </p:spPr>
      </p:pic>
      <p:sp>
        <p:nvSpPr>
          <p:cNvPr id="24" name="矩形 23">
            <a:extLst>
              <a:ext uri="{FF2B5EF4-FFF2-40B4-BE49-F238E27FC236}">
                <a16:creationId xmlns:a16="http://schemas.microsoft.com/office/drawing/2014/main" id="{2DDCCE1E-8D60-48B6-BDA4-40E227EB4A06}"/>
              </a:ext>
            </a:extLst>
          </p:cNvPr>
          <p:cNvSpPr/>
          <p:nvPr/>
        </p:nvSpPr>
        <p:spPr>
          <a:xfrm>
            <a:off x="3375855" y="1644327"/>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25" name="矩形 24">
            <a:extLst>
              <a:ext uri="{FF2B5EF4-FFF2-40B4-BE49-F238E27FC236}">
                <a16:creationId xmlns:a16="http://schemas.microsoft.com/office/drawing/2014/main" id="{DD37FB60-E842-4DC4-88B5-14D3CB3CFBDF}"/>
              </a:ext>
            </a:extLst>
          </p:cNvPr>
          <p:cNvSpPr/>
          <p:nvPr/>
        </p:nvSpPr>
        <p:spPr>
          <a:xfrm>
            <a:off x="3375855" y="2035911"/>
            <a:ext cx="2627643"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26" name="矩形 25">
            <a:extLst>
              <a:ext uri="{FF2B5EF4-FFF2-40B4-BE49-F238E27FC236}">
                <a16:creationId xmlns:a16="http://schemas.microsoft.com/office/drawing/2014/main" id="{202F5BF1-CDFB-4FD4-827B-F6CAA7006F9A}"/>
              </a:ext>
            </a:extLst>
          </p:cNvPr>
          <p:cNvSpPr/>
          <p:nvPr/>
        </p:nvSpPr>
        <p:spPr>
          <a:xfrm>
            <a:off x="3374398" y="3145907"/>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27" name="矩形 26">
            <a:extLst>
              <a:ext uri="{FF2B5EF4-FFF2-40B4-BE49-F238E27FC236}">
                <a16:creationId xmlns:a16="http://schemas.microsoft.com/office/drawing/2014/main" id="{008A113A-E163-4CBD-90E5-72F07EA70CDD}"/>
              </a:ext>
            </a:extLst>
          </p:cNvPr>
          <p:cNvSpPr/>
          <p:nvPr/>
        </p:nvSpPr>
        <p:spPr>
          <a:xfrm>
            <a:off x="9073459" y="1644327"/>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28" name="矩形 27">
            <a:extLst>
              <a:ext uri="{FF2B5EF4-FFF2-40B4-BE49-F238E27FC236}">
                <a16:creationId xmlns:a16="http://schemas.microsoft.com/office/drawing/2014/main" id="{873DF43B-7ABB-473B-AD72-DE4BAD9E5E3F}"/>
              </a:ext>
            </a:extLst>
          </p:cNvPr>
          <p:cNvSpPr/>
          <p:nvPr/>
        </p:nvSpPr>
        <p:spPr>
          <a:xfrm>
            <a:off x="9073458" y="2035911"/>
            <a:ext cx="2627643"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29" name="矩形 28">
            <a:extLst>
              <a:ext uri="{FF2B5EF4-FFF2-40B4-BE49-F238E27FC236}">
                <a16:creationId xmlns:a16="http://schemas.microsoft.com/office/drawing/2014/main" id="{106A9FDE-88E6-4210-8F9D-57F9AD2D0083}"/>
              </a:ext>
            </a:extLst>
          </p:cNvPr>
          <p:cNvSpPr/>
          <p:nvPr/>
        </p:nvSpPr>
        <p:spPr>
          <a:xfrm>
            <a:off x="9072001" y="3145907"/>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30" name="矩形 29">
            <a:extLst>
              <a:ext uri="{FF2B5EF4-FFF2-40B4-BE49-F238E27FC236}">
                <a16:creationId xmlns:a16="http://schemas.microsoft.com/office/drawing/2014/main" id="{99129353-5D84-419C-802B-5FE9FAE59F0A}"/>
              </a:ext>
            </a:extLst>
          </p:cNvPr>
          <p:cNvSpPr/>
          <p:nvPr/>
        </p:nvSpPr>
        <p:spPr>
          <a:xfrm>
            <a:off x="498455" y="3902065"/>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31" name="矩形 30">
            <a:extLst>
              <a:ext uri="{FF2B5EF4-FFF2-40B4-BE49-F238E27FC236}">
                <a16:creationId xmlns:a16="http://schemas.microsoft.com/office/drawing/2014/main" id="{C1C38935-23FB-4ECF-B93F-9AA572CD49EC}"/>
              </a:ext>
            </a:extLst>
          </p:cNvPr>
          <p:cNvSpPr/>
          <p:nvPr/>
        </p:nvSpPr>
        <p:spPr>
          <a:xfrm>
            <a:off x="498455" y="4293650"/>
            <a:ext cx="2627643"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2" name="矩形 31">
            <a:extLst>
              <a:ext uri="{FF2B5EF4-FFF2-40B4-BE49-F238E27FC236}">
                <a16:creationId xmlns:a16="http://schemas.microsoft.com/office/drawing/2014/main" id="{E23EE099-DCD3-4F7E-966F-9F7D37A181A8}"/>
              </a:ext>
            </a:extLst>
          </p:cNvPr>
          <p:cNvSpPr/>
          <p:nvPr/>
        </p:nvSpPr>
        <p:spPr>
          <a:xfrm>
            <a:off x="496998" y="5403645"/>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33" name="矩形 32">
            <a:extLst>
              <a:ext uri="{FF2B5EF4-FFF2-40B4-BE49-F238E27FC236}">
                <a16:creationId xmlns:a16="http://schemas.microsoft.com/office/drawing/2014/main" id="{6DF3E513-75CC-4640-9F10-E2E5FB396D47}"/>
              </a:ext>
            </a:extLst>
          </p:cNvPr>
          <p:cNvSpPr/>
          <p:nvPr/>
        </p:nvSpPr>
        <p:spPr>
          <a:xfrm>
            <a:off x="6180335" y="3902065"/>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34" name="矩形 33">
            <a:extLst>
              <a:ext uri="{FF2B5EF4-FFF2-40B4-BE49-F238E27FC236}">
                <a16:creationId xmlns:a16="http://schemas.microsoft.com/office/drawing/2014/main" id="{FCC10B0A-23EE-46D5-8343-DD0B1BE8264A}"/>
              </a:ext>
            </a:extLst>
          </p:cNvPr>
          <p:cNvSpPr/>
          <p:nvPr/>
        </p:nvSpPr>
        <p:spPr>
          <a:xfrm>
            <a:off x="6180335" y="4293650"/>
            <a:ext cx="2627643"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5" name="矩形 34">
            <a:extLst>
              <a:ext uri="{FF2B5EF4-FFF2-40B4-BE49-F238E27FC236}">
                <a16:creationId xmlns:a16="http://schemas.microsoft.com/office/drawing/2014/main" id="{195762F4-F28C-4372-8DC8-514D76F86770}"/>
              </a:ext>
            </a:extLst>
          </p:cNvPr>
          <p:cNvSpPr/>
          <p:nvPr/>
        </p:nvSpPr>
        <p:spPr>
          <a:xfrm>
            <a:off x="6178878" y="5403645"/>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grpSp>
        <p:nvGrpSpPr>
          <p:cNvPr id="40" name="组合 39">
            <a:extLst>
              <a:ext uri="{FF2B5EF4-FFF2-40B4-BE49-F238E27FC236}">
                <a16:creationId xmlns:a16="http://schemas.microsoft.com/office/drawing/2014/main" id="{FB8CB41B-DC52-4307-8731-40BDC2A7B1BF}"/>
              </a:ext>
            </a:extLst>
          </p:cNvPr>
          <p:cNvGrpSpPr/>
          <p:nvPr/>
        </p:nvGrpSpPr>
        <p:grpSpPr>
          <a:xfrm>
            <a:off x="4700217" y="284505"/>
            <a:ext cx="3034083" cy="820447"/>
            <a:chOff x="4574433" y="284505"/>
            <a:chExt cx="3034083" cy="820447"/>
          </a:xfrm>
        </p:grpSpPr>
        <p:cxnSp>
          <p:nvCxnSpPr>
            <p:cNvPr id="41" name="直接连接符 40">
              <a:extLst>
                <a:ext uri="{FF2B5EF4-FFF2-40B4-BE49-F238E27FC236}">
                  <a16:creationId xmlns:a16="http://schemas.microsoft.com/office/drawing/2014/main" id="{2FE61031-72BC-4612-AEDF-FC38CD30D08B}"/>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98AE0ABF-50EF-45D7-B06D-937DD49A4A3F}"/>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43" name="矩形 42">
              <a:extLst>
                <a:ext uri="{FF2B5EF4-FFF2-40B4-BE49-F238E27FC236}">
                  <a16:creationId xmlns:a16="http://schemas.microsoft.com/office/drawing/2014/main" id="{8ADCD00F-3D55-4BA9-A1DD-8642DFE23A19}"/>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163813771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0"/>
                                        </p:tgtEl>
                                        <p:attrNameLst>
                                          <p:attrName>style.visibility</p:attrName>
                                        </p:attrNameLst>
                                      </p:cBhvr>
                                      <p:to>
                                        <p:strVal val="visible"/>
                                      </p:to>
                                    </p:set>
                                    <p:animEffect filter="fade" transition="in">
                                      <p:cBhvr>
                                        <p:cTn dur="500" id="7"/>
                                        <p:tgtEl>
                                          <p:spTgt spid="40"/>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1"/>
                                        </p:tgtEl>
                                        <p:attrNameLst>
                                          <p:attrName>style.visibility</p:attrName>
                                        </p:attrNameLst>
                                      </p:cBhvr>
                                      <p:to>
                                        <p:strVal val="visible"/>
                                      </p:to>
                                    </p:set>
                                    <p:animEffect filter="fade" transition="in">
                                      <p:cBhvr>
                                        <p:cTn dur="500" id="11"/>
                                        <p:tgtEl>
                                          <p:spTgt spid="2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4"/>
                                        </p:tgtEl>
                                        <p:attrNameLst>
                                          <p:attrName>style.visibility</p:attrName>
                                        </p:attrNameLst>
                                      </p:cBhvr>
                                      <p:to>
                                        <p:strVal val="visible"/>
                                      </p:to>
                                    </p:set>
                                    <p:animEffect filter="fade" transition="in">
                                      <p:cBhvr>
                                        <p:cTn dur="500" id="15"/>
                                        <p:tgtEl>
                                          <p:spTgt spid="2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25"/>
                                        </p:tgtEl>
                                        <p:attrNameLst>
                                          <p:attrName>style.visibility</p:attrName>
                                        </p:attrNameLst>
                                      </p:cBhvr>
                                      <p:to>
                                        <p:strVal val="visible"/>
                                      </p:to>
                                    </p:set>
                                    <p:animEffect filter="fade" transition="in">
                                      <p:cBhvr>
                                        <p:cTn dur="500" id="19"/>
                                        <p:tgtEl>
                                          <p:spTgt spid="2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6"/>
                                        </p:tgtEl>
                                        <p:attrNameLst>
                                          <p:attrName>style.visibility</p:attrName>
                                        </p:attrNameLst>
                                      </p:cBhvr>
                                      <p:to>
                                        <p:strVal val="visible"/>
                                      </p:to>
                                    </p:set>
                                    <p:animEffect filter="fade" transition="in">
                                      <p:cBhvr>
                                        <p:cTn dur="500" id="23"/>
                                        <p:tgtEl>
                                          <p:spTgt spid="26"/>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4"/>
                                        </p:tgtEl>
                                        <p:attrNameLst>
                                          <p:attrName>style.visibility</p:attrName>
                                        </p:attrNameLst>
                                      </p:cBhvr>
                                      <p:to>
                                        <p:strVal val="visible"/>
                                      </p:to>
                                    </p:set>
                                    <p:animEffect filter="fade" transition="in">
                                      <p:cBhvr>
                                        <p:cTn dur="500" id="27"/>
                                        <p:tgtEl>
                                          <p:spTgt spid="4"/>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7"/>
                                        </p:tgtEl>
                                        <p:attrNameLst>
                                          <p:attrName>style.visibility</p:attrName>
                                        </p:attrNameLst>
                                      </p:cBhvr>
                                      <p:to>
                                        <p:strVal val="visible"/>
                                      </p:to>
                                    </p:set>
                                    <p:animEffect filter="fade" transition="in">
                                      <p:cBhvr>
                                        <p:cTn dur="500" id="31"/>
                                        <p:tgtEl>
                                          <p:spTgt spid="27"/>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28"/>
                                        </p:tgtEl>
                                        <p:attrNameLst>
                                          <p:attrName>style.visibility</p:attrName>
                                        </p:attrNameLst>
                                      </p:cBhvr>
                                      <p:to>
                                        <p:strVal val="visible"/>
                                      </p:to>
                                    </p:set>
                                    <p:animEffect filter="fade" transition="in">
                                      <p:cBhvr>
                                        <p:cTn dur="500" id="35"/>
                                        <p:tgtEl>
                                          <p:spTgt spid="28"/>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29"/>
                                        </p:tgtEl>
                                        <p:attrNameLst>
                                          <p:attrName>style.visibility</p:attrName>
                                        </p:attrNameLst>
                                      </p:cBhvr>
                                      <p:to>
                                        <p:strVal val="visible"/>
                                      </p:to>
                                    </p:set>
                                    <p:animEffect filter="fade" transition="in">
                                      <p:cBhvr>
                                        <p:cTn dur="500" id="39"/>
                                        <p:tgtEl>
                                          <p:spTgt spid="29"/>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30"/>
                                        </p:tgtEl>
                                        <p:attrNameLst>
                                          <p:attrName>style.visibility</p:attrName>
                                        </p:attrNameLst>
                                      </p:cBhvr>
                                      <p:to>
                                        <p:strVal val="visible"/>
                                      </p:to>
                                    </p:set>
                                    <p:animEffect filter="fade" transition="in">
                                      <p:cBhvr>
                                        <p:cTn dur="500" id="43"/>
                                        <p:tgtEl>
                                          <p:spTgt spid="30"/>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31"/>
                                        </p:tgtEl>
                                        <p:attrNameLst>
                                          <p:attrName>style.visibility</p:attrName>
                                        </p:attrNameLst>
                                      </p:cBhvr>
                                      <p:to>
                                        <p:strVal val="visible"/>
                                      </p:to>
                                    </p:set>
                                    <p:animEffect filter="fade" transition="in">
                                      <p:cBhvr>
                                        <p:cTn dur="500" id="47"/>
                                        <p:tgtEl>
                                          <p:spTgt spid="31"/>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32"/>
                                        </p:tgtEl>
                                        <p:attrNameLst>
                                          <p:attrName>style.visibility</p:attrName>
                                        </p:attrNameLst>
                                      </p:cBhvr>
                                      <p:to>
                                        <p:strVal val="visible"/>
                                      </p:to>
                                    </p:set>
                                    <p:animEffect filter="fade" transition="in">
                                      <p:cBhvr>
                                        <p:cTn dur="500" id="51"/>
                                        <p:tgtEl>
                                          <p:spTgt spid="32"/>
                                        </p:tgtEl>
                                      </p:cBhvr>
                                    </p:animEffect>
                                  </p:childTnLst>
                                </p:cTn>
                              </p:par>
                            </p:childTnLst>
                          </p:cTn>
                        </p:par>
                        <p:par>
                          <p:cTn fill="hold" id="52" nodeType="afterGroup">
                            <p:stCondLst>
                              <p:cond delay="6000"/>
                            </p:stCondLst>
                            <p:childTnLst>
                              <p:par>
                                <p:cTn fill="hold" id="53" nodeType="afterEffect" presetClass="entr" presetID="10" presetSubtype="0">
                                  <p:stCondLst>
                                    <p:cond delay="0"/>
                                  </p:stCondLst>
                                  <p:childTnLst>
                                    <p:set>
                                      <p:cBhvr>
                                        <p:cTn dur="1" fill="hold" id="54">
                                          <p:stCondLst>
                                            <p:cond delay="0"/>
                                          </p:stCondLst>
                                        </p:cTn>
                                        <p:tgtEl>
                                          <p:spTgt spid="7"/>
                                        </p:tgtEl>
                                        <p:attrNameLst>
                                          <p:attrName>style.visibility</p:attrName>
                                        </p:attrNameLst>
                                      </p:cBhvr>
                                      <p:to>
                                        <p:strVal val="visible"/>
                                      </p:to>
                                    </p:set>
                                    <p:animEffect filter="fade" transition="in">
                                      <p:cBhvr>
                                        <p:cTn dur="500" id="55"/>
                                        <p:tgtEl>
                                          <p:spTgt spid="7"/>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33"/>
                                        </p:tgtEl>
                                        <p:attrNameLst>
                                          <p:attrName>style.visibility</p:attrName>
                                        </p:attrNameLst>
                                      </p:cBhvr>
                                      <p:to>
                                        <p:strVal val="visible"/>
                                      </p:to>
                                    </p:set>
                                    <p:animEffect filter="fade" transition="in">
                                      <p:cBhvr>
                                        <p:cTn dur="500" id="59"/>
                                        <p:tgtEl>
                                          <p:spTgt spid="33"/>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34"/>
                                        </p:tgtEl>
                                        <p:attrNameLst>
                                          <p:attrName>style.visibility</p:attrName>
                                        </p:attrNameLst>
                                      </p:cBhvr>
                                      <p:to>
                                        <p:strVal val="visible"/>
                                      </p:to>
                                    </p:set>
                                    <p:animEffect filter="fade" transition="in">
                                      <p:cBhvr>
                                        <p:cTn dur="500" id="63"/>
                                        <p:tgtEl>
                                          <p:spTgt spid="34"/>
                                        </p:tgtEl>
                                      </p:cBhvr>
                                    </p:animEffect>
                                  </p:childTnLst>
                                </p:cTn>
                              </p:par>
                            </p:childTnLst>
                          </p:cTn>
                        </p:par>
                        <p:par>
                          <p:cTn fill="hold" id="64" nodeType="afterGroup">
                            <p:stCondLst>
                              <p:cond delay="7500"/>
                            </p:stCondLst>
                            <p:childTnLst>
                              <p:par>
                                <p:cTn fill="hold" grpId="0" id="65" nodeType="afterEffect" presetClass="entr" presetID="10" presetSubtype="0">
                                  <p:stCondLst>
                                    <p:cond delay="0"/>
                                  </p:stCondLst>
                                  <p:childTnLst>
                                    <p:set>
                                      <p:cBhvr>
                                        <p:cTn dur="1" fill="hold" id="66">
                                          <p:stCondLst>
                                            <p:cond delay="0"/>
                                          </p:stCondLst>
                                        </p:cTn>
                                        <p:tgtEl>
                                          <p:spTgt spid="35"/>
                                        </p:tgtEl>
                                        <p:attrNameLst>
                                          <p:attrName>style.visibility</p:attrName>
                                        </p:attrNameLst>
                                      </p:cBhvr>
                                      <p:to>
                                        <p:strVal val="visible"/>
                                      </p:to>
                                    </p:set>
                                    <p:animEffect filter="fade" transition="in">
                                      <p:cBhvr>
                                        <p:cTn dur="500" id="67"/>
                                        <p:tgtEl>
                                          <p:spTgt spid="35"/>
                                        </p:tgtEl>
                                      </p:cBhvr>
                                    </p:animEffect>
                                  </p:childTnLst>
                                </p:cTn>
                              </p:par>
                            </p:childTnLst>
                          </p:cTn>
                        </p:par>
                        <p:par>
                          <p:cTn fill="hold" id="68" nodeType="afterGroup">
                            <p:stCondLst>
                              <p:cond delay="8000"/>
                            </p:stCondLst>
                            <p:childTnLst>
                              <p:par>
                                <p:cTn fill="hold" id="69" nodeType="afterEffect" presetClass="entr" presetID="10" presetSubtype="0">
                                  <p:stCondLst>
                                    <p:cond delay="0"/>
                                  </p:stCondLst>
                                  <p:childTnLst>
                                    <p:set>
                                      <p:cBhvr>
                                        <p:cTn dur="1" fill="hold" id="70">
                                          <p:stCondLst>
                                            <p:cond delay="0"/>
                                          </p:stCondLst>
                                        </p:cTn>
                                        <p:tgtEl>
                                          <p:spTgt spid="23"/>
                                        </p:tgtEl>
                                        <p:attrNameLst>
                                          <p:attrName>style.visibility</p:attrName>
                                        </p:attrNameLst>
                                      </p:cBhvr>
                                      <p:to>
                                        <p:strVal val="visible"/>
                                      </p:to>
                                    </p:set>
                                    <p:animEffect filter="fade" transition="in">
                                      <p:cBhvr>
                                        <p:cTn dur="500" id="7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3"/>
      <p:bldP grpId="0" spid="34"/>
      <p:bldP grpId="0" spid="3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CEA7FD91-329C-47DD-8822-5370524BC962}"/>
              </a:ext>
            </a:extLst>
          </p:cNvPr>
          <p:cNvPicPr>
            <a:picLocks noChangeAspect="1"/>
          </p:cNvPicPr>
          <p:nvPr/>
        </p:nvPicPr>
        <p:blipFill>
          <a:blip r:embed="rId3">
            <a:extLst>
              <a:ext uri="{28A0092B-C50C-407E-A947-70E740481C1C}">
                <a14:useLocalDpi val="0"/>
              </a:ext>
            </a:extLst>
          </a:blip>
          <a:srcRect b="21707" t="38090"/>
          <a:stretch>
            <a:fillRect/>
          </a:stretch>
        </p:blipFill>
        <p:spPr>
          <a:xfrm flipH="1">
            <a:off x="0" y="3336612"/>
            <a:ext cx="12192000" cy="3521388"/>
          </a:xfrm>
          <a:prstGeom prst="rect">
            <a:avLst/>
          </a:prstGeom>
          <a:effectLst>
            <a:outerShdw algn="ctr" blurRad="63500" rotWithShape="0" sx="102000" sy="102000">
              <a:prstClr val="black">
                <a:alpha val="40000"/>
              </a:prstClr>
            </a:outerShdw>
          </a:effectLst>
        </p:spPr>
      </p:pic>
      <p:sp>
        <p:nvSpPr>
          <p:cNvPr id="12" name="椭圆 11">
            <a:extLst>
              <a:ext uri="{FF2B5EF4-FFF2-40B4-BE49-F238E27FC236}">
                <a16:creationId xmlns:a16="http://schemas.microsoft.com/office/drawing/2014/main" id="{BDDBE3AF-E830-47BF-AAAF-24DA5CB4861F}"/>
              </a:ext>
            </a:extLst>
          </p:cNvPr>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solidFill>
                  <a:srgbClr val="345D4D"/>
                </a:solidFill>
                <a:latin charset="0" panose="020b0604020202020204" pitchFamily="34" typeface="Arial"/>
                <a:cs charset="0" panose="020b0604020202020204" pitchFamily="34" typeface="Arial"/>
              </a:rPr>
              <a:t>03</a:t>
            </a:r>
          </a:p>
        </p:txBody>
      </p:sp>
      <p:grpSp>
        <p:nvGrpSpPr>
          <p:cNvPr id="13" name="组合 12">
            <a:extLst>
              <a:ext uri="{FF2B5EF4-FFF2-40B4-BE49-F238E27FC236}">
                <a16:creationId xmlns:a16="http://schemas.microsoft.com/office/drawing/2014/main" id="{7F79C249-D2EB-4F52-AEB4-D6FBD249EC5E}"/>
              </a:ext>
            </a:extLst>
          </p:cNvPr>
          <p:cNvGrpSpPr/>
          <p:nvPr/>
        </p:nvGrpSpPr>
        <p:grpSpPr>
          <a:xfrm>
            <a:off x="4990212" y="1352328"/>
            <a:ext cx="3441968" cy="768241"/>
            <a:chOff x="4308973" y="3009272"/>
            <a:chExt cx="3441968" cy="768241"/>
          </a:xfrm>
        </p:grpSpPr>
        <p:sp>
          <p:nvSpPr>
            <p:cNvPr id="18" name="矩形 17">
              <a:extLst>
                <a:ext uri="{FF2B5EF4-FFF2-40B4-BE49-F238E27FC236}">
                  <a16:creationId xmlns:a16="http://schemas.microsoft.com/office/drawing/2014/main" id="{0935543D-EE49-4BE7-B8D4-036D44E5884A}"/>
                </a:ext>
              </a:extLst>
            </p:cNvPr>
            <p:cNvSpPr/>
            <p:nvPr/>
          </p:nvSpPr>
          <p:spPr>
            <a:xfrm>
              <a:off x="4308973" y="3009272"/>
              <a:ext cx="3637280" cy="518160"/>
            </a:xfrm>
            <a:prstGeom prst="rect">
              <a:avLst/>
            </a:prstGeom>
          </p:spPr>
          <p:txBody>
            <a:bodyPr wrap="none">
              <a:spAutoFit/>
            </a:bodyPr>
            <a:lstStyle/>
            <a:p>
              <a:r>
                <a:rPr altLang="en-US" b="1" lang="zh-CN" spc="600" sz="28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19" name="矩形 18">
              <a:extLst>
                <a:ext uri="{FF2B5EF4-FFF2-40B4-BE49-F238E27FC236}">
                  <a16:creationId xmlns:a16="http://schemas.microsoft.com/office/drawing/2014/main" id="{8965B812-041B-4236-A83E-5332C9E4B6B9}"/>
                </a:ext>
              </a:extLst>
            </p:cNvPr>
            <p:cNvSpPr/>
            <p:nvPr/>
          </p:nvSpPr>
          <p:spPr>
            <a:xfrm>
              <a:off x="4355785" y="3485124"/>
              <a:ext cx="3308667" cy="289560"/>
            </a:xfrm>
            <a:prstGeom prst="rect">
              <a:avLst/>
            </a:prstGeom>
          </p:spPr>
          <p:txBody>
            <a:bodyPr wrap="none">
              <a:spAutoFit/>
            </a:bodyPr>
            <a:lstStyle/>
            <a:p>
              <a:r>
                <a:rPr altLang="zh-CN" lang="en-US" spc="100" sz="13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427054441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2" name="图片 31">
            <a:extLst>
              <a:ext uri="{FF2B5EF4-FFF2-40B4-BE49-F238E27FC236}">
                <a16:creationId xmlns:a16="http://schemas.microsoft.com/office/drawing/2014/main" id="{6D8155F1-830A-4CFC-8DF7-0E4956107FE8}"/>
              </a:ext>
            </a:extLst>
          </p:cNvPr>
          <p:cNvPicPr>
            <a:picLocks noChangeAspect="1"/>
          </p:cNvPicPr>
          <p:nvPr/>
        </p:nvPicPr>
        <p:blipFill>
          <a:blip r:embed="rId3">
            <a:extLst>
              <a:ext uri="{28A0092B-C50C-407E-A947-70E740481C1C}">
                <a14:useLocalDpi val="0"/>
              </a:ext>
            </a:extLst>
          </a:blip>
          <a:srcRect b="16240" l="5968" r="3977" t="22277"/>
          <a:stretch>
            <a:fillRect/>
          </a:stretch>
        </p:blipFill>
        <p:spPr>
          <a:xfrm>
            <a:off x="749508" y="1525511"/>
            <a:ext cx="4473048" cy="1958784"/>
          </a:xfrm>
          <a:prstGeom prst="rect">
            <a:avLst/>
          </a:prstGeom>
          <a:effectLst>
            <a:outerShdw algn="ctr" blurRad="63500" rotWithShape="0" sx="102000" sy="102000">
              <a:prstClr val="black">
                <a:alpha val="40000"/>
              </a:prstClr>
            </a:outerShdw>
          </a:effectLst>
        </p:spPr>
      </p:pic>
      <p:pic>
        <p:nvPicPr>
          <p:cNvPr id="33" name="图片 32">
            <a:extLst>
              <a:ext uri="{FF2B5EF4-FFF2-40B4-BE49-F238E27FC236}">
                <a16:creationId xmlns:a16="http://schemas.microsoft.com/office/drawing/2014/main" id="{4D0C623E-2A8D-43F2-B2EE-16B884F8750A}"/>
              </a:ext>
            </a:extLst>
          </p:cNvPr>
          <p:cNvPicPr>
            <a:picLocks noChangeAspect="1"/>
          </p:cNvPicPr>
          <p:nvPr/>
        </p:nvPicPr>
        <p:blipFill>
          <a:blip r:embed="rId4">
            <a:extLst>
              <a:ext uri="{28A0092B-C50C-407E-A947-70E740481C1C}">
                <a14:useLocalDpi val="0"/>
              </a:ext>
            </a:extLst>
          </a:blip>
          <a:srcRect b="11531" l="14467" r="5215" t="46976"/>
          <a:stretch>
            <a:fillRect/>
          </a:stretch>
        </p:blipFill>
        <p:spPr>
          <a:xfrm>
            <a:off x="2694848" y="4066668"/>
            <a:ext cx="5055416" cy="1958782"/>
          </a:xfrm>
          <a:prstGeom prst="rect">
            <a:avLst/>
          </a:prstGeom>
          <a:effectLst>
            <a:outerShdw algn="ctr" blurRad="63500" rotWithShape="0" sx="102000" sy="102000">
              <a:prstClr val="black">
                <a:alpha val="40000"/>
              </a:prstClr>
            </a:outerShdw>
          </a:effectLst>
        </p:spPr>
      </p:pic>
      <p:pic>
        <p:nvPicPr>
          <p:cNvPr id="31" name="图片 30">
            <a:extLst>
              <a:ext uri="{FF2B5EF4-FFF2-40B4-BE49-F238E27FC236}">
                <a16:creationId xmlns:a16="http://schemas.microsoft.com/office/drawing/2014/main" id="{96F09880-9A9A-41A3-B27C-099C78690624}"/>
              </a:ext>
            </a:extLst>
          </p:cNvPr>
          <p:cNvPicPr>
            <a:picLocks noChangeAspect="1"/>
          </p:cNvPicPr>
          <p:nvPr/>
        </p:nvPicPr>
        <p:blipFill>
          <a:blip r:embed="rId5">
            <a:extLst>
              <a:ext uri="{28A0092B-C50C-407E-A947-70E740481C1C}">
                <a14:useLocalDpi val="0"/>
              </a:ext>
            </a:extLst>
          </a:blip>
          <a:srcRect b="28267" l="13415" r="15466" t="30632"/>
          <a:stretch>
            <a:fillRect/>
          </a:stretch>
        </p:blipFill>
        <p:spPr>
          <a:xfrm>
            <a:off x="1669538" y="2553139"/>
            <a:ext cx="5055416" cy="1942408"/>
          </a:xfrm>
          <a:prstGeom prst="rect">
            <a:avLst/>
          </a:prstGeom>
          <a:effectLst>
            <a:outerShdw algn="ctr" blurRad="63500" rotWithShape="0" sx="102000" sy="102000">
              <a:prstClr val="black">
                <a:alpha val="40000"/>
              </a:prstClr>
            </a:outerShdw>
          </a:effectLst>
        </p:spPr>
      </p:pic>
      <p:sp>
        <p:nvSpPr>
          <p:cNvPr id="34" name="矩形 33">
            <a:extLst>
              <a:ext uri="{FF2B5EF4-FFF2-40B4-BE49-F238E27FC236}">
                <a16:creationId xmlns:a16="http://schemas.microsoft.com/office/drawing/2014/main" id="{4029944F-24D6-4939-93BF-D71D20B0C2EA}"/>
              </a:ext>
            </a:extLst>
          </p:cNvPr>
          <p:cNvSpPr/>
          <p:nvPr/>
        </p:nvSpPr>
        <p:spPr>
          <a:xfrm>
            <a:off x="7300575" y="1996028"/>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35" name="矩形 34">
            <a:extLst>
              <a:ext uri="{FF2B5EF4-FFF2-40B4-BE49-F238E27FC236}">
                <a16:creationId xmlns:a16="http://schemas.microsoft.com/office/drawing/2014/main" id="{5A9A1018-D184-4AA3-918E-EF8938A1EE4C}"/>
              </a:ext>
            </a:extLst>
          </p:cNvPr>
          <p:cNvSpPr/>
          <p:nvPr/>
        </p:nvSpPr>
        <p:spPr>
          <a:xfrm>
            <a:off x="7285584" y="2324378"/>
            <a:ext cx="3271433"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36" name="矩形 35">
            <a:extLst>
              <a:ext uri="{FF2B5EF4-FFF2-40B4-BE49-F238E27FC236}">
                <a16:creationId xmlns:a16="http://schemas.microsoft.com/office/drawing/2014/main" id="{B9490DC4-61DE-4D06-A0F0-57E98FDC7EA9}"/>
              </a:ext>
            </a:extLst>
          </p:cNvPr>
          <p:cNvSpPr/>
          <p:nvPr/>
        </p:nvSpPr>
        <p:spPr>
          <a:xfrm>
            <a:off x="8155012" y="4546348"/>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37" name="矩形 36">
            <a:extLst>
              <a:ext uri="{FF2B5EF4-FFF2-40B4-BE49-F238E27FC236}">
                <a16:creationId xmlns:a16="http://schemas.microsoft.com/office/drawing/2014/main" id="{85C14937-A54A-4771-BB5A-C826FB331873}"/>
              </a:ext>
            </a:extLst>
          </p:cNvPr>
          <p:cNvSpPr/>
          <p:nvPr/>
        </p:nvSpPr>
        <p:spPr>
          <a:xfrm>
            <a:off x="8140022" y="4859708"/>
            <a:ext cx="3271433"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38" name="矩形 37">
            <a:extLst>
              <a:ext uri="{FF2B5EF4-FFF2-40B4-BE49-F238E27FC236}">
                <a16:creationId xmlns:a16="http://schemas.microsoft.com/office/drawing/2014/main" id="{5E3616D1-E665-42E6-B4EF-F778C8BDE33C}"/>
              </a:ext>
            </a:extLst>
          </p:cNvPr>
          <p:cNvSpPr/>
          <p:nvPr/>
        </p:nvSpPr>
        <p:spPr>
          <a:xfrm>
            <a:off x="7300574" y="3185672"/>
            <a:ext cx="3271433" cy="347472"/>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40" name="矩形 39">
            <a:extLst>
              <a:ext uri="{FF2B5EF4-FFF2-40B4-BE49-F238E27FC236}">
                <a16:creationId xmlns:a16="http://schemas.microsoft.com/office/drawing/2014/main" id="{DBB38D44-DCDD-41E9-8FA8-3E950AEA8643}"/>
              </a:ext>
            </a:extLst>
          </p:cNvPr>
          <p:cNvSpPr/>
          <p:nvPr/>
        </p:nvSpPr>
        <p:spPr>
          <a:xfrm>
            <a:off x="8155012" y="5709739"/>
            <a:ext cx="3271433" cy="347472"/>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grpSp>
        <p:nvGrpSpPr>
          <p:cNvPr id="45" name="组合 44">
            <a:extLst>
              <a:ext uri="{FF2B5EF4-FFF2-40B4-BE49-F238E27FC236}">
                <a16:creationId xmlns:a16="http://schemas.microsoft.com/office/drawing/2014/main" id="{57870D33-E551-4555-ACB8-4136CDF60D8B}"/>
              </a:ext>
            </a:extLst>
          </p:cNvPr>
          <p:cNvGrpSpPr/>
          <p:nvPr/>
        </p:nvGrpSpPr>
        <p:grpSpPr>
          <a:xfrm>
            <a:off x="4700217" y="284505"/>
            <a:ext cx="3034083" cy="820447"/>
            <a:chOff x="4574433" y="284505"/>
            <a:chExt cx="3034083" cy="820447"/>
          </a:xfrm>
        </p:grpSpPr>
        <p:cxnSp>
          <p:nvCxnSpPr>
            <p:cNvPr id="46" name="直接连接符 45">
              <a:extLst>
                <a:ext uri="{FF2B5EF4-FFF2-40B4-BE49-F238E27FC236}">
                  <a16:creationId xmlns:a16="http://schemas.microsoft.com/office/drawing/2014/main" id="{3166D2A4-CA8E-43CC-83B8-905374509ED1}"/>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1DB494A3-EFB1-404A-82B8-6306A66C4638}"/>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48" name="矩形 47">
              <a:extLst>
                <a:ext uri="{FF2B5EF4-FFF2-40B4-BE49-F238E27FC236}">
                  <a16:creationId xmlns:a16="http://schemas.microsoft.com/office/drawing/2014/main" id="{0DC73932-7DFE-4A3F-A42F-2564ECB61364}"/>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99868692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500" id="7"/>
                                        <p:tgtEl>
                                          <p:spTgt spid="4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2"/>
                                        </p:tgtEl>
                                        <p:attrNameLst>
                                          <p:attrName>style.visibility</p:attrName>
                                        </p:attrNameLst>
                                      </p:cBhvr>
                                      <p:to>
                                        <p:strVal val="visible"/>
                                      </p:to>
                                    </p:set>
                                    <p:animEffect filter="fade" transition="in">
                                      <p:cBhvr>
                                        <p:cTn dur="500" id="11"/>
                                        <p:tgtEl>
                                          <p:spTgt spid="32"/>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1"/>
                                        </p:tgtEl>
                                        <p:attrNameLst>
                                          <p:attrName>style.visibility</p:attrName>
                                        </p:attrNameLst>
                                      </p:cBhvr>
                                      <p:to>
                                        <p:strVal val="visible"/>
                                      </p:to>
                                    </p:set>
                                    <p:animEffect filter="fade" transition="in">
                                      <p:cBhvr>
                                        <p:cTn dur="500" id="15"/>
                                        <p:tgtEl>
                                          <p:spTgt spid="31"/>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3"/>
                                        </p:tgtEl>
                                        <p:attrNameLst>
                                          <p:attrName>style.visibility</p:attrName>
                                        </p:attrNameLst>
                                      </p:cBhvr>
                                      <p:to>
                                        <p:strVal val="visible"/>
                                      </p:to>
                                    </p:set>
                                    <p:animEffect filter="fade" transition="in">
                                      <p:cBhvr>
                                        <p:cTn dur="500" id="19"/>
                                        <p:tgtEl>
                                          <p:spTgt spid="33"/>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500" id="23"/>
                                        <p:tgtEl>
                                          <p:spTgt spid="34"/>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5"/>
                                        </p:tgtEl>
                                        <p:attrNameLst>
                                          <p:attrName>style.visibility</p:attrName>
                                        </p:attrNameLst>
                                      </p:cBhvr>
                                      <p:to>
                                        <p:strVal val="visible"/>
                                      </p:to>
                                    </p:set>
                                    <p:animEffect filter="fade" transition="in">
                                      <p:cBhvr>
                                        <p:cTn dur="500" id="27"/>
                                        <p:tgtEl>
                                          <p:spTgt spid="3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36"/>
                                        </p:tgtEl>
                                        <p:attrNameLst>
                                          <p:attrName>style.visibility</p:attrName>
                                        </p:attrNameLst>
                                      </p:cBhvr>
                                      <p:to>
                                        <p:strVal val="visible"/>
                                      </p:to>
                                    </p:set>
                                    <p:animEffect filter="fade" transition="in">
                                      <p:cBhvr>
                                        <p:cTn dur="500" id="35"/>
                                        <p:tgtEl>
                                          <p:spTgt spid="36"/>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37"/>
                                        </p:tgtEl>
                                        <p:attrNameLst>
                                          <p:attrName>style.visibility</p:attrName>
                                        </p:attrNameLst>
                                      </p:cBhvr>
                                      <p:to>
                                        <p:strVal val="visible"/>
                                      </p:to>
                                    </p:set>
                                    <p:animEffect filter="fade" transition="in">
                                      <p:cBhvr>
                                        <p:cTn dur="500" id="39"/>
                                        <p:tgtEl>
                                          <p:spTgt spid="3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40"/>
                                        </p:tgtEl>
                                        <p:attrNameLst>
                                          <p:attrName>style.visibility</p:attrName>
                                        </p:attrNameLst>
                                      </p:cBhvr>
                                      <p:to>
                                        <p:strVal val="visible"/>
                                      </p:to>
                                    </p:set>
                                    <p:animEffect filter="fade" transition="in">
                                      <p:cBhvr>
                                        <p:cTn dur="500" id="43"/>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4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a:extLst>
              <a:ext uri="{FF2B5EF4-FFF2-40B4-BE49-F238E27FC236}">
                <a16:creationId xmlns:a16="http://schemas.microsoft.com/office/drawing/2014/main" id="{3FBC96A5-A216-451C-BAEA-FF70AAF1708A}"/>
              </a:ext>
            </a:extLst>
          </p:cNvPr>
          <p:cNvSpPr/>
          <p:nvPr/>
        </p:nvSpPr>
        <p:spPr>
          <a:xfrm>
            <a:off x="686965" y="1903127"/>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typeface="+mn-ea"/>
              </a:rPr>
              <a:t>01</a:t>
            </a:r>
          </a:p>
        </p:txBody>
      </p:sp>
      <p:sp>
        <p:nvSpPr>
          <p:cNvPr id="7" name="矩形 6">
            <a:extLst>
              <a:ext uri="{FF2B5EF4-FFF2-40B4-BE49-F238E27FC236}">
                <a16:creationId xmlns:a16="http://schemas.microsoft.com/office/drawing/2014/main" id="{0292A34D-DCA4-48CA-A367-C42CDAA720A4}"/>
              </a:ext>
            </a:extLst>
          </p:cNvPr>
          <p:cNvSpPr/>
          <p:nvPr/>
        </p:nvSpPr>
        <p:spPr>
          <a:xfrm>
            <a:off x="686965" y="3337051"/>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typeface="+mn-ea"/>
              </a:rPr>
              <a:t>02</a:t>
            </a:r>
          </a:p>
        </p:txBody>
      </p:sp>
      <p:sp>
        <p:nvSpPr>
          <p:cNvPr id="8" name="矩形 7">
            <a:extLst>
              <a:ext uri="{FF2B5EF4-FFF2-40B4-BE49-F238E27FC236}">
                <a16:creationId xmlns:a16="http://schemas.microsoft.com/office/drawing/2014/main" id="{1F0BA9C2-CA88-4C40-9F92-F33F36076CDC}"/>
              </a:ext>
            </a:extLst>
          </p:cNvPr>
          <p:cNvSpPr/>
          <p:nvPr/>
        </p:nvSpPr>
        <p:spPr>
          <a:xfrm>
            <a:off x="686965" y="4770975"/>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typeface="+mn-ea"/>
              </a:rPr>
              <a:t>03</a:t>
            </a:r>
          </a:p>
        </p:txBody>
      </p:sp>
      <p:sp>
        <p:nvSpPr>
          <p:cNvPr id="16" name="矩形 15">
            <a:extLst>
              <a:ext uri="{FF2B5EF4-FFF2-40B4-BE49-F238E27FC236}">
                <a16:creationId xmlns:a16="http://schemas.microsoft.com/office/drawing/2014/main" id="{F15B52F9-2144-4D6E-8123-8EFC4750BAE8}"/>
              </a:ext>
            </a:extLst>
          </p:cNvPr>
          <p:cNvSpPr/>
          <p:nvPr/>
        </p:nvSpPr>
        <p:spPr>
          <a:xfrm>
            <a:off x="1276501" y="1872329"/>
            <a:ext cx="3271433"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a:t>
            </a:r>
          </a:p>
        </p:txBody>
      </p:sp>
      <p:sp>
        <p:nvSpPr>
          <p:cNvPr id="17" name="矩形 16">
            <a:extLst>
              <a:ext uri="{FF2B5EF4-FFF2-40B4-BE49-F238E27FC236}">
                <a16:creationId xmlns:a16="http://schemas.microsoft.com/office/drawing/2014/main" id="{4C0A2AAA-BC8C-4BC1-8E1F-1993175F4957}"/>
              </a:ext>
            </a:extLst>
          </p:cNvPr>
          <p:cNvSpPr/>
          <p:nvPr/>
        </p:nvSpPr>
        <p:spPr>
          <a:xfrm>
            <a:off x="1276501" y="3322528"/>
            <a:ext cx="3271433"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a:t>
            </a:r>
          </a:p>
        </p:txBody>
      </p:sp>
      <p:sp>
        <p:nvSpPr>
          <p:cNvPr id="18" name="矩形 17">
            <a:extLst>
              <a:ext uri="{FF2B5EF4-FFF2-40B4-BE49-F238E27FC236}">
                <a16:creationId xmlns:a16="http://schemas.microsoft.com/office/drawing/2014/main" id="{9982ED69-7A5B-495C-BBC8-0155C095EA85}"/>
              </a:ext>
            </a:extLst>
          </p:cNvPr>
          <p:cNvSpPr/>
          <p:nvPr/>
        </p:nvSpPr>
        <p:spPr>
          <a:xfrm>
            <a:off x="1276501" y="4754680"/>
            <a:ext cx="3271433"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a:t>
            </a:r>
          </a:p>
        </p:txBody>
      </p:sp>
      <p:pic>
        <p:nvPicPr>
          <p:cNvPr id="27" name="图片 26">
            <a:extLst>
              <a:ext uri="{FF2B5EF4-FFF2-40B4-BE49-F238E27FC236}">
                <a16:creationId xmlns:a16="http://schemas.microsoft.com/office/drawing/2014/main" id="{A8693E03-38A6-42EB-BA0F-ED53D15FA600}"/>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27543" r="15975"/>
          <a:stretch>
            <a:fillRect/>
          </a:stretch>
        </p:blipFill>
        <p:spPr>
          <a:xfrm>
            <a:off x="4741816" y="1823612"/>
            <a:ext cx="3120102" cy="3588620"/>
          </a:xfrm>
          <a:prstGeom prst="rect">
            <a:avLst/>
          </a:prstGeom>
          <a:effectLst>
            <a:outerShdw algn="ctr" blurRad="63500" rotWithShape="0" sx="102000" sy="102000">
              <a:prstClr val="black">
                <a:alpha val="40000"/>
              </a:prstClr>
            </a:outerShdw>
          </a:effectLst>
        </p:spPr>
      </p:pic>
      <p:pic>
        <p:nvPicPr>
          <p:cNvPr id="29" name="图片 28">
            <a:extLst>
              <a:ext uri="{FF2B5EF4-FFF2-40B4-BE49-F238E27FC236}">
                <a16:creationId xmlns:a16="http://schemas.microsoft.com/office/drawing/2014/main" id="{208982D8-A5E4-44A5-9762-66588DAED086}"/>
              </a:ext>
            </a:extLst>
          </p:cNvPr>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10920" l="19682" r="27464" t="17764"/>
          <a:stretch>
            <a:fillRect/>
          </a:stretch>
        </p:blipFill>
        <p:spPr>
          <a:xfrm>
            <a:off x="8077817" y="1826876"/>
            <a:ext cx="3542946" cy="3585356"/>
          </a:xfrm>
          <a:prstGeom prst="rect">
            <a:avLst/>
          </a:prstGeom>
          <a:effectLst>
            <a:outerShdw algn="ctr" blurRad="63500" rotWithShape="0" sx="102000" sy="102000">
              <a:prstClr val="black">
                <a:alpha val="40000"/>
              </a:prstClr>
            </a:outerShdw>
          </a:effectLst>
        </p:spPr>
      </p:pic>
      <p:grpSp>
        <p:nvGrpSpPr>
          <p:cNvPr id="34" name="组合 33">
            <a:extLst>
              <a:ext uri="{FF2B5EF4-FFF2-40B4-BE49-F238E27FC236}">
                <a16:creationId xmlns:a16="http://schemas.microsoft.com/office/drawing/2014/main" id="{6D342C3B-492C-43F7-998D-BA84D694B88F}"/>
              </a:ext>
            </a:extLst>
          </p:cNvPr>
          <p:cNvGrpSpPr/>
          <p:nvPr/>
        </p:nvGrpSpPr>
        <p:grpSpPr>
          <a:xfrm>
            <a:off x="4700217" y="284505"/>
            <a:ext cx="3034083" cy="820447"/>
            <a:chOff x="4574433" y="284505"/>
            <a:chExt cx="3034083" cy="820447"/>
          </a:xfrm>
        </p:grpSpPr>
        <p:cxnSp>
          <p:nvCxnSpPr>
            <p:cNvPr id="35" name="直接连接符 34">
              <a:extLst>
                <a:ext uri="{FF2B5EF4-FFF2-40B4-BE49-F238E27FC236}">
                  <a16:creationId xmlns:a16="http://schemas.microsoft.com/office/drawing/2014/main" id="{3935F8A2-048C-4451-9703-D3C191BC6FC6}"/>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6" name="矩形 35">
              <a:extLst>
                <a:ext uri="{FF2B5EF4-FFF2-40B4-BE49-F238E27FC236}">
                  <a16:creationId xmlns:a16="http://schemas.microsoft.com/office/drawing/2014/main" id="{6FF45BFD-6194-4D66-916F-70C8085F6BAB}"/>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37" name="矩形 36">
              <a:extLst>
                <a:ext uri="{FF2B5EF4-FFF2-40B4-BE49-F238E27FC236}">
                  <a16:creationId xmlns:a16="http://schemas.microsoft.com/office/drawing/2014/main" id="{173F20EC-317F-4466-80FF-8D13D9340B74}"/>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1535212315"/>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6"/>
                                        </p:tgtEl>
                                        <p:attrNameLst>
                                          <p:attrName>style.visibility</p:attrName>
                                        </p:attrNameLst>
                                      </p:cBhvr>
                                      <p:to>
                                        <p:strVal val="visible"/>
                                      </p:to>
                                    </p:set>
                                    <p:animEffect filter="fade" transition="in">
                                      <p:cBhvr>
                                        <p:cTn dur="500" id="15"/>
                                        <p:tgtEl>
                                          <p:spTgt spid="16"/>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7"/>
                                        </p:tgtEl>
                                        <p:attrNameLst>
                                          <p:attrName>style.visibility</p:attrName>
                                        </p:attrNameLst>
                                      </p:cBhvr>
                                      <p:to>
                                        <p:strVal val="visible"/>
                                      </p:to>
                                    </p:set>
                                    <p:animEffect filter="fade" transition="in">
                                      <p:cBhvr>
                                        <p:cTn dur="500" id="19"/>
                                        <p:tgtEl>
                                          <p:spTgt spid="7"/>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7"/>
                                        </p:tgtEl>
                                        <p:attrNameLst>
                                          <p:attrName>style.visibility</p:attrName>
                                        </p:attrNameLst>
                                      </p:cBhvr>
                                      <p:to>
                                        <p:strVal val="visible"/>
                                      </p:to>
                                    </p:set>
                                    <p:animEffect filter="fade" transition="in">
                                      <p:cBhvr>
                                        <p:cTn dur="500" id="23"/>
                                        <p:tgtEl>
                                          <p:spTgt spid="17"/>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27"/>
                                        </p:tgtEl>
                                        <p:attrNameLst>
                                          <p:attrName>style.visibility</p:attrName>
                                        </p:attrNameLst>
                                      </p:cBhvr>
                                      <p:to>
                                        <p:strVal val="visible"/>
                                      </p:to>
                                    </p:set>
                                    <p:animEffect filter="fade" transition="in">
                                      <p:cBhvr>
                                        <p:cTn dur="500" id="35"/>
                                        <p:tgtEl>
                                          <p:spTgt spid="27"/>
                                        </p:tgtEl>
                                      </p:cBhvr>
                                    </p:animEffect>
                                  </p:childTnLst>
                                </p:cTn>
                              </p:par>
                            </p:childTnLst>
                          </p:cTn>
                        </p:par>
                        <p:par>
                          <p:cTn fill="hold" id="36" nodeType="afterGroup">
                            <p:stCondLst>
                              <p:cond delay="4000"/>
                            </p:stCondLst>
                            <p:childTnLst>
                              <p:par>
                                <p:cTn fill="hold" id="37" nodeType="afterEffect" presetClass="entr" presetID="10" presetSubtype="0">
                                  <p:stCondLst>
                                    <p:cond delay="0"/>
                                  </p:stCondLst>
                                  <p:childTnLst>
                                    <p:set>
                                      <p:cBhvr>
                                        <p:cTn dur="1" fill="hold" id="38">
                                          <p:stCondLst>
                                            <p:cond delay="0"/>
                                          </p:stCondLst>
                                        </p:cTn>
                                        <p:tgtEl>
                                          <p:spTgt spid="29"/>
                                        </p:tgtEl>
                                        <p:attrNameLst>
                                          <p:attrName>style.visibility</p:attrName>
                                        </p:attrNameLst>
                                      </p:cBhvr>
                                      <p:to>
                                        <p:strVal val="visible"/>
                                      </p:to>
                                    </p:set>
                                    <p:animEffect filter="fade" transition="in">
                                      <p:cBhvr>
                                        <p:cTn dur="500" id="39"/>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16"/>
      <p:bldP grpId="0" spid="17"/>
      <p:bldP grpId="0" spid="1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a:extLst>
              <a:ext uri="{FF2B5EF4-FFF2-40B4-BE49-F238E27FC236}">
                <a16:creationId xmlns:a16="http://schemas.microsoft.com/office/drawing/2014/main" id="{D7AF9B80-CFA9-498E-98C3-1EF558A62262}"/>
              </a:ext>
            </a:extLst>
          </p:cNvPr>
          <p:cNvPicPr>
            <a:picLocks noChangeAspect="1"/>
          </p:cNvPicPr>
          <p:nvPr/>
        </p:nvPicPr>
        <p:blipFill>
          <a:blip r:embed="rId3">
            <a:extLst>
              <a:ext uri="{28A0092B-C50C-407E-A947-70E740481C1C}">
                <a14:useLocalDpi val="0"/>
              </a:ext>
            </a:extLst>
          </a:blip>
          <a:srcRect b="9790" t="48182"/>
          <a:stretch>
            <a:fillRect/>
          </a:stretch>
        </p:blipFill>
        <p:spPr>
          <a:xfrm>
            <a:off x="1009444" y="1383455"/>
            <a:ext cx="10173112" cy="2830747"/>
          </a:xfrm>
          <a:prstGeom prst="rect">
            <a:avLst/>
          </a:prstGeom>
        </p:spPr>
      </p:pic>
      <p:pic>
        <p:nvPicPr>
          <p:cNvPr id="26" name="图片 25">
            <a:extLst>
              <a:ext uri="{FF2B5EF4-FFF2-40B4-BE49-F238E27FC236}">
                <a16:creationId xmlns:a16="http://schemas.microsoft.com/office/drawing/2014/main" id="{8A401521-CBEC-48B3-BD7A-8140C7FA29FE}"/>
              </a:ext>
            </a:extLst>
          </p:cNvPr>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tretch>
            <a:fillRect/>
          </a:stretch>
        </p:blipFill>
        <p:spPr>
          <a:xfrm>
            <a:off x="1665065" y="3555481"/>
            <a:ext cx="2280917" cy="1710688"/>
          </a:xfrm>
          <a:prstGeom prst="rect">
            <a:avLst/>
          </a:prstGeom>
          <a:effectLst>
            <a:outerShdw algn="t" blurRad="50800" dir="5400000" dist="38100" rotWithShape="0">
              <a:prstClr val="black">
                <a:alpha val="40000"/>
              </a:prstClr>
            </a:outerShdw>
          </a:effectLst>
        </p:spPr>
      </p:pic>
      <p:pic>
        <p:nvPicPr>
          <p:cNvPr id="28" name="图片 27">
            <a:extLst>
              <a:ext uri="{FF2B5EF4-FFF2-40B4-BE49-F238E27FC236}">
                <a16:creationId xmlns:a16="http://schemas.microsoft.com/office/drawing/2014/main" id="{2D1D7538-484F-48B5-897E-53E31E991DA8}"/>
              </a:ext>
            </a:extLst>
          </p:cNvPr>
          <p:cNvPicPr>
            <a:picLocks noChangeAspect="1"/>
          </p:cNvPicPr>
          <p:nvPr/>
        </p:nvPicPr>
        <p:blipFill>
          <a:blip r:embed="rId5">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r="11171"/>
          <a:stretch>
            <a:fillRect/>
          </a:stretch>
        </p:blipFill>
        <p:spPr>
          <a:xfrm>
            <a:off x="4908650" y="3555482"/>
            <a:ext cx="2280917" cy="1710680"/>
          </a:xfrm>
          <a:prstGeom prst="rect">
            <a:avLst/>
          </a:prstGeom>
          <a:effectLst>
            <a:outerShdw algn="t" blurRad="50800" dir="5400000" dist="38100" rotWithShape="0">
              <a:prstClr val="black">
                <a:alpha val="40000"/>
              </a:prstClr>
            </a:outerShdw>
          </a:effectLst>
        </p:spPr>
      </p:pic>
      <p:pic>
        <p:nvPicPr>
          <p:cNvPr id="32" name="图片 31">
            <a:extLst>
              <a:ext uri="{FF2B5EF4-FFF2-40B4-BE49-F238E27FC236}">
                <a16:creationId xmlns:a16="http://schemas.microsoft.com/office/drawing/2014/main" id="{B4B1AF0A-69A1-45A9-AAC5-21810F37334C}"/>
              </a:ext>
            </a:extLst>
          </p:cNvPr>
          <p:cNvPicPr>
            <a:picLocks noChangeAspect="1"/>
          </p:cNvPicPr>
          <p:nvPr/>
        </p:nvPicPr>
        <p:blipFill>
          <a:blip r:embed="rId6">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r="24908"/>
          <a:stretch>
            <a:fillRect/>
          </a:stretch>
        </p:blipFill>
        <p:spPr>
          <a:xfrm>
            <a:off x="8152237" y="3555473"/>
            <a:ext cx="2280918" cy="1710687"/>
          </a:xfrm>
          <a:prstGeom prst="rect">
            <a:avLst/>
          </a:prstGeom>
          <a:effectLst>
            <a:outerShdw algn="t" blurRad="50800" dir="5400000" dist="38100" rotWithShape="0">
              <a:prstClr val="black">
                <a:alpha val="40000"/>
              </a:prstClr>
            </a:outerShdw>
          </a:effectLst>
        </p:spPr>
      </p:pic>
      <p:sp>
        <p:nvSpPr>
          <p:cNvPr id="33" name="矩形 32">
            <a:extLst>
              <a:ext uri="{FF2B5EF4-FFF2-40B4-BE49-F238E27FC236}">
                <a16:creationId xmlns:a16="http://schemas.microsoft.com/office/drawing/2014/main" id="{733448F6-1F99-4D6E-BEFD-B74F881403C1}"/>
              </a:ext>
            </a:extLst>
          </p:cNvPr>
          <p:cNvSpPr/>
          <p:nvPr/>
        </p:nvSpPr>
        <p:spPr>
          <a:xfrm>
            <a:off x="1278134" y="5474545"/>
            <a:ext cx="9635731"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grpSp>
        <p:nvGrpSpPr>
          <p:cNvPr id="38" name="组合 37">
            <a:extLst>
              <a:ext uri="{FF2B5EF4-FFF2-40B4-BE49-F238E27FC236}">
                <a16:creationId xmlns:a16="http://schemas.microsoft.com/office/drawing/2014/main" id="{96A0CC0E-1F8C-4362-BE2A-11B13D378D11}"/>
              </a:ext>
            </a:extLst>
          </p:cNvPr>
          <p:cNvGrpSpPr/>
          <p:nvPr/>
        </p:nvGrpSpPr>
        <p:grpSpPr>
          <a:xfrm>
            <a:off x="4700217" y="284505"/>
            <a:ext cx="3034083" cy="820447"/>
            <a:chOff x="4574433" y="284505"/>
            <a:chExt cx="3034083" cy="820447"/>
          </a:xfrm>
        </p:grpSpPr>
        <p:cxnSp>
          <p:nvCxnSpPr>
            <p:cNvPr id="39" name="直接连接符 38">
              <a:extLst>
                <a:ext uri="{FF2B5EF4-FFF2-40B4-BE49-F238E27FC236}">
                  <a16:creationId xmlns:a16="http://schemas.microsoft.com/office/drawing/2014/main" id="{C09D71F4-3487-4704-B5FF-3431724C3ACE}"/>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0" name="矩形 39">
              <a:extLst>
                <a:ext uri="{FF2B5EF4-FFF2-40B4-BE49-F238E27FC236}">
                  <a16:creationId xmlns:a16="http://schemas.microsoft.com/office/drawing/2014/main" id="{34E36001-7B73-4FAE-A315-A3ADE5B47298}"/>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41" name="矩形 40">
              <a:extLst>
                <a:ext uri="{FF2B5EF4-FFF2-40B4-BE49-F238E27FC236}">
                  <a16:creationId xmlns:a16="http://schemas.microsoft.com/office/drawing/2014/main" id="{5FA7EDF7-F189-4A1B-904C-A3C6DFF0DD4E}"/>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15444963"/>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6"/>
                                        </p:tgtEl>
                                        <p:attrNameLst>
                                          <p:attrName>style.visibility</p:attrName>
                                        </p:attrNameLst>
                                      </p:cBhvr>
                                      <p:to>
                                        <p:strVal val="visible"/>
                                      </p:to>
                                    </p:set>
                                    <p:animEffect filter="fade" transition="in">
                                      <p:cBhvr>
                                        <p:cTn dur="500" id="15"/>
                                        <p:tgtEl>
                                          <p:spTgt spid="26"/>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8"/>
                                        </p:tgtEl>
                                        <p:attrNameLst>
                                          <p:attrName>style.visibility</p:attrName>
                                        </p:attrNameLst>
                                      </p:cBhvr>
                                      <p:to>
                                        <p:strVal val="visible"/>
                                      </p:to>
                                    </p:set>
                                    <p:animEffect filter="fade" transition="in">
                                      <p:cBhvr>
                                        <p:cTn dur="500" id="19"/>
                                        <p:tgtEl>
                                          <p:spTgt spid="28"/>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2"/>
                                        </p:tgtEl>
                                        <p:attrNameLst>
                                          <p:attrName>style.visibility</p:attrName>
                                        </p:attrNameLst>
                                      </p:cBhvr>
                                      <p:to>
                                        <p:strVal val="visible"/>
                                      </p:to>
                                    </p:set>
                                    <p:animEffect filter="fade" transition="in">
                                      <p:cBhvr>
                                        <p:cTn dur="500" id="23"/>
                                        <p:tgtEl>
                                          <p:spTgt spid="32"/>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3"/>
                                        </p:tgtEl>
                                        <p:attrNameLst>
                                          <p:attrName>style.visibility</p:attrName>
                                        </p:attrNameLst>
                                      </p:cBhvr>
                                      <p:to>
                                        <p:strVal val="visible"/>
                                      </p:to>
                                    </p:set>
                                    <p:animEffect filter="fade" transition="in">
                                      <p:cBhvr>
                                        <p:cTn dur="500" id="27"/>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1" name="图片 30">
            <a:extLst>
              <a:ext uri="{FF2B5EF4-FFF2-40B4-BE49-F238E27FC236}">
                <a16:creationId xmlns:a16="http://schemas.microsoft.com/office/drawing/2014/main" id="{3A6C9877-BDC8-429A-8C52-B6D817485A21}"/>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7884" l="7882" r="22699" t="13118"/>
          <a:stretch>
            <a:fillRect/>
          </a:stretch>
        </p:blipFill>
        <p:spPr>
          <a:xfrm>
            <a:off x="1849457" y="1613815"/>
            <a:ext cx="3837732" cy="2801179"/>
          </a:xfrm>
          <a:prstGeom prst="rect">
            <a:avLst/>
          </a:prstGeom>
          <a:effectLst>
            <a:outerShdw algn="ctr" blurRad="63500" rotWithShape="0" sx="102000" sy="102000">
              <a:prstClr val="black">
                <a:alpha val="40000"/>
              </a:prstClr>
            </a:outerShdw>
          </a:effectLst>
        </p:spPr>
      </p:pic>
      <p:pic>
        <p:nvPicPr>
          <p:cNvPr id="32" name="图片 31">
            <a:extLst>
              <a:ext uri="{FF2B5EF4-FFF2-40B4-BE49-F238E27FC236}">
                <a16:creationId xmlns:a16="http://schemas.microsoft.com/office/drawing/2014/main" id="{F5780A57-E464-447F-93BE-D1246AB6444F}"/>
              </a:ext>
            </a:extLst>
          </p:cNvPr>
          <p:cNvPicPr>
            <a:picLocks noChangeAspect="1"/>
          </p:cNvPicPr>
          <p:nvPr/>
        </p:nvPicPr>
        <p:blipFill>
          <a:blip r:embed="rId4">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10917" l="15171" r="4511" t="10391"/>
          <a:stretch>
            <a:fillRect/>
          </a:stretch>
        </p:blipFill>
        <p:spPr>
          <a:xfrm>
            <a:off x="6744660" y="1594959"/>
            <a:ext cx="3837732" cy="2820034"/>
          </a:xfrm>
          <a:prstGeom prst="rect">
            <a:avLst/>
          </a:prstGeom>
          <a:effectLst>
            <a:outerShdw algn="ctr" blurRad="63500" rotWithShape="0" sx="102000" sy="102000">
              <a:prstClr val="black">
                <a:alpha val="40000"/>
              </a:prstClr>
            </a:outerShdw>
          </a:effectLst>
        </p:spPr>
      </p:pic>
      <p:grpSp>
        <p:nvGrpSpPr>
          <p:cNvPr id="3" name="组合 2">
            <a:extLst>
              <a:ext uri="{FF2B5EF4-FFF2-40B4-BE49-F238E27FC236}">
                <a16:creationId xmlns:a16="http://schemas.microsoft.com/office/drawing/2014/main" id="{6BB85A99-C4CD-4A43-A920-B02917437AE7}"/>
              </a:ext>
            </a:extLst>
          </p:cNvPr>
          <p:cNvGrpSpPr/>
          <p:nvPr/>
        </p:nvGrpSpPr>
        <p:grpSpPr>
          <a:xfrm>
            <a:off x="6682255" y="4726611"/>
            <a:ext cx="4020725" cy="1413509"/>
            <a:chOff x="6937085" y="4621681"/>
            <a:chExt cx="4020725" cy="1413509"/>
          </a:xfrm>
        </p:grpSpPr>
        <p:sp>
          <p:nvSpPr>
            <p:cNvPr id="45" name="矩形 44">
              <a:extLst>
                <a:ext uri="{FF2B5EF4-FFF2-40B4-BE49-F238E27FC236}">
                  <a16:creationId xmlns:a16="http://schemas.microsoft.com/office/drawing/2014/main" id="{4A651381-AF0C-4EEA-8B84-28135398965A}"/>
                </a:ext>
              </a:extLst>
            </p:cNvPr>
            <p:cNvSpPr/>
            <p:nvPr/>
          </p:nvSpPr>
          <p:spPr>
            <a:xfrm>
              <a:off x="6952076" y="4621681"/>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46" name="矩形 45">
              <a:extLst>
                <a:ext uri="{FF2B5EF4-FFF2-40B4-BE49-F238E27FC236}">
                  <a16:creationId xmlns:a16="http://schemas.microsoft.com/office/drawing/2014/main" id="{2AC83DE6-8F02-4933-825D-C66A32091A62}"/>
                </a:ext>
              </a:extLst>
            </p:cNvPr>
            <p:cNvSpPr/>
            <p:nvPr/>
          </p:nvSpPr>
          <p:spPr>
            <a:xfrm>
              <a:off x="6937085" y="4950031"/>
              <a:ext cx="4005735"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47" name="矩形 46">
              <a:extLst>
                <a:ext uri="{FF2B5EF4-FFF2-40B4-BE49-F238E27FC236}">
                  <a16:creationId xmlns:a16="http://schemas.microsoft.com/office/drawing/2014/main" id="{14BB8BF8-AAAC-450B-AACB-51F13BD3AF97}"/>
                </a:ext>
              </a:extLst>
            </p:cNvPr>
            <p:cNvSpPr/>
            <p:nvPr/>
          </p:nvSpPr>
          <p:spPr>
            <a:xfrm>
              <a:off x="6952075" y="5684324"/>
              <a:ext cx="4005735" cy="347472"/>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grpSp>
      <p:grpSp>
        <p:nvGrpSpPr>
          <p:cNvPr id="48" name="组合 47">
            <a:extLst>
              <a:ext uri="{FF2B5EF4-FFF2-40B4-BE49-F238E27FC236}">
                <a16:creationId xmlns:a16="http://schemas.microsoft.com/office/drawing/2014/main" id="{12625637-0EEE-4329-BB5C-8A81398803F2}"/>
              </a:ext>
            </a:extLst>
          </p:cNvPr>
          <p:cNvGrpSpPr/>
          <p:nvPr/>
        </p:nvGrpSpPr>
        <p:grpSpPr>
          <a:xfrm>
            <a:off x="1760485" y="4726611"/>
            <a:ext cx="4020725" cy="1413509"/>
            <a:chOff x="6937085" y="4621681"/>
            <a:chExt cx="4020725" cy="1413509"/>
          </a:xfrm>
        </p:grpSpPr>
        <p:sp>
          <p:nvSpPr>
            <p:cNvPr id="49" name="矩形 48">
              <a:extLst>
                <a:ext uri="{FF2B5EF4-FFF2-40B4-BE49-F238E27FC236}">
                  <a16:creationId xmlns:a16="http://schemas.microsoft.com/office/drawing/2014/main" id="{B1488B67-D0D9-4E37-B9D7-31DD2F99F1CC}"/>
                </a:ext>
              </a:extLst>
            </p:cNvPr>
            <p:cNvSpPr/>
            <p:nvPr/>
          </p:nvSpPr>
          <p:spPr>
            <a:xfrm>
              <a:off x="6952075" y="4621681"/>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50" name="矩形 49">
              <a:extLst>
                <a:ext uri="{FF2B5EF4-FFF2-40B4-BE49-F238E27FC236}">
                  <a16:creationId xmlns:a16="http://schemas.microsoft.com/office/drawing/2014/main" id="{9893B62C-E249-40DE-9051-3CFC945D0CA5}"/>
                </a:ext>
              </a:extLst>
            </p:cNvPr>
            <p:cNvSpPr/>
            <p:nvPr/>
          </p:nvSpPr>
          <p:spPr>
            <a:xfrm>
              <a:off x="6937085" y="4950031"/>
              <a:ext cx="4005735"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51" name="矩形 50">
              <a:extLst>
                <a:ext uri="{FF2B5EF4-FFF2-40B4-BE49-F238E27FC236}">
                  <a16:creationId xmlns:a16="http://schemas.microsoft.com/office/drawing/2014/main" id="{4C524A8B-80CC-4696-B255-901BCF4B7198}"/>
                </a:ext>
              </a:extLst>
            </p:cNvPr>
            <p:cNvSpPr/>
            <p:nvPr/>
          </p:nvSpPr>
          <p:spPr>
            <a:xfrm>
              <a:off x="6952075" y="5684324"/>
              <a:ext cx="4005735" cy="347472"/>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grpSp>
      <p:grpSp>
        <p:nvGrpSpPr>
          <p:cNvPr id="56" name="组合 55">
            <a:extLst>
              <a:ext uri="{FF2B5EF4-FFF2-40B4-BE49-F238E27FC236}">
                <a16:creationId xmlns:a16="http://schemas.microsoft.com/office/drawing/2014/main" id="{C0219D87-D504-44EA-91EC-046DBC944F58}"/>
              </a:ext>
            </a:extLst>
          </p:cNvPr>
          <p:cNvGrpSpPr/>
          <p:nvPr/>
        </p:nvGrpSpPr>
        <p:grpSpPr>
          <a:xfrm>
            <a:off x="4700217" y="284505"/>
            <a:ext cx="3034083" cy="820447"/>
            <a:chOff x="4574433" y="284505"/>
            <a:chExt cx="3034083" cy="820447"/>
          </a:xfrm>
        </p:grpSpPr>
        <p:cxnSp>
          <p:nvCxnSpPr>
            <p:cNvPr id="57" name="直接连接符 56">
              <a:extLst>
                <a:ext uri="{FF2B5EF4-FFF2-40B4-BE49-F238E27FC236}">
                  <a16:creationId xmlns:a16="http://schemas.microsoft.com/office/drawing/2014/main" id="{BB43AC66-86DA-43A6-A821-6474829C953A}"/>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58" name="矩形 57">
              <a:extLst>
                <a:ext uri="{FF2B5EF4-FFF2-40B4-BE49-F238E27FC236}">
                  <a16:creationId xmlns:a16="http://schemas.microsoft.com/office/drawing/2014/main" id="{311FA484-CD62-48E3-822B-2BDC81EB89BF}"/>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59" name="矩形 58">
              <a:extLst>
                <a:ext uri="{FF2B5EF4-FFF2-40B4-BE49-F238E27FC236}">
                  <a16:creationId xmlns:a16="http://schemas.microsoft.com/office/drawing/2014/main" id="{332BACB8-4E60-4681-AC07-5F61776B27C3}"/>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210848607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6"/>
                                        </p:tgtEl>
                                        <p:attrNameLst>
                                          <p:attrName>style.visibility</p:attrName>
                                        </p:attrNameLst>
                                      </p:cBhvr>
                                      <p:to>
                                        <p:strVal val="visible"/>
                                      </p:to>
                                    </p:set>
                                    <p:animEffect filter="fade" transition="in">
                                      <p:cBhvr>
                                        <p:cTn dur="500" id="7"/>
                                        <p:tgtEl>
                                          <p:spTgt spid="56"/>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1"/>
                                        </p:tgtEl>
                                        <p:attrNameLst>
                                          <p:attrName>style.visibility</p:attrName>
                                        </p:attrNameLst>
                                      </p:cBhvr>
                                      <p:to>
                                        <p:strVal val="visible"/>
                                      </p:to>
                                    </p:set>
                                    <p:animEffect filter="fade" transition="in">
                                      <p:cBhvr>
                                        <p:cTn dur="500" id="11"/>
                                        <p:tgtEl>
                                          <p:spTgt spid="3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48"/>
                                        </p:tgtEl>
                                        <p:attrNameLst>
                                          <p:attrName>style.visibility</p:attrName>
                                        </p:attrNameLst>
                                      </p:cBhvr>
                                      <p:to>
                                        <p:strVal val="visible"/>
                                      </p:to>
                                    </p:set>
                                    <p:animEffect filter="fade" transition="in">
                                      <p:cBhvr>
                                        <p:cTn dur="500" id="15"/>
                                        <p:tgtEl>
                                          <p:spTgt spid="48"/>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2"/>
                                        </p:tgtEl>
                                        <p:attrNameLst>
                                          <p:attrName>style.visibility</p:attrName>
                                        </p:attrNameLst>
                                      </p:cBhvr>
                                      <p:to>
                                        <p:strVal val="visible"/>
                                      </p:to>
                                    </p:set>
                                    <p:animEffect filter="fade" transition="in">
                                      <p:cBhvr>
                                        <p:cTn dur="500" id="19"/>
                                        <p:tgtEl>
                                          <p:spTgt spid="32"/>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3"/>
                                        </p:tgtEl>
                                        <p:attrNameLst>
                                          <p:attrName>style.visibility</p:attrName>
                                        </p:attrNameLst>
                                      </p:cBhvr>
                                      <p:to>
                                        <p:strVal val="visible"/>
                                      </p:to>
                                    </p:set>
                                    <p:animEffect filter="fade" transition="in">
                                      <p:cBhvr>
                                        <p:cTn dur="500" id="23"/>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CEA7FD91-329C-47DD-8822-5370524BC962}"/>
              </a:ext>
            </a:extLst>
          </p:cNvPr>
          <p:cNvPicPr>
            <a:picLocks noChangeAspect="1"/>
          </p:cNvPicPr>
          <p:nvPr/>
        </p:nvPicPr>
        <p:blipFill>
          <a:blip r:embed="rId3">
            <a:extLst>
              <a:ext uri="{28A0092B-C50C-407E-A947-70E740481C1C}">
                <a14:useLocalDpi val="0"/>
              </a:ext>
            </a:extLst>
          </a:blip>
          <a:srcRect b="21707" t="38090"/>
          <a:stretch>
            <a:fillRect/>
          </a:stretch>
        </p:blipFill>
        <p:spPr>
          <a:xfrm flipH="1">
            <a:off x="0" y="3336612"/>
            <a:ext cx="12192000" cy="3521388"/>
          </a:xfrm>
          <a:prstGeom prst="rect">
            <a:avLst/>
          </a:prstGeom>
          <a:effectLst>
            <a:outerShdw algn="ctr" blurRad="63500" rotWithShape="0" sx="102000" sy="102000">
              <a:prstClr val="black">
                <a:alpha val="40000"/>
              </a:prstClr>
            </a:outerShdw>
          </a:effectLst>
        </p:spPr>
      </p:pic>
      <p:sp>
        <p:nvSpPr>
          <p:cNvPr id="12" name="椭圆 11">
            <a:extLst>
              <a:ext uri="{FF2B5EF4-FFF2-40B4-BE49-F238E27FC236}">
                <a16:creationId xmlns:a16="http://schemas.microsoft.com/office/drawing/2014/main" id="{57562986-B4B7-49F6-9B6F-8226846AB999}"/>
              </a:ext>
            </a:extLst>
          </p:cNvPr>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solidFill>
                  <a:srgbClr val="345D4D"/>
                </a:solidFill>
                <a:latin charset="0" panose="020b0604020202020204" pitchFamily="34" typeface="Arial"/>
                <a:cs charset="0" panose="020b0604020202020204" pitchFamily="34" typeface="Arial"/>
              </a:rPr>
              <a:t>04</a:t>
            </a:r>
          </a:p>
        </p:txBody>
      </p:sp>
      <p:grpSp>
        <p:nvGrpSpPr>
          <p:cNvPr id="13" name="组合 12">
            <a:extLst>
              <a:ext uri="{FF2B5EF4-FFF2-40B4-BE49-F238E27FC236}">
                <a16:creationId xmlns:a16="http://schemas.microsoft.com/office/drawing/2014/main" id="{7C2860F3-BBBC-43AE-8C4B-13C44D041197}"/>
              </a:ext>
            </a:extLst>
          </p:cNvPr>
          <p:cNvGrpSpPr/>
          <p:nvPr/>
        </p:nvGrpSpPr>
        <p:grpSpPr>
          <a:xfrm>
            <a:off x="4990212" y="1352328"/>
            <a:ext cx="3441968" cy="768241"/>
            <a:chOff x="4308973" y="3009272"/>
            <a:chExt cx="3441968" cy="768241"/>
          </a:xfrm>
        </p:grpSpPr>
        <p:sp>
          <p:nvSpPr>
            <p:cNvPr id="18" name="矩形 17">
              <a:extLst>
                <a:ext uri="{FF2B5EF4-FFF2-40B4-BE49-F238E27FC236}">
                  <a16:creationId xmlns:a16="http://schemas.microsoft.com/office/drawing/2014/main" id="{0C56E4F5-32E1-4E74-BFE9-E96DBD7A89B4}"/>
                </a:ext>
              </a:extLst>
            </p:cNvPr>
            <p:cNvSpPr/>
            <p:nvPr/>
          </p:nvSpPr>
          <p:spPr>
            <a:xfrm>
              <a:off x="4308973" y="3009272"/>
              <a:ext cx="3637280" cy="518160"/>
            </a:xfrm>
            <a:prstGeom prst="rect">
              <a:avLst/>
            </a:prstGeom>
          </p:spPr>
          <p:txBody>
            <a:bodyPr wrap="none">
              <a:spAutoFit/>
            </a:bodyPr>
            <a:lstStyle/>
            <a:p>
              <a:r>
                <a:rPr altLang="en-US" b="1" lang="zh-CN" spc="600" sz="28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19" name="矩形 18">
              <a:extLst>
                <a:ext uri="{FF2B5EF4-FFF2-40B4-BE49-F238E27FC236}">
                  <a16:creationId xmlns:a16="http://schemas.microsoft.com/office/drawing/2014/main" id="{032BC943-AD14-49BC-BB25-2E6C36D59306}"/>
                </a:ext>
              </a:extLst>
            </p:cNvPr>
            <p:cNvSpPr/>
            <p:nvPr/>
          </p:nvSpPr>
          <p:spPr>
            <a:xfrm>
              <a:off x="4355785" y="3485124"/>
              <a:ext cx="3308667" cy="289560"/>
            </a:xfrm>
            <a:prstGeom prst="rect">
              <a:avLst/>
            </a:prstGeom>
          </p:spPr>
          <p:txBody>
            <a:bodyPr wrap="none">
              <a:spAutoFit/>
            </a:bodyPr>
            <a:lstStyle/>
            <a:p>
              <a:r>
                <a:rPr altLang="zh-CN" lang="en-US" spc="100" sz="13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60008771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35C25AEF-5598-4D01-810F-C868789C1454}"/>
              </a:ext>
            </a:extLst>
          </p:cNvPr>
          <p:cNvSpPr/>
          <p:nvPr/>
        </p:nvSpPr>
        <p:spPr>
          <a:xfrm>
            <a:off x="1168089" y="1633601"/>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typeface="+mn-ea"/>
              </a:rPr>
              <a:t>01</a:t>
            </a:r>
          </a:p>
        </p:txBody>
      </p:sp>
      <p:sp>
        <p:nvSpPr>
          <p:cNvPr id="6" name="矩形 5">
            <a:extLst>
              <a:ext uri="{FF2B5EF4-FFF2-40B4-BE49-F238E27FC236}">
                <a16:creationId xmlns:a16="http://schemas.microsoft.com/office/drawing/2014/main" id="{0F0923B4-806C-4EEF-BAFE-DE090C44B82A}"/>
              </a:ext>
            </a:extLst>
          </p:cNvPr>
          <p:cNvSpPr/>
          <p:nvPr/>
        </p:nvSpPr>
        <p:spPr>
          <a:xfrm>
            <a:off x="1177007" y="4004825"/>
            <a:ext cx="550018" cy="550018"/>
          </a:xfrm>
          <a:prstGeom prst="rect">
            <a:avLst/>
          </a:prstGeom>
          <a:solidFill>
            <a:srgbClr val="3A5A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a:latin typeface="+mn-ea"/>
              </a:rPr>
              <a:t>02</a:t>
            </a:r>
          </a:p>
        </p:txBody>
      </p:sp>
      <p:sp>
        <p:nvSpPr>
          <p:cNvPr id="14" name="矩形 13">
            <a:extLst>
              <a:ext uri="{FF2B5EF4-FFF2-40B4-BE49-F238E27FC236}">
                <a16:creationId xmlns:a16="http://schemas.microsoft.com/office/drawing/2014/main" id="{2EE417E9-F7EC-4AC6-814C-D85F3BF09362}"/>
              </a:ext>
            </a:extLst>
          </p:cNvPr>
          <p:cNvSpPr/>
          <p:nvPr/>
        </p:nvSpPr>
        <p:spPr>
          <a:xfrm>
            <a:off x="1067868" y="2287469"/>
            <a:ext cx="4313599" cy="606552"/>
          </a:xfrm>
          <a:prstGeom prst="rect">
            <a:avLst/>
          </a:prstGeom>
        </p:spPr>
        <p:txBody>
          <a:bodyPr wrap="square">
            <a:spAutoFit/>
          </a:bodyPr>
          <a:lstStyle/>
          <a:p>
            <a:pPr algn="just">
              <a:lnSpc>
                <a:spcPct val="130000"/>
              </a:lnSpc>
            </a:pPr>
            <a:r>
              <a:rPr altLang="en-US" lang="zh-CN" spc="100" sz="1300">
                <a:solidFill>
                  <a:schemeClr val="tx1">
                    <a:lumMod val="85000"/>
                    <a:lumOff val="15000"/>
                  </a:schemeClr>
                </a:solidFill>
                <a:latin typeface="+mn-ea"/>
              </a:rPr>
              <a:t>输入需要编辑的内容，内容可以简洁表达，使用关键词。输入需要编辑的内容</a:t>
            </a:r>
          </a:p>
        </p:txBody>
      </p:sp>
      <p:sp>
        <p:nvSpPr>
          <p:cNvPr id="15" name="矩形 14">
            <a:extLst>
              <a:ext uri="{FF2B5EF4-FFF2-40B4-BE49-F238E27FC236}">
                <a16:creationId xmlns:a16="http://schemas.microsoft.com/office/drawing/2014/main" id="{B90B8ED7-38CF-4541-B4C5-2BC061E293B7}"/>
              </a:ext>
            </a:extLst>
          </p:cNvPr>
          <p:cNvSpPr/>
          <p:nvPr/>
        </p:nvSpPr>
        <p:spPr>
          <a:xfrm>
            <a:off x="1097849" y="4646887"/>
            <a:ext cx="4313599" cy="606552"/>
          </a:xfrm>
          <a:prstGeom prst="rect">
            <a:avLst/>
          </a:prstGeom>
        </p:spPr>
        <p:txBody>
          <a:bodyPr wrap="square">
            <a:spAutoFit/>
          </a:bodyPr>
          <a:lstStyle/>
          <a:p>
            <a:pPr algn="just">
              <a:lnSpc>
                <a:spcPct val="130000"/>
              </a:lnSpc>
            </a:pPr>
            <a:r>
              <a:rPr altLang="en-US" lang="zh-CN" spc="100" sz="1300">
                <a:solidFill>
                  <a:schemeClr val="tx1">
                    <a:lumMod val="85000"/>
                    <a:lumOff val="15000"/>
                  </a:schemeClr>
                </a:solidFill>
                <a:latin typeface="+mn-ea"/>
              </a:rPr>
              <a:t>输入需要编辑的内容，内容可以简洁表达，使用关键词。输入需要编辑的内容</a:t>
            </a:r>
          </a:p>
        </p:txBody>
      </p:sp>
      <p:sp>
        <p:nvSpPr>
          <p:cNvPr id="16" name="矩形 15">
            <a:extLst>
              <a:ext uri="{FF2B5EF4-FFF2-40B4-BE49-F238E27FC236}">
                <a16:creationId xmlns:a16="http://schemas.microsoft.com/office/drawing/2014/main" id="{7DEAF4B2-4DA8-40DB-97BA-A14B79E0BA18}"/>
              </a:ext>
            </a:extLst>
          </p:cNvPr>
          <p:cNvSpPr/>
          <p:nvPr/>
        </p:nvSpPr>
        <p:spPr>
          <a:xfrm>
            <a:off x="1097849" y="2898509"/>
            <a:ext cx="4178687"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a:t>
            </a:r>
          </a:p>
        </p:txBody>
      </p:sp>
      <p:sp>
        <p:nvSpPr>
          <p:cNvPr id="17" name="矩形 16">
            <a:extLst>
              <a:ext uri="{FF2B5EF4-FFF2-40B4-BE49-F238E27FC236}">
                <a16:creationId xmlns:a16="http://schemas.microsoft.com/office/drawing/2014/main" id="{84C509E5-3B7A-40BC-B2D8-6CEE81F37F65}"/>
              </a:ext>
            </a:extLst>
          </p:cNvPr>
          <p:cNvSpPr/>
          <p:nvPr/>
        </p:nvSpPr>
        <p:spPr>
          <a:xfrm>
            <a:off x="1097849" y="5272917"/>
            <a:ext cx="4178687"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a:t>
            </a:r>
          </a:p>
        </p:txBody>
      </p:sp>
      <p:pic>
        <p:nvPicPr>
          <p:cNvPr id="19" name="图片 18">
            <a:extLst>
              <a:ext uri="{FF2B5EF4-FFF2-40B4-BE49-F238E27FC236}">
                <a16:creationId xmlns:a16="http://schemas.microsoft.com/office/drawing/2014/main" id="{6CC2083B-28FB-4651-86CF-92DF56326542}"/>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r="11171"/>
          <a:stretch>
            <a:fillRect/>
          </a:stretch>
        </p:blipFill>
        <p:spPr>
          <a:xfrm>
            <a:off x="5886139" y="1719277"/>
            <a:ext cx="5398371" cy="4048761"/>
          </a:xfrm>
          <a:prstGeom prst="rect">
            <a:avLst/>
          </a:prstGeom>
          <a:effectLst>
            <a:outerShdw algn="ctr" blurRad="63500" rotWithShape="0" sx="102000" sy="102000">
              <a:prstClr val="black">
                <a:alpha val="40000"/>
              </a:prstClr>
            </a:outerShdw>
          </a:effectLst>
        </p:spPr>
      </p:pic>
      <p:grpSp>
        <p:nvGrpSpPr>
          <p:cNvPr id="24" name="组合 23">
            <a:extLst>
              <a:ext uri="{FF2B5EF4-FFF2-40B4-BE49-F238E27FC236}">
                <a16:creationId xmlns:a16="http://schemas.microsoft.com/office/drawing/2014/main" id="{0B8E7567-CDF3-4E95-BA85-B596B93A7ABC}"/>
              </a:ext>
            </a:extLst>
          </p:cNvPr>
          <p:cNvGrpSpPr/>
          <p:nvPr/>
        </p:nvGrpSpPr>
        <p:grpSpPr>
          <a:xfrm>
            <a:off x="4700217" y="284505"/>
            <a:ext cx="3034083" cy="820447"/>
            <a:chOff x="4574433" y="284505"/>
            <a:chExt cx="3034083" cy="820447"/>
          </a:xfrm>
        </p:grpSpPr>
        <p:cxnSp>
          <p:nvCxnSpPr>
            <p:cNvPr id="25" name="直接连接符 24">
              <a:extLst>
                <a:ext uri="{FF2B5EF4-FFF2-40B4-BE49-F238E27FC236}">
                  <a16:creationId xmlns:a16="http://schemas.microsoft.com/office/drawing/2014/main" id="{0E0E0B5D-0D09-4043-BAB8-B601251AD5B7}"/>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28211D0C-9EC7-4BE2-8085-7955218643EB}"/>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27" name="矩形 26">
              <a:extLst>
                <a:ext uri="{FF2B5EF4-FFF2-40B4-BE49-F238E27FC236}">
                  <a16:creationId xmlns:a16="http://schemas.microsoft.com/office/drawing/2014/main" id="{28D4CB41-6525-4A35-A5CE-A2AA12C6B7A6}"/>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2067089812"/>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4"/>
                                        </p:tgtEl>
                                        <p:attrNameLst>
                                          <p:attrName>style.visibility</p:attrName>
                                        </p:attrNameLst>
                                      </p:cBhvr>
                                      <p:to>
                                        <p:strVal val="visible"/>
                                      </p:to>
                                    </p:set>
                                    <p:animEffect filter="fade" transition="in">
                                      <p:cBhvr>
                                        <p:cTn dur="500" id="15"/>
                                        <p:tgtEl>
                                          <p:spTgt spid="14"/>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500" id="23"/>
                                        <p:tgtEl>
                                          <p:spTgt spid="6"/>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7"/>
                                        </p:tgtEl>
                                        <p:attrNameLst>
                                          <p:attrName>style.visibility</p:attrName>
                                        </p:attrNameLst>
                                      </p:cBhvr>
                                      <p:to>
                                        <p:strVal val="visible"/>
                                      </p:to>
                                    </p:set>
                                    <p:animEffect filter="fade" transition="in">
                                      <p:cBhvr>
                                        <p:cTn dur="500" id="31"/>
                                        <p:tgtEl>
                                          <p:spTgt spid="17"/>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4"/>
      <p:bldP grpId="0" spid="15"/>
      <p:bldP grpId="0" spid="16"/>
      <p:bldP grpId="0" spid="1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文本框 32">
            <a:extLst>
              <a:ext uri="{FF2B5EF4-FFF2-40B4-BE49-F238E27FC236}">
                <a16:creationId xmlns:a16="http://schemas.microsoft.com/office/drawing/2014/main" id="{4257B687-F73C-484E-9775-BF114BF67A7B}"/>
              </a:ext>
            </a:extLst>
          </p:cNvPr>
          <p:cNvSpPr txBox="1"/>
          <p:nvPr/>
        </p:nvSpPr>
        <p:spPr>
          <a:xfrm>
            <a:off x="5510596" y="2562724"/>
            <a:ext cx="1188720" cy="2233850"/>
          </a:xfrm>
          <a:prstGeom prst="rect">
            <a:avLst/>
          </a:prstGeom>
          <a:noFill/>
        </p:spPr>
        <p:txBody>
          <a:bodyPr rtlCol="0" vert="eaVert" wrap="square">
            <a:spAutoFit/>
          </a:bodyPr>
          <a:lstStyle/>
          <a:p>
            <a:r>
              <a:rPr altLang="en-US" lang="zh-CN" spc="600" sz="6600">
                <a:solidFill>
                  <a:srgbClr val="345D4D"/>
                </a:solidFill>
                <a:latin typeface="+mj-ea"/>
                <a:ea typeface="+mj-ea"/>
              </a:rPr>
              <a:t>目录</a:t>
            </a:r>
          </a:p>
        </p:txBody>
      </p:sp>
      <p:sp>
        <p:nvSpPr>
          <p:cNvPr id="34" name="矩形 33">
            <a:extLst>
              <a:ext uri="{FF2B5EF4-FFF2-40B4-BE49-F238E27FC236}">
                <a16:creationId xmlns:a16="http://schemas.microsoft.com/office/drawing/2014/main" id="{595278D2-F639-4129-A509-7E1B95154C8E}"/>
              </a:ext>
            </a:extLst>
          </p:cNvPr>
          <p:cNvSpPr/>
          <p:nvPr/>
        </p:nvSpPr>
        <p:spPr>
          <a:xfrm>
            <a:off x="6641255" y="3320848"/>
            <a:ext cx="396240" cy="1461452"/>
          </a:xfrm>
          <a:prstGeom prst="rect">
            <a:avLst/>
          </a:prstGeom>
        </p:spPr>
        <p:txBody>
          <a:bodyPr vert="eaVert" wrap="none">
            <a:spAutoFit/>
          </a:bodyPr>
          <a:lstStyle/>
          <a:p>
            <a:r>
              <a:rPr altLang="zh-CN" lang="en-US" spc="300" sz="1400">
                <a:solidFill>
                  <a:schemeClr val="tx1">
                    <a:lumMod val="65000"/>
                    <a:lumOff val="35000"/>
                  </a:schemeClr>
                </a:solidFill>
                <a:latin charset="0" panose="020b0604020202020204" pitchFamily="34" typeface="Arial"/>
                <a:cs charset="0" panose="020b0604020202020204" pitchFamily="34" typeface="Arial"/>
              </a:rPr>
              <a:t> CONTENTS</a:t>
            </a:r>
          </a:p>
        </p:txBody>
      </p:sp>
      <p:grpSp>
        <p:nvGrpSpPr>
          <p:cNvPr id="6" name="组合 5">
            <a:extLst>
              <a:ext uri="{FF2B5EF4-FFF2-40B4-BE49-F238E27FC236}">
                <a16:creationId xmlns:a16="http://schemas.microsoft.com/office/drawing/2014/main" id="{155B02CF-92E5-404B-9776-63B4D8E4161A}"/>
              </a:ext>
            </a:extLst>
          </p:cNvPr>
          <p:cNvGrpSpPr/>
          <p:nvPr/>
        </p:nvGrpSpPr>
        <p:grpSpPr>
          <a:xfrm>
            <a:off x="7391767" y="1386154"/>
            <a:ext cx="3527369" cy="653435"/>
            <a:chOff x="7391767" y="1386154"/>
            <a:chExt cx="3527369" cy="653435"/>
          </a:xfrm>
        </p:grpSpPr>
        <p:sp>
          <p:nvSpPr>
            <p:cNvPr id="36" name="椭圆 35">
              <a:extLst>
                <a:ext uri="{FF2B5EF4-FFF2-40B4-BE49-F238E27FC236}">
                  <a16:creationId xmlns:a16="http://schemas.microsoft.com/office/drawing/2014/main" id="{5E7E0B92-5E44-458C-A600-90354B805920}"/>
                </a:ext>
              </a:extLst>
            </p:cNvPr>
            <p:cNvSpPr/>
            <p:nvPr/>
          </p:nvSpPr>
          <p:spPr>
            <a:xfrm>
              <a:off x="7391767" y="1453827"/>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345D4D"/>
                  </a:solidFill>
                  <a:latin charset="0" panose="020b0604020202020204" pitchFamily="34" typeface="Arial"/>
                  <a:cs charset="0" panose="020b0604020202020204" pitchFamily="34" typeface="Arial"/>
                </a:rPr>
                <a:t>01</a:t>
              </a:r>
            </a:p>
          </p:txBody>
        </p:sp>
        <p:sp>
          <p:nvSpPr>
            <p:cNvPr id="38" name="矩形 37">
              <a:extLst>
                <a:ext uri="{FF2B5EF4-FFF2-40B4-BE49-F238E27FC236}">
                  <a16:creationId xmlns:a16="http://schemas.microsoft.com/office/drawing/2014/main" id="{4C68F226-5F3C-4C81-B89F-C369604D86CD}"/>
                </a:ext>
              </a:extLst>
            </p:cNvPr>
            <p:cNvSpPr/>
            <p:nvPr/>
          </p:nvSpPr>
          <p:spPr>
            <a:xfrm>
              <a:off x="8132797" y="1386154"/>
              <a:ext cx="2926080" cy="457200"/>
            </a:xfrm>
            <a:prstGeom prst="rect">
              <a:avLst/>
            </a:prstGeom>
          </p:spPr>
          <p:txBody>
            <a:bodyPr wrap="none">
              <a:spAutoFit/>
            </a:bodyPr>
            <a:lstStyle/>
            <a:p>
              <a:r>
                <a:rPr altLang="en-US" lang="zh-CN" spc="300" sz="24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39" name="矩形 38">
              <a:extLst>
                <a:ext uri="{FF2B5EF4-FFF2-40B4-BE49-F238E27FC236}">
                  <a16:creationId xmlns:a16="http://schemas.microsoft.com/office/drawing/2014/main" id="{1FC76C0D-B6BC-42A5-99D7-C7301F47C4ED}"/>
                </a:ext>
              </a:extLst>
            </p:cNvPr>
            <p:cNvSpPr/>
            <p:nvPr/>
          </p:nvSpPr>
          <p:spPr>
            <a:xfrm>
              <a:off x="8148839" y="1762590"/>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grpSp>
        <p:nvGrpSpPr>
          <p:cNvPr id="7" name="组合 6">
            <a:extLst>
              <a:ext uri="{FF2B5EF4-FFF2-40B4-BE49-F238E27FC236}">
                <a16:creationId xmlns:a16="http://schemas.microsoft.com/office/drawing/2014/main" id="{CA565868-2EC9-463C-BB9E-BFB6C14CD15B}"/>
              </a:ext>
            </a:extLst>
          </p:cNvPr>
          <p:cNvGrpSpPr/>
          <p:nvPr/>
        </p:nvGrpSpPr>
        <p:grpSpPr>
          <a:xfrm>
            <a:off x="7391767" y="2581128"/>
            <a:ext cx="3527369" cy="653435"/>
            <a:chOff x="7391767" y="2581128"/>
            <a:chExt cx="3527369" cy="653435"/>
          </a:xfrm>
        </p:grpSpPr>
        <p:sp>
          <p:nvSpPr>
            <p:cNvPr id="41" name="椭圆 40">
              <a:extLst>
                <a:ext uri="{FF2B5EF4-FFF2-40B4-BE49-F238E27FC236}">
                  <a16:creationId xmlns:a16="http://schemas.microsoft.com/office/drawing/2014/main" id="{5118CC1E-8E1F-4AB0-A538-DC26DD018D32}"/>
                </a:ext>
              </a:extLst>
            </p:cNvPr>
            <p:cNvSpPr/>
            <p:nvPr/>
          </p:nvSpPr>
          <p:spPr>
            <a:xfrm>
              <a:off x="7391767" y="2614965"/>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345D4D"/>
                  </a:solidFill>
                  <a:latin charset="0" panose="020b0604020202020204" pitchFamily="34" typeface="Arial"/>
                  <a:cs charset="0" panose="020b0604020202020204" pitchFamily="34" typeface="Arial"/>
                </a:rPr>
                <a:t>02</a:t>
              </a:r>
            </a:p>
          </p:txBody>
        </p:sp>
        <p:sp>
          <p:nvSpPr>
            <p:cNvPr id="43" name="矩形 42">
              <a:extLst>
                <a:ext uri="{FF2B5EF4-FFF2-40B4-BE49-F238E27FC236}">
                  <a16:creationId xmlns:a16="http://schemas.microsoft.com/office/drawing/2014/main" id="{4FC5F9AB-A3C5-4EAA-9439-77556CC40F58}"/>
                </a:ext>
              </a:extLst>
            </p:cNvPr>
            <p:cNvSpPr/>
            <p:nvPr/>
          </p:nvSpPr>
          <p:spPr>
            <a:xfrm>
              <a:off x="8132797" y="2581128"/>
              <a:ext cx="2926080" cy="457200"/>
            </a:xfrm>
            <a:prstGeom prst="rect">
              <a:avLst/>
            </a:prstGeom>
          </p:spPr>
          <p:txBody>
            <a:bodyPr wrap="none">
              <a:spAutoFit/>
            </a:bodyPr>
            <a:lstStyle/>
            <a:p>
              <a:r>
                <a:rPr altLang="en-US" lang="zh-CN" spc="300" sz="24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44" name="矩形 43">
              <a:extLst>
                <a:ext uri="{FF2B5EF4-FFF2-40B4-BE49-F238E27FC236}">
                  <a16:creationId xmlns:a16="http://schemas.microsoft.com/office/drawing/2014/main" id="{3DDB08BD-7BDA-482A-84F0-9F8E257D7DF7}"/>
                </a:ext>
              </a:extLst>
            </p:cNvPr>
            <p:cNvSpPr/>
            <p:nvPr/>
          </p:nvSpPr>
          <p:spPr>
            <a:xfrm>
              <a:off x="8148839" y="2957564"/>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grpSp>
        <p:nvGrpSpPr>
          <p:cNvPr id="8" name="组合 7">
            <a:extLst>
              <a:ext uri="{FF2B5EF4-FFF2-40B4-BE49-F238E27FC236}">
                <a16:creationId xmlns:a16="http://schemas.microsoft.com/office/drawing/2014/main" id="{9E1D9F47-422F-4B9E-BD02-1973ACADA20A}"/>
              </a:ext>
            </a:extLst>
          </p:cNvPr>
          <p:cNvGrpSpPr/>
          <p:nvPr/>
        </p:nvGrpSpPr>
        <p:grpSpPr>
          <a:xfrm>
            <a:off x="7391767" y="3776102"/>
            <a:ext cx="3527369" cy="653435"/>
            <a:chOff x="7391767" y="3776102"/>
            <a:chExt cx="3527369" cy="653435"/>
          </a:xfrm>
        </p:grpSpPr>
        <p:sp>
          <p:nvSpPr>
            <p:cNvPr id="46" name="椭圆 45">
              <a:extLst>
                <a:ext uri="{FF2B5EF4-FFF2-40B4-BE49-F238E27FC236}">
                  <a16:creationId xmlns:a16="http://schemas.microsoft.com/office/drawing/2014/main" id="{CD604091-939C-448A-BE0D-D42D2BB7D1A0}"/>
                </a:ext>
              </a:extLst>
            </p:cNvPr>
            <p:cNvSpPr/>
            <p:nvPr/>
          </p:nvSpPr>
          <p:spPr>
            <a:xfrm>
              <a:off x="7391767" y="3804024"/>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345D4D"/>
                  </a:solidFill>
                  <a:latin charset="0" panose="020b0604020202020204" pitchFamily="34" typeface="Arial"/>
                  <a:cs charset="0" panose="020b0604020202020204" pitchFamily="34" typeface="Arial"/>
                </a:rPr>
                <a:t>03</a:t>
              </a:r>
            </a:p>
          </p:txBody>
        </p:sp>
        <p:sp>
          <p:nvSpPr>
            <p:cNvPr id="48" name="矩形 47">
              <a:extLst>
                <a:ext uri="{FF2B5EF4-FFF2-40B4-BE49-F238E27FC236}">
                  <a16:creationId xmlns:a16="http://schemas.microsoft.com/office/drawing/2014/main" id="{38D73BDF-3D64-4886-A897-0B7DABF1E661}"/>
                </a:ext>
              </a:extLst>
            </p:cNvPr>
            <p:cNvSpPr/>
            <p:nvPr/>
          </p:nvSpPr>
          <p:spPr>
            <a:xfrm>
              <a:off x="8132797" y="3776102"/>
              <a:ext cx="2926080" cy="457200"/>
            </a:xfrm>
            <a:prstGeom prst="rect">
              <a:avLst/>
            </a:prstGeom>
          </p:spPr>
          <p:txBody>
            <a:bodyPr wrap="none">
              <a:spAutoFit/>
            </a:bodyPr>
            <a:lstStyle/>
            <a:p>
              <a:r>
                <a:rPr altLang="en-US" lang="zh-CN" spc="300" sz="24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49" name="矩形 48">
              <a:extLst>
                <a:ext uri="{FF2B5EF4-FFF2-40B4-BE49-F238E27FC236}">
                  <a16:creationId xmlns:a16="http://schemas.microsoft.com/office/drawing/2014/main" id="{55B3F8C3-C909-4AC1-9495-C6568A89A0BB}"/>
                </a:ext>
              </a:extLst>
            </p:cNvPr>
            <p:cNvSpPr/>
            <p:nvPr/>
          </p:nvSpPr>
          <p:spPr>
            <a:xfrm>
              <a:off x="8148839" y="4152538"/>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grpSp>
        <p:nvGrpSpPr>
          <p:cNvPr id="9" name="组合 8">
            <a:extLst>
              <a:ext uri="{FF2B5EF4-FFF2-40B4-BE49-F238E27FC236}">
                <a16:creationId xmlns:a16="http://schemas.microsoft.com/office/drawing/2014/main" id="{64C2F733-7CAF-4628-B396-FB6EF410A310}"/>
              </a:ext>
            </a:extLst>
          </p:cNvPr>
          <p:cNvGrpSpPr/>
          <p:nvPr/>
        </p:nvGrpSpPr>
        <p:grpSpPr>
          <a:xfrm>
            <a:off x="7391767" y="4971077"/>
            <a:ext cx="3527369" cy="653435"/>
            <a:chOff x="7391767" y="4971077"/>
            <a:chExt cx="3527369" cy="653435"/>
          </a:xfrm>
        </p:grpSpPr>
        <p:sp>
          <p:nvSpPr>
            <p:cNvPr id="51" name="椭圆 50">
              <a:extLst>
                <a:ext uri="{FF2B5EF4-FFF2-40B4-BE49-F238E27FC236}">
                  <a16:creationId xmlns:a16="http://schemas.microsoft.com/office/drawing/2014/main" id="{09750315-F57F-423A-8F8F-519CFF1F8929}"/>
                </a:ext>
              </a:extLst>
            </p:cNvPr>
            <p:cNvSpPr/>
            <p:nvPr/>
          </p:nvSpPr>
          <p:spPr>
            <a:xfrm>
              <a:off x="7391767" y="4998367"/>
              <a:ext cx="585762" cy="58576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1600">
                  <a:solidFill>
                    <a:srgbClr val="345D4D"/>
                  </a:solidFill>
                  <a:latin charset="0" panose="020b0604020202020204" pitchFamily="34" typeface="Arial"/>
                  <a:cs charset="0" panose="020b0604020202020204" pitchFamily="34" typeface="Arial"/>
                </a:rPr>
                <a:t>04</a:t>
              </a:r>
            </a:p>
          </p:txBody>
        </p:sp>
        <p:sp>
          <p:nvSpPr>
            <p:cNvPr id="53" name="矩形 52">
              <a:extLst>
                <a:ext uri="{FF2B5EF4-FFF2-40B4-BE49-F238E27FC236}">
                  <a16:creationId xmlns:a16="http://schemas.microsoft.com/office/drawing/2014/main" id="{577762FE-A2C5-4EF6-AB6C-7E988E1B4A66}"/>
                </a:ext>
              </a:extLst>
            </p:cNvPr>
            <p:cNvSpPr/>
            <p:nvPr/>
          </p:nvSpPr>
          <p:spPr>
            <a:xfrm>
              <a:off x="8132797" y="4971078"/>
              <a:ext cx="2926080" cy="457200"/>
            </a:xfrm>
            <a:prstGeom prst="rect">
              <a:avLst/>
            </a:prstGeom>
          </p:spPr>
          <p:txBody>
            <a:bodyPr wrap="none">
              <a:spAutoFit/>
            </a:bodyPr>
            <a:lstStyle/>
            <a:p>
              <a:r>
                <a:rPr altLang="en-US" lang="zh-CN" spc="300" sz="24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54" name="矩形 53">
              <a:extLst>
                <a:ext uri="{FF2B5EF4-FFF2-40B4-BE49-F238E27FC236}">
                  <a16:creationId xmlns:a16="http://schemas.microsoft.com/office/drawing/2014/main" id="{D5C12C2B-B218-49C5-9AA3-7041C3031D32}"/>
                </a:ext>
              </a:extLst>
            </p:cNvPr>
            <p:cNvSpPr/>
            <p:nvPr/>
          </p:nvSpPr>
          <p:spPr>
            <a:xfrm>
              <a:off x="8148839" y="5347513"/>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pic>
        <p:nvPicPr>
          <p:cNvPr id="25" name="图片 24">
            <a:extLst>
              <a:ext uri="{FF2B5EF4-FFF2-40B4-BE49-F238E27FC236}">
                <a16:creationId xmlns:a16="http://schemas.microsoft.com/office/drawing/2014/main" id="{BAB613FF-3B7B-4A96-A604-DAE4175BF78D}"/>
              </a:ext>
            </a:extLst>
          </p:cNvPr>
          <p:cNvPicPr>
            <a:picLocks noChangeAspect="1"/>
          </p:cNvPicPr>
          <p:nvPr/>
        </p:nvPicPr>
        <p:blipFill>
          <a:blip r:embed="rId3">
            <a:extLst>
              <a:ext uri="{28A0092B-C50C-407E-A947-70E740481C1C}">
                <a14:useLocalDpi val="0"/>
              </a:ext>
            </a:extLst>
          </a:blip>
          <a:srcRect r="49289"/>
          <a:stretch>
            <a:fillRect/>
          </a:stretch>
        </p:blipFill>
        <p:spPr>
          <a:xfrm flipH="1">
            <a:off x="-1" y="264"/>
            <a:ext cx="4840631" cy="6857736"/>
          </a:xfrm>
          <a:prstGeom prst="rect">
            <a:avLst/>
          </a:prstGeom>
          <a:effectLst>
            <a:outerShdw algn="ctr" blurRad="190500" dist="12700" rotWithShape="0" sx="102000" sy="102000">
              <a:prstClr val="black">
                <a:alpha val="17000"/>
              </a:prstClr>
            </a:outerShdw>
          </a:effectLst>
        </p:spPr>
      </p:pic>
    </p:spTree>
    <p:extLst>
      <p:ext uri="{BB962C8B-B14F-4D97-AF65-F5344CB8AC3E}">
        <p14:creationId val="329203643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3"/>
                                        </p:tgtEl>
                                        <p:attrNameLst>
                                          <p:attrName>style.visibility</p:attrName>
                                        </p:attrNameLst>
                                      </p:cBhvr>
                                      <p:to>
                                        <p:strVal val="visible"/>
                                      </p:to>
                                    </p:set>
                                    <p:animEffect filter="fade" transition="in">
                                      <p:cBhvr>
                                        <p:cTn dur="500" id="11"/>
                                        <p:tgtEl>
                                          <p:spTgt spid="3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34"/>
                                        </p:tgtEl>
                                        <p:attrNameLst>
                                          <p:attrName>style.visibility</p:attrName>
                                        </p:attrNameLst>
                                      </p:cBhvr>
                                      <p:to>
                                        <p:strVal val="visible"/>
                                      </p:to>
                                    </p:set>
                                    <p:animEffect filter="fade" transition="in">
                                      <p:cBhvr>
                                        <p:cTn dur="500" id="15"/>
                                        <p:tgtEl>
                                          <p:spTgt spid="34"/>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 name="图片 29">
            <a:extLst>
              <a:ext uri="{FF2B5EF4-FFF2-40B4-BE49-F238E27FC236}">
                <a16:creationId xmlns:a16="http://schemas.microsoft.com/office/drawing/2014/main" id="{5CD79279-B6A7-4755-950C-56EC549073CE}"/>
              </a:ext>
            </a:extLst>
          </p:cNvPr>
          <p:cNvPicPr>
            <a:picLocks noChangeAspect="1"/>
          </p:cNvPicPr>
          <p:nvPr/>
        </p:nvPicPr>
        <p:blipFill>
          <a:blip r:embed="rId3">
            <a:extLst>
              <a:ext uri="{28A0092B-C50C-407E-A947-70E740481C1C}">
                <a14:useLocalDpi val="0"/>
              </a:ext>
            </a:extLst>
          </a:blip>
          <a:srcRect b="16240" l="5968" r="3977" t="22277"/>
          <a:stretch>
            <a:fillRect/>
          </a:stretch>
        </p:blipFill>
        <p:spPr>
          <a:xfrm>
            <a:off x="4348859" y="1844169"/>
            <a:ext cx="3733093" cy="1886534"/>
          </a:xfrm>
          <a:prstGeom prst="rect">
            <a:avLst/>
          </a:prstGeom>
          <a:effectLst>
            <a:outerShdw algn="ctr" blurRad="63500" rotWithShape="0" sx="102000" sy="102000">
              <a:prstClr val="black">
                <a:alpha val="40000"/>
              </a:prstClr>
            </a:outerShdw>
          </a:effectLst>
        </p:spPr>
      </p:pic>
      <p:pic>
        <p:nvPicPr>
          <p:cNvPr id="32" name="图片 31">
            <a:extLst>
              <a:ext uri="{FF2B5EF4-FFF2-40B4-BE49-F238E27FC236}">
                <a16:creationId xmlns:a16="http://schemas.microsoft.com/office/drawing/2014/main" id="{04A3B7E1-CD21-49D1-AC4E-5B5BA5672500}"/>
              </a:ext>
            </a:extLst>
          </p:cNvPr>
          <p:cNvPicPr>
            <a:picLocks noChangeAspect="1"/>
          </p:cNvPicPr>
          <p:nvPr/>
        </p:nvPicPr>
        <p:blipFill>
          <a:blip r:embed="rId4">
            <a:extLst>
              <a:ext uri="{28A0092B-C50C-407E-A947-70E740481C1C}">
                <a14:useLocalDpi val="0"/>
              </a:ext>
            </a:extLst>
          </a:blip>
          <a:srcRect b="28267" l="13415" r="15466" t="30632"/>
          <a:stretch>
            <a:fillRect/>
          </a:stretch>
        </p:blipFill>
        <p:spPr>
          <a:xfrm>
            <a:off x="4348860" y="3916213"/>
            <a:ext cx="3733092" cy="1886534"/>
          </a:xfrm>
          <a:prstGeom prst="rect">
            <a:avLst/>
          </a:prstGeom>
          <a:effectLst>
            <a:outerShdw algn="ctr" blurRad="63500" rotWithShape="0" sx="102000" sy="102000">
              <a:prstClr val="black">
                <a:alpha val="40000"/>
              </a:prstClr>
            </a:outerShdw>
          </a:effectLst>
        </p:spPr>
      </p:pic>
      <p:pic>
        <p:nvPicPr>
          <p:cNvPr id="33" name="图片 32">
            <a:extLst>
              <a:ext uri="{FF2B5EF4-FFF2-40B4-BE49-F238E27FC236}">
                <a16:creationId xmlns:a16="http://schemas.microsoft.com/office/drawing/2014/main" id="{31C74B76-4AE8-4CBF-9D7D-9FC1596CDCD1}"/>
              </a:ext>
            </a:extLst>
          </p:cNvPr>
          <p:cNvPicPr>
            <a:picLocks noChangeAspect="1"/>
          </p:cNvPicPr>
          <p:nvPr/>
        </p:nvPicPr>
        <p:blipFill>
          <a:blip r:embed="rId5">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27543" r="25386"/>
          <a:stretch>
            <a:fillRect/>
          </a:stretch>
        </p:blipFill>
        <p:spPr>
          <a:xfrm>
            <a:off x="1101366" y="1844169"/>
            <a:ext cx="3065900" cy="3971052"/>
          </a:xfrm>
          <a:prstGeom prst="rect">
            <a:avLst/>
          </a:prstGeom>
          <a:effectLst>
            <a:outerShdw algn="l" blurRad="50800" dist="38100" rotWithShape="0">
              <a:prstClr val="black">
                <a:alpha val="40000"/>
              </a:prstClr>
            </a:outerShdw>
          </a:effectLst>
        </p:spPr>
      </p:pic>
      <p:sp>
        <p:nvSpPr>
          <p:cNvPr id="34" name="矩形 33">
            <a:extLst>
              <a:ext uri="{FF2B5EF4-FFF2-40B4-BE49-F238E27FC236}">
                <a16:creationId xmlns:a16="http://schemas.microsoft.com/office/drawing/2014/main" id="{82EAD919-D6F2-44B0-8A5A-3DC2DC16623F}"/>
              </a:ext>
            </a:extLst>
          </p:cNvPr>
          <p:cNvSpPr/>
          <p:nvPr/>
        </p:nvSpPr>
        <p:spPr>
          <a:xfrm>
            <a:off x="8448000" y="1743778"/>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35" name="矩形 34">
            <a:extLst>
              <a:ext uri="{FF2B5EF4-FFF2-40B4-BE49-F238E27FC236}">
                <a16:creationId xmlns:a16="http://schemas.microsoft.com/office/drawing/2014/main" id="{7020634F-CC17-4FFA-ABA1-6D530DA2CC75}"/>
              </a:ext>
            </a:extLst>
          </p:cNvPr>
          <p:cNvSpPr/>
          <p:nvPr/>
        </p:nvSpPr>
        <p:spPr>
          <a:xfrm>
            <a:off x="8448001" y="2075402"/>
            <a:ext cx="2627643"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6" name="矩形 35">
            <a:extLst>
              <a:ext uri="{FF2B5EF4-FFF2-40B4-BE49-F238E27FC236}">
                <a16:creationId xmlns:a16="http://schemas.microsoft.com/office/drawing/2014/main" id="{6F87677A-2095-4E85-8548-F176E7862A0A}"/>
              </a:ext>
            </a:extLst>
          </p:cNvPr>
          <p:cNvSpPr/>
          <p:nvPr/>
        </p:nvSpPr>
        <p:spPr>
          <a:xfrm>
            <a:off x="8446544" y="3185398"/>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37" name="矩形 36">
            <a:extLst>
              <a:ext uri="{FF2B5EF4-FFF2-40B4-BE49-F238E27FC236}">
                <a16:creationId xmlns:a16="http://schemas.microsoft.com/office/drawing/2014/main" id="{F8C3B2BB-37BB-44FE-AEEA-9A1A66E8BF8B}"/>
              </a:ext>
            </a:extLst>
          </p:cNvPr>
          <p:cNvSpPr/>
          <p:nvPr/>
        </p:nvSpPr>
        <p:spPr>
          <a:xfrm>
            <a:off x="8446545" y="3955946"/>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38" name="矩形 37">
            <a:extLst>
              <a:ext uri="{FF2B5EF4-FFF2-40B4-BE49-F238E27FC236}">
                <a16:creationId xmlns:a16="http://schemas.microsoft.com/office/drawing/2014/main" id="{E8DD0C55-E60A-4B7C-86CC-A085943446DC}"/>
              </a:ext>
            </a:extLst>
          </p:cNvPr>
          <p:cNvSpPr/>
          <p:nvPr/>
        </p:nvSpPr>
        <p:spPr>
          <a:xfrm>
            <a:off x="8446544" y="4257591"/>
            <a:ext cx="2627643"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a:t>
            </a:r>
          </a:p>
        </p:txBody>
      </p:sp>
      <p:sp>
        <p:nvSpPr>
          <p:cNvPr id="39" name="矩形 38">
            <a:extLst>
              <a:ext uri="{FF2B5EF4-FFF2-40B4-BE49-F238E27FC236}">
                <a16:creationId xmlns:a16="http://schemas.microsoft.com/office/drawing/2014/main" id="{039F0EC2-087B-4F5D-8FC2-C274B43A313F}"/>
              </a:ext>
            </a:extLst>
          </p:cNvPr>
          <p:cNvSpPr/>
          <p:nvPr/>
        </p:nvSpPr>
        <p:spPr>
          <a:xfrm>
            <a:off x="8445087" y="5367586"/>
            <a:ext cx="262764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grpSp>
        <p:nvGrpSpPr>
          <p:cNvPr id="44" name="组合 43">
            <a:extLst>
              <a:ext uri="{FF2B5EF4-FFF2-40B4-BE49-F238E27FC236}">
                <a16:creationId xmlns:a16="http://schemas.microsoft.com/office/drawing/2014/main" id="{58305537-F192-46EA-95C7-F64338DFED5E}"/>
              </a:ext>
            </a:extLst>
          </p:cNvPr>
          <p:cNvGrpSpPr/>
          <p:nvPr/>
        </p:nvGrpSpPr>
        <p:grpSpPr>
          <a:xfrm>
            <a:off x="4700217" y="284505"/>
            <a:ext cx="3034083" cy="820447"/>
            <a:chOff x="4574433" y="284505"/>
            <a:chExt cx="3034083" cy="820447"/>
          </a:xfrm>
        </p:grpSpPr>
        <p:cxnSp>
          <p:nvCxnSpPr>
            <p:cNvPr id="45" name="直接连接符 44">
              <a:extLst>
                <a:ext uri="{FF2B5EF4-FFF2-40B4-BE49-F238E27FC236}">
                  <a16:creationId xmlns:a16="http://schemas.microsoft.com/office/drawing/2014/main" id="{BE9C7A0F-C49C-478E-B072-C1AE4F725271}"/>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6" name="矩形 45">
              <a:extLst>
                <a:ext uri="{FF2B5EF4-FFF2-40B4-BE49-F238E27FC236}">
                  <a16:creationId xmlns:a16="http://schemas.microsoft.com/office/drawing/2014/main" id="{730921BC-147F-4277-82CC-24315016DA8B}"/>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47" name="矩形 46">
              <a:extLst>
                <a:ext uri="{FF2B5EF4-FFF2-40B4-BE49-F238E27FC236}">
                  <a16:creationId xmlns:a16="http://schemas.microsoft.com/office/drawing/2014/main" id="{617C67AB-037D-4CC1-810B-A0D76A3B0040}"/>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1485572663"/>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4"/>
                                        </p:tgtEl>
                                        <p:attrNameLst>
                                          <p:attrName>style.visibility</p:attrName>
                                        </p:attrNameLst>
                                      </p:cBhvr>
                                      <p:to>
                                        <p:strVal val="visible"/>
                                      </p:to>
                                    </p:set>
                                    <p:animEffect filter="fade" transition="in">
                                      <p:cBhvr>
                                        <p:cTn dur="500" id="7"/>
                                        <p:tgtEl>
                                          <p:spTgt spid="4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3"/>
                                        </p:tgtEl>
                                        <p:attrNameLst>
                                          <p:attrName>style.visibility</p:attrName>
                                        </p:attrNameLst>
                                      </p:cBhvr>
                                      <p:to>
                                        <p:strVal val="visible"/>
                                      </p:to>
                                    </p:set>
                                    <p:animEffect filter="fade" transition="in">
                                      <p:cBhvr>
                                        <p:cTn dur="500" id="11"/>
                                        <p:tgtEl>
                                          <p:spTgt spid="3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2"/>
                                        </p:tgtEl>
                                        <p:attrNameLst>
                                          <p:attrName>style.visibility</p:attrName>
                                        </p:attrNameLst>
                                      </p:cBhvr>
                                      <p:to>
                                        <p:strVal val="visible"/>
                                      </p:to>
                                    </p:set>
                                    <p:animEffect filter="fade" transition="in">
                                      <p:cBhvr>
                                        <p:cTn dur="500" id="19"/>
                                        <p:tgtEl>
                                          <p:spTgt spid="32"/>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4"/>
                                        </p:tgtEl>
                                        <p:attrNameLst>
                                          <p:attrName>style.visibility</p:attrName>
                                        </p:attrNameLst>
                                      </p:cBhvr>
                                      <p:to>
                                        <p:strVal val="visible"/>
                                      </p:to>
                                    </p:set>
                                    <p:animEffect filter="fade" transition="in">
                                      <p:cBhvr>
                                        <p:cTn dur="500" id="23"/>
                                        <p:tgtEl>
                                          <p:spTgt spid="34"/>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5"/>
                                        </p:tgtEl>
                                        <p:attrNameLst>
                                          <p:attrName>style.visibility</p:attrName>
                                        </p:attrNameLst>
                                      </p:cBhvr>
                                      <p:to>
                                        <p:strVal val="visible"/>
                                      </p:to>
                                    </p:set>
                                    <p:animEffect filter="fade" transition="in">
                                      <p:cBhvr>
                                        <p:cTn dur="500" id="27"/>
                                        <p:tgtEl>
                                          <p:spTgt spid="3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6"/>
                                        </p:tgtEl>
                                        <p:attrNameLst>
                                          <p:attrName>style.visibility</p:attrName>
                                        </p:attrNameLst>
                                      </p:cBhvr>
                                      <p:to>
                                        <p:strVal val="visible"/>
                                      </p:to>
                                    </p:set>
                                    <p:animEffect filter="fade" transition="in">
                                      <p:cBhvr>
                                        <p:cTn dur="500" id="31"/>
                                        <p:tgtEl>
                                          <p:spTgt spid="36"/>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37"/>
                                        </p:tgtEl>
                                        <p:attrNameLst>
                                          <p:attrName>style.visibility</p:attrName>
                                        </p:attrNameLst>
                                      </p:cBhvr>
                                      <p:to>
                                        <p:strVal val="visible"/>
                                      </p:to>
                                    </p:set>
                                    <p:animEffect filter="fade" transition="in">
                                      <p:cBhvr>
                                        <p:cTn dur="500" id="35"/>
                                        <p:tgtEl>
                                          <p:spTgt spid="37"/>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38"/>
                                        </p:tgtEl>
                                        <p:attrNameLst>
                                          <p:attrName>style.visibility</p:attrName>
                                        </p:attrNameLst>
                                      </p:cBhvr>
                                      <p:to>
                                        <p:strVal val="visible"/>
                                      </p:to>
                                    </p:set>
                                    <p:animEffect filter="fade" transition="in">
                                      <p:cBhvr>
                                        <p:cTn dur="500" id="39"/>
                                        <p:tgtEl>
                                          <p:spTgt spid="38"/>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39"/>
                                        </p:tgtEl>
                                        <p:attrNameLst>
                                          <p:attrName>style.visibility</p:attrName>
                                        </p:attrNameLst>
                                      </p:cBhvr>
                                      <p:to>
                                        <p:strVal val="visible"/>
                                      </p:to>
                                    </p:set>
                                    <p:animEffect filter="fade" transition="in">
                                      <p:cBhvr>
                                        <p:cTn dur="500" id="4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P grpId="0" spid="38"/>
      <p:bldP grpId="0" spid="3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9" name="图片 38">
            <a:extLst>
              <a:ext uri="{FF2B5EF4-FFF2-40B4-BE49-F238E27FC236}">
                <a16:creationId xmlns:a16="http://schemas.microsoft.com/office/drawing/2014/main" id="{4B170852-4D4F-4AF6-A5CB-524783AAFB9B}"/>
              </a:ext>
            </a:extLst>
          </p:cNvPr>
          <p:cNvPicPr>
            <a:picLocks noChangeAspect="1"/>
          </p:cNvPicPr>
          <p:nvPr/>
        </p:nvPicPr>
        <p:blipFill>
          <a:blip r:embed="rId3">
            <a:extLst>
              <a:ext uri="{28A0092B-C50C-407E-A947-70E740481C1C}">
                <a14:useLocalDpi val="0"/>
              </a:ext>
            </a:extLst>
          </a:blip>
          <a:srcRect b="9790" t="48182"/>
          <a:stretch>
            <a:fillRect/>
          </a:stretch>
        </p:blipFill>
        <p:spPr>
          <a:xfrm>
            <a:off x="1109272" y="3473970"/>
            <a:ext cx="10073284" cy="2830747"/>
          </a:xfrm>
          <a:prstGeom prst="rect">
            <a:avLst/>
          </a:prstGeom>
        </p:spPr>
      </p:pic>
      <p:sp>
        <p:nvSpPr>
          <p:cNvPr id="40" name="矩形 39">
            <a:extLst>
              <a:ext uri="{FF2B5EF4-FFF2-40B4-BE49-F238E27FC236}">
                <a16:creationId xmlns:a16="http://schemas.microsoft.com/office/drawing/2014/main" id="{112E92DF-4538-42C8-B93F-E4E485F86DC1}"/>
              </a:ext>
            </a:extLst>
          </p:cNvPr>
          <p:cNvSpPr/>
          <p:nvPr/>
        </p:nvSpPr>
        <p:spPr>
          <a:xfrm>
            <a:off x="1024434" y="1618671"/>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41" name="矩形 40">
            <a:extLst>
              <a:ext uri="{FF2B5EF4-FFF2-40B4-BE49-F238E27FC236}">
                <a16:creationId xmlns:a16="http://schemas.microsoft.com/office/drawing/2014/main" id="{4DE4CD0F-D0A4-427B-99C1-F4356D44FC6E}"/>
              </a:ext>
            </a:extLst>
          </p:cNvPr>
          <p:cNvSpPr/>
          <p:nvPr/>
        </p:nvSpPr>
        <p:spPr>
          <a:xfrm>
            <a:off x="1009444" y="1977001"/>
            <a:ext cx="3271433"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42" name="矩形 41">
            <a:extLst>
              <a:ext uri="{FF2B5EF4-FFF2-40B4-BE49-F238E27FC236}">
                <a16:creationId xmlns:a16="http://schemas.microsoft.com/office/drawing/2014/main" id="{5BBD700D-E9F8-4CB4-846F-CA0D60D30F4A}"/>
              </a:ext>
            </a:extLst>
          </p:cNvPr>
          <p:cNvSpPr/>
          <p:nvPr/>
        </p:nvSpPr>
        <p:spPr>
          <a:xfrm>
            <a:off x="1024434" y="2838295"/>
            <a:ext cx="3271433" cy="347472"/>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43" name="矩形 42">
            <a:extLst>
              <a:ext uri="{FF2B5EF4-FFF2-40B4-BE49-F238E27FC236}">
                <a16:creationId xmlns:a16="http://schemas.microsoft.com/office/drawing/2014/main" id="{2F81D3F3-70BE-4123-80BB-10D79EB749D9}"/>
              </a:ext>
            </a:extLst>
          </p:cNvPr>
          <p:cNvSpPr/>
          <p:nvPr/>
        </p:nvSpPr>
        <p:spPr>
          <a:xfrm>
            <a:off x="4529463" y="1618671"/>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44" name="矩形 43">
            <a:extLst>
              <a:ext uri="{FF2B5EF4-FFF2-40B4-BE49-F238E27FC236}">
                <a16:creationId xmlns:a16="http://schemas.microsoft.com/office/drawing/2014/main" id="{626EC0A0-AE05-4280-9E98-95221E91EDF0}"/>
              </a:ext>
            </a:extLst>
          </p:cNvPr>
          <p:cNvSpPr/>
          <p:nvPr/>
        </p:nvSpPr>
        <p:spPr>
          <a:xfrm>
            <a:off x="4514473" y="1977001"/>
            <a:ext cx="3271433"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45" name="矩形 44">
            <a:extLst>
              <a:ext uri="{FF2B5EF4-FFF2-40B4-BE49-F238E27FC236}">
                <a16:creationId xmlns:a16="http://schemas.microsoft.com/office/drawing/2014/main" id="{255F1D47-BACA-4E79-968B-89EC7BD47A4B}"/>
              </a:ext>
            </a:extLst>
          </p:cNvPr>
          <p:cNvSpPr/>
          <p:nvPr/>
        </p:nvSpPr>
        <p:spPr>
          <a:xfrm>
            <a:off x="4529463" y="2838295"/>
            <a:ext cx="3271433" cy="347472"/>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sp>
        <p:nvSpPr>
          <p:cNvPr id="46" name="矩形 45">
            <a:extLst>
              <a:ext uri="{FF2B5EF4-FFF2-40B4-BE49-F238E27FC236}">
                <a16:creationId xmlns:a16="http://schemas.microsoft.com/office/drawing/2014/main" id="{28D699D8-1D78-46DD-880B-967D4D8A44EE}"/>
              </a:ext>
            </a:extLst>
          </p:cNvPr>
          <p:cNvSpPr/>
          <p:nvPr/>
        </p:nvSpPr>
        <p:spPr>
          <a:xfrm>
            <a:off x="7926112" y="1618671"/>
            <a:ext cx="1097280" cy="365760"/>
          </a:xfrm>
          <a:prstGeom prst="rect">
            <a:avLst/>
          </a:prstGeom>
        </p:spPr>
        <p:txBody>
          <a:bodyPr wrap="none">
            <a:spAutoFit/>
          </a:bodyPr>
          <a:lstStyle/>
          <a:p>
            <a:r>
              <a:rPr altLang="en-US" b="1" lang="zh-CN">
                <a:solidFill>
                  <a:schemeClr val="tx1">
                    <a:lumMod val="65000"/>
                    <a:lumOff val="35000"/>
                  </a:schemeClr>
                </a:solidFill>
                <a:latin typeface="+mn-ea"/>
              </a:rPr>
              <a:t>输入标题</a:t>
            </a:r>
          </a:p>
        </p:txBody>
      </p:sp>
      <p:sp>
        <p:nvSpPr>
          <p:cNvPr id="47" name="矩形 46">
            <a:extLst>
              <a:ext uri="{FF2B5EF4-FFF2-40B4-BE49-F238E27FC236}">
                <a16:creationId xmlns:a16="http://schemas.microsoft.com/office/drawing/2014/main" id="{9DECBF93-7E21-4B99-A5E2-06A6041EEA47}"/>
              </a:ext>
            </a:extLst>
          </p:cNvPr>
          <p:cNvSpPr/>
          <p:nvPr/>
        </p:nvSpPr>
        <p:spPr>
          <a:xfrm>
            <a:off x="7911123" y="1977001"/>
            <a:ext cx="3271433"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a:t>
            </a:r>
          </a:p>
        </p:txBody>
      </p:sp>
      <p:sp>
        <p:nvSpPr>
          <p:cNvPr id="48" name="矩形 47">
            <a:extLst>
              <a:ext uri="{FF2B5EF4-FFF2-40B4-BE49-F238E27FC236}">
                <a16:creationId xmlns:a16="http://schemas.microsoft.com/office/drawing/2014/main" id="{BD8FB522-70F5-436D-910E-9DF06F47538E}"/>
              </a:ext>
            </a:extLst>
          </p:cNvPr>
          <p:cNvSpPr/>
          <p:nvPr/>
        </p:nvSpPr>
        <p:spPr>
          <a:xfrm>
            <a:off x="7926113" y="2838295"/>
            <a:ext cx="3271433" cy="347472"/>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a:t>
            </a:r>
          </a:p>
        </p:txBody>
      </p:sp>
      <p:grpSp>
        <p:nvGrpSpPr>
          <p:cNvPr id="53" name="组合 52">
            <a:extLst>
              <a:ext uri="{FF2B5EF4-FFF2-40B4-BE49-F238E27FC236}">
                <a16:creationId xmlns:a16="http://schemas.microsoft.com/office/drawing/2014/main" id="{5E3F734F-2532-43EE-AE20-6E8C86539D0D}"/>
              </a:ext>
            </a:extLst>
          </p:cNvPr>
          <p:cNvGrpSpPr/>
          <p:nvPr/>
        </p:nvGrpSpPr>
        <p:grpSpPr>
          <a:xfrm>
            <a:off x="4700217" y="284505"/>
            <a:ext cx="3034083" cy="820447"/>
            <a:chOff x="4574433" y="284505"/>
            <a:chExt cx="3034083" cy="820447"/>
          </a:xfrm>
        </p:grpSpPr>
        <p:cxnSp>
          <p:nvCxnSpPr>
            <p:cNvPr id="54" name="直接连接符 53">
              <a:extLst>
                <a:ext uri="{FF2B5EF4-FFF2-40B4-BE49-F238E27FC236}">
                  <a16:creationId xmlns:a16="http://schemas.microsoft.com/office/drawing/2014/main" id="{303C20BE-C060-4907-AACC-21E3226EC27A}"/>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55" name="矩形 54">
              <a:extLst>
                <a:ext uri="{FF2B5EF4-FFF2-40B4-BE49-F238E27FC236}">
                  <a16:creationId xmlns:a16="http://schemas.microsoft.com/office/drawing/2014/main" id="{6B4A585C-9FC3-41CE-95D2-6EE4E414EC22}"/>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56" name="矩形 55">
              <a:extLst>
                <a:ext uri="{FF2B5EF4-FFF2-40B4-BE49-F238E27FC236}">
                  <a16:creationId xmlns:a16="http://schemas.microsoft.com/office/drawing/2014/main" id="{13B248D1-9BC6-4413-A8F6-69E924A82079}"/>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352907082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53"/>
                                        </p:tgtEl>
                                        <p:attrNameLst>
                                          <p:attrName>style.visibility</p:attrName>
                                        </p:attrNameLst>
                                      </p:cBhvr>
                                      <p:to>
                                        <p:strVal val="visible"/>
                                      </p:to>
                                    </p:set>
                                    <p:animEffect filter="fade" transition="in">
                                      <p:cBhvr>
                                        <p:cTn dur="500" id="7"/>
                                        <p:tgtEl>
                                          <p:spTgt spid="5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0"/>
                                        </p:tgtEl>
                                        <p:attrNameLst>
                                          <p:attrName>style.visibility</p:attrName>
                                        </p:attrNameLst>
                                      </p:cBhvr>
                                      <p:to>
                                        <p:strVal val="visible"/>
                                      </p:to>
                                    </p:set>
                                    <p:animEffect filter="fade" transition="in">
                                      <p:cBhvr>
                                        <p:cTn dur="500" id="11"/>
                                        <p:tgtEl>
                                          <p:spTgt spid="40"/>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1"/>
                                        </p:tgtEl>
                                        <p:attrNameLst>
                                          <p:attrName>style.visibility</p:attrName>
                                        </p:attrNameLst>
                                      </p:cBhvr>
                                      <p:to>
                                        <p:strVal val="visible"/>
                                      </p:to>
                                    </p:set>
                                    <p:animEffect filter="fade" transition="in">
                                      <p:cBhvr>
                                        <p:cTn dur="500" id="15"/>
                                        <p:tgtEl>
                                          <p:spTgt spid="41"/>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2"/>
                                        </p:tgtEl>
                                        <p:attrNameLst>
                                          <p:attrName>style.visibility</p:attrName>
                                        </p:attrNameLst>
                                      </p:cBhvr>
                                      <p:to>
                                        <p:strVal val="visible"/>
                                      </p:to>
                                    </p:set>
                                    <p:animEffect filter="fade" transition="in">
                                      <p:cBhvr>
                                        <p:cTn dur="500" id="19"/>
                                        <p:tgtEl>
                                          <p:spTgt spid="42"/>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43"/>
                                        </p:tgtEl>
                                        <p:attrNameLst>
                                          <p:attrName>style.visibility</p:attrName>
                                        </p:attrNameLst>
                                      </p:cBhvr>
                                      <p:to>
                                        <p:strVal val="visible"/>
                                      </p:to>
                                    </p:set>
                                    <p:animEffect filter="fade" transition="in">
                                      <p:cBhvr>
                                        <p:cTn dur="500" id="23"/>
                                        <p:tgtEl>
                                          <p:spTgt spid="43"/>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44"/>
                                        </p:tgtEl>
                                        <p:attrNameLst>
                                          <p:attrName>style.visibility</p:attrName>
                                        </p:attrNameLst>
                                      </p:cBhvr>
                                      <p:to>
                                        <p:strVal val="visible"/>
                                      </p:to>
                                    </p:set>
                                    <p:animEffect filter="fade" transition="in">
                                      <p:cBhvr>
                                        <p:cTn dur="500" id="27"/>
                                        <p:tgtEl>
                                          <p:spTgt spid="44"/>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45"/>
                                        </p:tgtEl>
                                        <p:attrNameLst>
                                          <p:attrName>style.visibility</p:attrName>
                                        </p:attrNameLst>
                                      </p:cBhvr>
                                      <p:to>
                                        <p:strVal val="visible"/>
                                      </p:to>
                                    </p:set>
                                    <p:animEffect filter="fade" transition="in">
                                      <p:cBhvr>
                                        <p:cTn dur="500" id="31"/>
                                        <p:tgtEl>
                                          <p:spTgt spid="45"/>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46"/>
                                        </p:tgtEl>
                                        <p:attrNameLst>
                                          <p:attrName>style.visibility</p:attrName>
                                        </p:attrNameLst>
                                      </p:cBhvr>
                                      <p:to>
                                        <p:strVal val="visible"/>
                                      </p:to>
                                    </p:set>
                                    <p:animEffect filter="fade" transition="in">
                                      <p:cBhvr>
                                        <p:cTn dur="500" id="35"/>
                                        <p:tgtEl>
                                          <p:spTgt spid="46"/>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7"/>
                                        </p:tgtEl>
                                        <p:attrNameLst>
                                          <p:attrName>style.visibility</p:attrName>
                                        </p:attrNameLst>
                                      </p:cBhvr>
                                      <p:to>
                                        <p:strVal val="visible"/>
                                      </p:to>
                                    </p:set>
                                    <p:animEffect filter="fade" transition="in">
                                      <p:cBhvr>
                                        <p:cTn dur="500" id="39"/>
                                        <p:tgtEl>
                                          <p:spTgt spid="47"/>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48"/>
                                        </p:tgtEl>
                                        <p:attrNameLst>
                                          <p:attrName>style.visibility</p:attrName>
                                        </p:attrNameLst>
                                      </p:cBhvr>
                                      <p:to>
                                        <p:strVal val="visible"/>
                                      </p:to>
                                    </p:set>
                                    <p:animEffect filter="fade" transition="in">
                                      <p:cBhvr>
                                        <p:cTn dur="500" id="43"/>
                                        <p:tgtEl>
                                          <p:spTgt spid="48"/>
                                        </p:tgtEl>
                                      </p:cBhvr>
                                    </p:animEffect>
                                  </p:childTnLst>
                                </p:cTn>
                              </p:par>
                            </p:childTnLst>
                          </p:cTn>
                        </p:par>
                        <p:par>
                          <p:cTn fill="hold" id="44" nodeType="afterGroup">
                            <p:stCondLst>
                              <p:cond delay="5000"/>
                            </p:stCondLst>
                            <p:childTnLst>
                              <p:par>
                                <p:cTn fill="hold" id="45" nodeType="afterEffect" presetClass="entr" presetID="10" presetSubtype="0">
                                  <p:stCondLst>
                                    <p:cond delay="0"/>
                                  </p:stCondLst>
                                  <p:childTnLst>
                                    <p:set>
                                      <p:cBhvr>
                                        <p:cTn dur="1" fill="hold" id="46">
                                          <p:stCondLst>
                                            <p:cond delay="0"/>
                                          </p:stCondLst>
                                        </p:cTn>
                                        <p:tgtEl>
                                          <p:spTgt spid="39"/>
                                        </p:tgtEl>
                                        <p:attrNameLst>
                                          <p:attrName>style.visibility</p:attrName>
                                        </p:attrNameLst>
                                      </p:cBhvr>
                                      <p:to>
                                        <p:strVal val="visible"/>
                                      </p:to>
                                    </p:set>
                                    <p:animEffect filter="fade" transition="in">
                                      <p:cBhvr>
                                        <p:cTn dur="500" id="4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P grpId="0" spid="43"/>
      <p:bldP grpId="0" spid="44"/>
      <p:bldP grpId="0" spid="45"/>
      <p:bldP grpId="0" spid="46"/>
      <p:bldP grpId="0" spid="47"/>
      <p:bldP grpId="0" spid="48"/>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8" name="直接连接符 17">
            <a:extLst>
              <a:ext uri="{FF2B5EF4-FFF2-40B4-BE49-F238E27FC236}">
                <a16:creationId xmlns:a16="http://schemas.microsoft.com/office/drawing/2014/main" id="{B1AABA13-1624-4D1F-870A-96A952002932}"/>
              </a:ext>
            </a:extLst>
          </p:cNvPr>
          <p:cNvCxnSpPr/>
          <p:nvPr/>
        </p:nvCxnSpPr>
        <p:spPr>
          <a:xfrm>
            <a:off x="1553897" y="4640456"/>
            <a:ext cx="475598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9" name="组合 28">
            <a:extLst>
              <a:ext uri="{FF2B5EF4-FFF2-40B4-BE49-F238E27FC236}">
                <a16:creationId xmlns:a16="http://schemas.microsoft.com/office/drawing/2014/main" id="{48ADBF59-7668-49D9-BDB8-B05E1D35DB73}"/>
              </a:ext>
            </a:extLst>
          </p:cNvPr>
          <p:cNvGrpSpPr/>
          <p:nvPr/>
        </p:nvGrpSpPr>
        <p:grpSpPr>
          <a:xfrm>
            <a:off x="902376" y="1357710"/>
            <a:ext cx="4830989" cy="3877299"/>
            <a:chOff x="576368" y="1304207"/>
            <a:chExt cx="4830989" cy="3877299"/>
          </a:xfrm>
        </p:grpSpPr>
        <p:sp>
          <p:nvSpPr>
            <p:cNvPr id="8" name="矩形 7">
              <a:extLst>
                <a:ext uri="{FF2B5EF4-FFF2-40B4-BE49-F238E27FC236}">
                  <a16:creationId xmlns:a16="http://schemas.microsoft.com/office/drawing/2014/main" id="{70ECB2E3-5A8C-415D-BD5C-C0290B9B410B}"/>
                </a:ext>
              </a:extLst>
            </p:cNvPr>
            <p:cNvSpPr/>
            <p:nvPr/>
          </p:nvSpPr>
          <p:spPr>
            <a:xfrm>
              <a:off x="576368" y="1522155"/>
              <a:ext cx="4830989" cy="2286000"/>
            </a:xfrm>
            <a:prstGeom prst="rect">
              <a:avLst/>
            </a:prstGeom>
          </p:spPr>
          <p:txBody>
            <a:bodyPr wrap="square">
              <a:spAutoFit/>
            </a:bodyPr>
            <a:lstStyle/>
            <a:p>
              <a:r>
                <a:rPr altLang="en-US" lang="zh-CN" spc="600" sz="7200">
                  <a:solidFill>
                    <a:srgbClr val="345D4D"/>
                  </a:solidFill>
                  <a:latin typeface="+mj-ea"/>
                  <a:ea typeface="+mj-ea"/>
                </a:rPr>
                <a:t>感谢观看最美乡村</a:t>
              </a:r>
            </a:p>
          </p:txBody>
        </p:sp>
        <p:sp>
          <p:nvSpPr>
            <p:cNvPr id="10" name="矩形 9">
              <a:extLst>
                <a:ext uri="{FF2B5EF4-FFF2-40B4-BE49-F238E27FC236}">
                  <a16:creationId xmlns:a16="http://schemas.microsoft.com/office/drawing/2014/main" id="{F7FAA20A-1718-4BCD-8649-C8BCFAF95E2C}"/>
                </a:ext>
              </a:extLst>
            </p:cNvPr>
            <p:cNvSpPr/>
            <p:nvPr/>
          </p:nvSpPr>
          <p:spPr>
            <a:xfrm>
              <a:off x="609301" y="4007790"/>
              <a:ext cx="4626293" cy="228600"/>
            </a:xfrm>
            <a:prstGeom prst="rect">
              <a:avLst/>
            </a:prstGeom>
          </p:spPr>
          <p:txBody>
            <a:bodyPr wrap="none">
              <a:spAutoFit/>
            </a:bodyPr>
            <a:lstStyle/>
            <a:p>
              <a:r>
                <a:rPr altLang="zh-CN" lang="en-US" spc="300" sz="900">
                  <a:solidFill>
                    <a:schemeClr val="tx1">
                      <a:lumMod val="65000"/>
                      <a:lumOff val="35000"/>
                    </a:schemeClr>
                  </a:solidFill>
                  <a:latin charset="0" panose="020b0602020104020603" pitchFamily="34" typeface="Tw Cen MT"/>
                  <a:cs charset="0" panose="020b0604020202020204" pitchFamily="34" typeface="Arial"/>
                </a:rPr>
                <a:t>THE MOST BEAUTIFUL COUNTRYSIDE IN RURAL TOURISM</a:t>
              </a:r>
            </a:p>
          </p:txBody>
        </p:sp>
        <p:sp>
          <p:nvSpPr>
            <p:cNvPr id="5" name="文本框 4">
              <a:extLst>
                <a:ext uri="{FF2B5EF4-FFF2-40B4-BE49-F238E27FC236}">
                  <a16:creationId xmlns:a16="http://schemas.microsoft.com/office/drawing/2014/main" id="{9971BF96-36F2-443B-9941-8E8D605B6782}"/>
                </a:ext>
              </a:extLst>
            </p:cNvPr>
            <p:cNvSpPr txBox="1"/>
            <p:nvPr/>
          </p:nvSpPr>
          <p:spPr>
            <a:xfrm>
              <a:off x="609300" y="4919597"/>
              <a:ext cx="1579291" cy="251460"/>
            </a:xfrm>
            <a:prstGeom prst="rect">
              <a:avLst/>
            </a:prstGeom>
            <a:solidFill>
              <a:srgbClr val="345D4D"/>
            </a:solidFill>
            <a:ln w="12700">
              <a:solidFill>
                <a:srgbClr val="FFFFFF"/>
              </a:solidFill>
            </a:ln>
          </p:spPr>
          <p:txBody>
            <a:bodyPr rtlCol="0" wrap="square">
              <a:spAutoFit/>
            </a:bodyPr>
            <a:lstStyle/>
            <a:p>
              <a:r>
                <a:rPr altLang="en-US" lang="zh-CN" spc="300" sz="1050">
                  <a:solidFill>
                    <a:schemeClr val="bg1"/>
                  </a:solidFill>
                  <a:latin typeface="+mn-ea"/>
                </a:rPr>
                <a:t>汇报人：优页PPT</a:t>
              </a:r>
            </a:p>
          </p:txBody>
        </p:sp>
        <p:sp>
          <p:nvSpPr>
            <p:cNvPr id="12" name="文本框 11">
              <a:extLst>
                <a:ext uri="{FF2B5EF4-FFF2-40B4-BE49-F238E27FC236}">
                  <a16:creationId xmlns:a16="http://schemas.microsoft.com/office/drawing/2014/main" id="{0226407B-B7BD-4D7D-BA0A-491593B89C64}"/>
                </a:ext>
              </a:extLst>
            </p:cNvPr>
            <p:cNvSpPr txBox="1"/>
            <p:nvPr/>
          </p:nvSpPr>
          <p:spPr>
            <a:xfrm>
              <a:off x="2272710" y="4935286"/>
              <a:ext cx="1235313" cy="243840"/>
            </a:xfrm>
            <a:prstGeom prst="rect">
              <a:avLst/>
            </a:prstGeom>
            <a:noFill/>
            <a:ln w="12700">
              <a:solidFill>
                <a:srgbClr val="345D4D"/>
              </a:solidFill>
            </a:ln>
          </p:spPr>
          <p:txBody>
            <a:bodyPr rtlCol="0" wrap="square">
              <a:spAutoFit/>
            </a:bodyPr>
            <a:lstStyle/>
            <a:p>
              <a:r>
                <a:rPr altLang="zh-CN" lang="en-US" spc="300" sz="1000">
                  <a:solidFill>
                    <a:srgbClr val="345D4D"/>
                  </a:solidFill>
                  <a:latin typeface="+mn-ea"/>
                  <a:cs charset="0" panose="020b0604020202020204" pitchFamily="34" typeface="Arial"/>
                </a:rPr>
                <a:t>201X-00-00</a:t>
              </a:r>
            </a:p>
          </p:txBody>
        </p:sp>
        <p:cxnSp>
          <p:nvCxnSpPr>
            <p:cNvPr id="15" name="直接连接符 14">
              <a:extLst>
                <a:ext uri="{FF2B5EF4-FFF2-40B4-BE49-F238E27FC236}">
                  <a16:creationId xmlns:a16="http://schemas.microsoft.com/office/drawing/2014/main" id="{CF8D179A-F6AF-4294-822B-E2D8C1F0845F}"/>
                </a:ext>
              </a:extLst>
            </p:cNvPr>
            <p:cNvCxnSpPr/>
            <p:nvPr/>
          </p:nvCxnSpPr>
          <p:spPr>
            <a:xfrm>
              <a:off x="719839" y="1304207"/>
              <a:ext cx="834058" cy="0"/>
            </a:xfrm>
            <a:prstGeom prst="line">
              <a:avLst/>
            </a:prstGeom>
            <a:ln w="28575">
              <a:solidFill>
                <a:srgbClr val="345D4D"/>
              </a:solidFill>
            </a:ln>
          </p:spPr>
          <p:style>
            <a:lnRef idx="1">
              <a:schemeClr val="accent1"/>
            </a:lnRef>
            <a:fillRef idx="0">
              <a:schemeClr val="accent1"/>
            </a:fillRef>
            <a:effectRef idx="0">
              <a:schemeClr val="accent1"/>
            </a:effectRef>
            <a:fontRef idx="minor">
              <a:schemeClr val="tx1"/>
            </a:fontRef>
          </p:style>
        </p:cxnSp>
      </p:grpSp>
      <p:pic>
        <p:nvPicPr>
          <p:cNvPr id="27" name="图片 26">
            <a:extLst>
              <a:ext uri="{FF2B5EF4-FFF2-40B4-BE49-F238E27FC236}">
                <a16:creationId xmlns:a16="http://schemas.microsoft.com/office/drawing/2014/main" id="{68475DBD-228A-48D1-AC44-424503F33BD1}"/>
              </a:ext>
            </a:extLst>
          </p:cNvPr>
          <p:cNvPicPr>
            <a:picLocks noChangeAspect="1"/>
          </p:cNvPicPr>
          <p:nvPr/>
        </p:nvPicPr>
        <p:blipFill>
          <a:blip r:embed="rId3">
            <a:extLst>
              <a:ext uri="{28A0092B-C50C-407E-A947-70E740481C1C}">
                <a14:useLocalDpi val="0"/>
              </a:ext>
            </a:extLst>
          </a:blip>
          <a:srcRect l="32910"/>
          <a:stretch>
            <a:fillRect/>
          </a:stretch>
        </p:blipFill>
        <p:spPr>
          <a:xfrm flipH="1">
            <a:off x="5788158" y="524"/>
            <a:ext cx="6403842" cy="6857473"/>
          </a:xfrm>
          <a:prstGeom prst="rect">
            <a:avLst/>
          </a:prstGeom>
          <a:effectLst>
            <a:outerShdw algn="ctr" blurRad="114300" dist="25400" rotWithShape="0" sx="102000" sy="102000">
              <a:prstClr val="black">
                <a:alpha val="20000"/>
              </a:prstClr>
            </a:outerShdw>
          </a:effectLst>
        </p:spPr>
      </p:pic>
      <p:pic>
        <p:nvPicPr>
          <p:cNvPr id="25" name="图片 24">
            <a:extLst>
              <a:ext uri="{FF2B5EF4-FFF2-40B4-BE49-F238E27FC236}">
                <a16:creationId xmlns:a16="http://schemas.microsoft.com/office/drawing/2014/main" id="{780C29FB-09F3-4FE7-BC81-E9B39E956A0D}"/>
              </a:ext>
            </a:extLst>
          </p:cNvPr>
          <p:cNvPicPr>
            <a:picLocks noChangeAspect="1"/>
          </p:cNvPicPr>
          <p:nvPr/>
        </p:nvPicPr>
        <p:blipFill>
          <a:blip r:embed="rId4"/>
          <a:stretch>
            <a:fillRect/>
          </a:stretch>
        </p:blipFill>
        <p:spPr>
          <a:xfrm>
            <a:off x="4380969" y="4806680"/>
            <a:ext cx="725186" cy="1251052"/>
          </a:xfrm>
          <a:prstGeom prst="rect">
            <a:avLst/>
          </a:prstGeom>
          <a:effectLst>
            <a:outerShdw algn="t" blurRad="50800" dir="5400000" dist="38100" rotWithShape="0">
              <a:prstClr val="black">
                <a:alpha val="40000"/>
              </a:prstClr>
            </a:outerShdw>
          </a:effectLst>
        </p:spPr>
      </p:pic>
    </p:spTree>
    <p:extLst>
      <p:ext uri="{BB962C8B-B14F-4D97-AF65-F5344CB8AC3E}">
        <p14:creationId val="386684186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9"/>
                                        </p:tgtEl>
                                        <p:attrNameLst>
                                          <p:attrName>style.visibility</p:attrName>
                                        </p:attrNameLst>
                                      </p:cBhvr>
                                      <p:to>
                                        <p:strVal val="visible"/>
                                      </p:to>
                                    </p:set>
                                    <p:animEffect filter="fade" transition="in">
                                      <p:cBhvr>
                                        <p:cTn dur="500" id="11"/>
                                        <p:tgtEl>
                                          <p:spTgt spid="29"/>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25"/>
                                        </p:tgtEl>
                                        <p:attrNameLst>
                                          <p:attrName>style.visibility</p:attrName>
                                        </p:attrNameLst>
                                      </p:cBhvr>
                                      <p:to>
                                        <p:strVal val="visible"/>
                                      </p:to>
                                    </p:set>
                                    <p:animEffect filter="fade" transition="in">
                                      <p:cBhvr>
                                        <p:cTn dur="500" id="15"/>
                                        <p:tgtEl>
                                          <p:spTgt spid="25"/>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7"/>
                                        </p:tgtEl>
                                        <p:attrNameLst>
                                          <p:attrName>style.visibility</p:attrName>
                                        </p:attrNameLst>
                                      </p:cBhvr>
                                      <p:to>
                                        <p:strVal val="visible"/>
                                      </p:to>
                                    </p:set>
                                    <p:animEffect filter="fade" transition="in">
                                      <p:cBhvr>
                                        <p:cTn dur="500" id="19"/>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defTabSz="914400">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http://www.youyedoc.com/article/2018/4846.html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http://www.youyedoc.com/article/2017/3676.html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96890" y="1406072"/>
            <a:ext cx="2456901" cy="646232"/>
          </a:xfrm>
          <a:prstGeom prst="rect">
            <a:avLst/>
          </a:prstGeom>
        </p:spPr>
      </p:pic>
      <p:pic>
        <p:nvPicPr>
          <p:cNvPr id="3" name="图片 2"/>
          <p:cNvPicPr>
            <a:picLocks noChangeAspect="1"/>
          </p:cNvPicPr>
          <p:nvPr/>
        </p:nvPicPr>
        <p:blipFill>
          <a:blip r:embed="rId3"/>
          <a:stretch>
            <a:fillRect/>
          </a:stretch>
        </p:blipFill>
        <p:spPr>
          <a:xfrm>
            <a:off x="3096890" y="3297067"/>
            <a:ext cx="2956816" cy="646232"/>
          </a:xfrm>
          <a:prstGeom prst="rect">
            <a:avLst/>
          </a:prstGeom>
        </p:spPr>
      </p:pic>
    </p:spTree>
    <p:extLst>
      <p:ext uri="{BB962C8B-B14F-4D97-AF65-F5344CB8AC3E}">
        <p14:creationId val="205351710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椭圆 13">
            <a:extLst>
              <a:ext uri="{FF2B5EF4-FFF2-40B4-BE49-F238E27FC236}">
                <a16:creationId xmlns:a16="http://schemas.microsoft.com/office/drawing/2014/main" id="{B2EF5ED2-435D-4915-831A-5BD56773DF33}"/>
              </a:ext>
            </a:extLst>
          </p:cNvPr>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solidFill>
                  <a:srgbClr val="345D4D"/>
                </a:solidFill>
                <a:latin charset="0" panose="020b0604020202020204" pitchFamily="34" typeface="Arial"/>
                <a:cs charset="0" panose="020b0604020202020204" pitchFamily="34" typeface="Arial"/>
              </a:rPr>
              <a:t>01</a:t>
            </a:r>
          </a:p>
        </p:txBody>
      </p:sp>
      <p:grpSp>
        <p:nvGrpSpPr>
          <p:cNvPr id="17" name="组合 16">
            <a:extLst>
              <a:ext uri="{FF2B5EF4-FFF2-40B4-BE49-F238E27FC236}">
                <a16:creationId xmlns:a16="http://schemas.microsoft.com/office/drawing/2014/main" id="{A5645FA8-ACE7-4BC9-B381-CBCE3C2F8FEC}"/>
              </a:ext>
            </a:extLst>
          </p:cNvPr>
          <p:cNvGrpSpPr/>
          <p:nvPr/>
        </p:nvGrpSpPr>
        <p:grpSpPr>
          <a:xfrm>
            <a:off x="4990212" y="1352328"/>
            <a:ext cx="3419526" cy="768241"/>
            <a:chOff x="4308973" y="3009272"/>
            <a:chExt cx="3419526" cy="768241"/>
          </a:xfrm>
        </p:grpSpPr>
        <p:sp>
          <p:nvSpPr>
            <p:cNvPr id="15" name="矩形 14">
              <a:extLst>
                <a:ext uri="{FF2B5EF4-FFF2-40B4-BE49-F238E27FC236}">
                  <a16:creationId xmlns:a16="http://schemas.microsoft.com/office/drawing/2014/main" id="{60102C3D-7C0A-4A9C-AFFB-5F6B2A97B208}"/>
                </a:ext>
              </a:extLst>
            </p:cNvPr>
            <p:cNvSpPr/>
            <p:nvPr/>
          </p:nvSpPr>
          <p:spPr>
            <a:xfrm>
              <a:off x="4308973" y="3009272"/>
              <a:ext cx="3637280" cy="518160"/>
            </a:xfrm>
            <a:prstGeom prst="rect">
              <a:avLst/>
            </a:prstGeom>
          </p:spPr>
          <p:txBody>
            <a:bodyPr wrap="none">
              <a:spAutoFit/>
            </a:bodyPr>
            <a:lstStyle/>
            <a:p>
              <a:r>
                <a:rPr altLang="en-US" b="1" lang="zh-CN" spc="600" sz="28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16" name="矩形 15">
              <a:extLst>
                <a:ext uri="{FF2B5EF4-FFF2-40B4-BE49-F238E27FC236}">
                  <a16:creationId xmlns:a16="http://schemas.microsoft.com/office/drawing/2014/main" id="{165E3331-F4DC-484E-9E0F-56E3B885B483}"/>
                </a:ext>
              </a:extLst>
            </p:cNvPr>
            <p:cNvSpPr/>
            <p:nvPr/>
          </p:nvSpPr>
          <p:spPr>
            <a:xfrm>
              <a:off x="4355784" y="3485124"/>
              <a:ext cx="3308667" cy="289560"/>
            </a:xfrm>
            <a:prstGeom prst="rect">
              <a:avLst/>
            </a:prstGeom>
          </p:spPr>
          <p:txBody>
            <a:bodyPr wrap="none">
              <a:spAutoFit/>
            </a:bodyPr>
            <a:lstStyle/>
            <a:p>
              <a:r>
                <a:rPr altLang="zh-CN" lang="en-US" spc="100" sz="13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pic>
        <p:nvPicPr>
          <p:cNvPr id="8" name="图片 7">
            <a:extLst>
              <a:ext uri="{FF2B5EF4-FFF2-40B4-BE49-F238E27FC236}">
                <a16:creationId xmlns:a16="http://schemas.microsoft.com/office/drawing/2014/main" id="{CEA7FD91-329C-47DD-8822-5370524BC962}"/>
              </a:ext>
            </a:extLst>
          </p:cNvPr>
          <p:cNvPicPr>
            <a:picLocks noChangeAspect="1"/>
          </p:cNvPicPr>
          <p:nvPr/>
        </p:nvPicPr>
        <p:blipFill>
          <a:blip r:embed="rId3">
            <a:extLst>
              <a:ext uri="{28A0092B-C50C-407E-A947-70E740481C1C}">
                <a14:useLocalDpi val="0"/>
              </a:ext>
            </a:extLst>
          </a:blip>
          <a:srcRect b="21707" t="38090"/>
          <a:stretch>
            <a:fillRect/>
          </a:stretch>
        </p:blipFill>
        <p:spPr>
          <a:xfrm flipH="1">
            <a:off x="0" y="3336612"/>
            <a:ext cx="12192000" cy="3521388"/>
          </a:xfrm>
          <a:prstGeom prst="rect">
            <a:avLst/>
          </a:prstGeom>
          <a:effectLst>
            <a:outerShdw algn="ctr" blurRad="63500" rotWithShape="0" sx="102000" sy="102000">
              <a:prstClr val="black">
                <a:alpha val="40000"/>
              </a:prstClr>
            </a:outerShdw>
          </a:effectLst>
        </p:spPr>
      </p:pic>
    </p:spTree>
    <p:extLst>
      <p:ext uri="{BB962C8B-B14F-4D97-AF65-F5344CB8AC3E}">
        <p14:creationId val="3753985371"/>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500" id="11"/>
                                        <p:tgtEl>
                                          <p:spTgt spid="1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 4">
            <a:extLst>
              <a:ext uri="{FF2B5EF4-FFF2-40B4-BE49-F238E27FC236}">
                <a16:creationId xmlns:a16="http://schemas.microsoft.com/office/drawing/2014/main" id="{AC2127B4-0D3E-4A23-A556-84851D842320}"/>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11200"/>
                    </a14:imgEffect>
                  </a14:imgLayer>
                </a14:imgProps>
              </a:ext>
              <a:ext uri="{28A0092B-C50C-407E-A947-70E740481C1C}">
                <a14:useLocalDpi val="0"/>
              </a:ext>
            </a:extLst>
          </a:blip>
          <a:srcRect b="27543" r="15975"/>
          <a:stretch>
            <a:fillRect/>
          </a:stretch>
        </p:blipFill>
        <p:spPr>
          <a:xfrm>
            <a:off x="1486383" y="1792219"/>
            <a:ext cx="3647872" cy="4195640"/>
          </a:xfrm>
          <a:prstGeom prst="rect">
            <a:avLst/>
          </a:prstGeom>
          <a:effectLst>
            <a:outerShdw algn="l" blurRad="50800" dist="38100" rotWithShape="0">
              <a:prstClr val="black">
                <a:alpha val="40000"/>
              </a:prstClr>
            </a:outerShdw>
          </a:effectLst>
        </p:spPr>
      </p:pic>
      <p:sp>
        <p:nvSpPr>
          <p:cNvPr id="35" name="矩形 34">
            <a:extLst>
              <a:ext uri="{FF2B5EF4-FFF2-40B4-BE49-F238E27FC236}">
                <a16:creationId xmlns:a16="http://schemas.microsoft.com/office/drawing/2014/main" id="{FFA9D841-3A95-4965-B284-C659E94DA632}"/>
              </a:ext>
            </a:extLst>
          </p:cNvPr>
          <p:cNvSpPr/>
          <p:nvPr/>
        </p:nvSpPr>
        <p:spPr>
          <a:xfrm>
            <a:off x="5369809" y="4033938"/>
            <a:ext cx="5912957"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37" name="矩形 36">
            <a:extLst>
              <a:ext uri="{FF2B5EF4-FFF2-40B4-BE49-F238E27FC236}">
                <a16:creationId xmlns:a16="http://schemas.microsoft.com/office/drawing/2014/main" id="{A098BEAA-F4C4-4780-9ACC-21B8315C7816}"/>
              </a:ext>
            </a:extLst>
          </p:cNvPr>
          <p:cNvSpPr/>
          <p:nvPr/>
        </p:nvSpPr>
        <p:spPr>
          <a:xfrm>
            <a:off x="5368559" y="3687635"/>
            <a:ext cx="1783080" cy="365760"/>
          </a:xfrm>
          <a:prstGeom prst="rect">
            <a:avLst/>
          </a:prstGeom>
          <a:noFill/>
          <a:ln>
            <a:noFill/>
          </a:ln>
        </p:spPr>
        <p:txBody>
          <a:bodyPr wrap="none">
            <a:spAutoFit/>
          </a:bodyPr>
          <a:lstStyle/>
          <a:p>
            <a:r>
              <a:rPr altLang="en-US" b="1" lang="zh-CN" spc="300">
                <a:solidFill>
                  <a:schemeClr val="tx1">
                    <a:lumMod val="75000"/>
                    <a:lumOff val="25000"/>
                  </a:schemeClr>
                </a:solidFill>
                <a:latin typeface="+mn-ea"/>
              </a:rPr>
              <a:t>点击输入标题</a:t>
            </a:r>
          </a:p>
        </p:txBody>
      </p:sp>
      <p:sp>
        <p:nvSpPr>
          <p:cNvPr id="38" name="矩形 37">
            <a:extLst>
              <a:ext uri="{FF2B5EF4-FFF2-40B4-BE49-F238E27FC236}">
                <a16:creationId xmlns:a16="http://schemas.microsoft.com/office/drawing/2014/main" id="{BB37A8BB-E964-4865-B73F-75EED8C12AC3}"/>
              </a:ext>
            </a:extLst>
          </p:cNvPr>
          <p:cNvSpPr/>
          <p:nvPr/>
        </p:nvSpPr>
        <p:spPr>
          <a:xfrm>
            <a:off x="5369808" y="5493481"/>
            <a:ext cx="5587493"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p>
        </p:txBody>
      </p:sp>
      <p:grpSp>
        <p:nvGrpSpPr>
          <p:cNvPr id="45" name="组合 44">
            <a:extLst>
              <a:ext uri="{FF2B5EF4-FFF2-40B4-BE49-F238E27FC236}">
                <a16:creationId xmlns:a16="http://schemas.microsoft.com/office/drawing/2014/main" id="{AA09B10E-BAA3-4A88-AF53-908EE8D24E03}"/>
              </a:ext>
            </a:extLst>
          </p:cNvPr>
          <p:cNvGrpSpPr/>
          <p:nvPr/>
        </p:nvGrpSpPr>
        <p:grpSpPr>
          <a:xfrm>
            <a:off x="4700217" y="284505"/>
            <a:ext cx="3034083" cy="820447"/>
            <a:chOff x="4574433" y="284505"/>
            <a:chExt cx="3034083" cy="820447"/>
          </a:xfrm>
        </p:grpSpPr>
        <p:cxnSp>
          <p:nvCxnSpPr>
            <p:cNvPr id="46" name="直接连接符 45">
              <a:extLst>
                <a:ext uri="{FF2B5EF4-FFF2-40B4-BE49-F238E27FC236}">
                  <a16:creationId xmlns:a16="http://schemas.microsoft.com/office/drawing/2014/main" id="{2DDC3F48-AB62-4EE4-8CBD-077F8CC08805}"/>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294198D8-929A-4B93-AA85-A29BFE69398E}"/>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48" name="矩形 47">
              <a:extLst>
                <a:ext uri="{FF2B5EF4-FFF2-40B4-BE49-F238E27FC236}">
                  <a16:creationId xmlns:a16="http://schemas.microsoft.com/office/drawing/2014/main" id="{35C15B45-9B77-4677-9290-D64F6AD8A883}"/>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
        <p:nvSpPr>
          <p:cNvPr id="49" name="矩形 48">
            <a:extLst>
              <a:ext uri="{FF2B5EF4-FFF2-40B4-BE49-F238E27FC236}">
                <a16:creationId xmlns:a16="http://schemas.microsoft.com/office/drawing/2014/main" id="{41676A3C-9503-4A05-8D51-EC34A615712E}"/>
              </a:ext>
            </a:extLst>
          </p:cNvPr>
          <p:cNvSpPr/>
          <p:nvPr/>
        </p:nvSpPr>
        <p:spPr>
          <a:xfrm>
            <a:off x="5369809" y="2089477"/>
            <a:ext cx="5912957"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50" name="矩形 49">
            <a:extLst>
              <a:ext uri="{FF2B5EF4-FFF2-40B4-BE49-F238E27FC236}">
                <a16:creationId xmlns:a16="http://schemas.microsoft.com/office/drawing/2014/main" id="{A0079825-68E6-459E-951D-928211F44C00}"/>
              </a:ext>
            </a:extLst>
          </p:cNvPr>
          <p:cNvSpPr/>
          <p:nvPr/>
        </p:nvSpPr>
        <p:spPr>
          <a:xfrm>
            <a:off x="5368559" y="1732130"/>
            <a:ext cx="1783080" cy="365760"/>
          </a:xfrm>
          <a:prstGeom prst="rect">
            <a:avLst/>
          </a:prstGeom>
          <a:noFill/>
          <a:ln>
            <a:noFill/>
          </a:ln>
        </p:spPr>
        <p:txBody>
          <a:bodyPr wrap="none">
            <a:spAutoFit/>
          </a:bodyPr>
          <a:lstStyle/>
          <a:p>
            <a:r>
              <a:rPr altLang="en-US" b="1" lang="zh-CN" spc="300">
                <a:solidFill>
                  <a:schemeClr val="tx1">
                    <a:lumMod val="75000"/>
                    <a:lumOff val="25000"/>
                  </a:schemeClr>
                </a:solidFill>
                <a:latin typeface="+mn-ea"/>
              </a:rPr>
              <a:t>点击输入标题</a:t>
            </a:r>
          </a:p>
        </p:txBody>
      </p:sp>
    </p:spTree>
    <p:extLst>
      <p:ext uri="{BB962C8B-B14F-4D97-AF65-F5344CB8AC3E}">
        <p14:creationId val="154882388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500" id="7"/>
                                        <p:tgtEl>
                                          <p:spTgt spid="45"/>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50"/>
                                        </p:tgtEl>
                                        <p:attrNameLst>
                                          <p:attrName>style.visibility</p:attrName>
                                        </p:attrNameLst>
                                      </p:cBhvr>
                                      <p:to>
                                        <p:strVal val="visible"/>
                                      </p:to>
                                    </p:set>
                                    <p:animEffect filter="fade" transition="in">
                                      <p:cBhvr>
                                        <p:cTn dur="500" id="15"/>
                                        <p:tgtEl>
                                          <p:spTgt spid="50"/>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9"/>
                                        </p:tgtEl>
                                        <p:attrNameLst>
                                          <p:attrName>style.visibility</p:attrName>
                                        </p:attrNameLst>
                                      </p:cBhvr>
                                      <p:to>
                                        <p:strVal val="visible"/>
                                      </p:to>
                                    </p:set>
                                    <p:animEffect filter="fade" transition="in">
                                      <p:cBhvr>
                                        <p:cTn dur="500" id="19"/>
                                        <p:tgtEl>
                                          <p:spTgt spid="49"/>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7"/>
                                        </p:tgtEl>
                                        <p:attrNameLst>
                                          <p:attrName>style.visibility</p:attrName>
                                        </p:attrNameLst>
                                      </p:cBhvr>
                                      <p:to>
                                        <p:strVal val="visible"/>
                                      </p:to>
                                    </p:set>
                                    <p:animEffect filter="fade" transition="in">
                                      <p:cBhvr>
                                        <p:cTn dur="500" id="23"/>
                                        <p:tgtEl>
                                          <p:spTgt spid="37"/>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35"/>
                                        </p:tgtEl>
                                        <p:attrNameLst>
                                          <p:attrName>style.visibility</p:attrName>
                                        </p:attrNameLst>
                                      </p:cBhvr>
                                      <p:to>
                                        <p:strVal val="visible"/>
                                      </p:to>
                                    </p:set>
                                    <p:animEffect filter="fade" transition="in">
                                      <p:cBhvr>
                                        <p:cTn dur="500" id="27"/>
                                        <p:tgtEl>
                                          <p:spTgt spid="3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38"/>
                                        </p:tgtEl>
                                        <p:attrNameLst>
                                          <p:attrName>style.visibility</p:attrName>
                                        </p:attrNameLst>
                                      </p:cBhvr>
                                      <p:to>
                                        <p:strVal val="visible"/>
                                      </p:to>
                                    </p:set>
                                    <p:animEffect filter="fade" transition="in">
                                      <p:cBhvr>
                                        <p:cTn dur="500" id="31"/>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7"/>
      <p:bldP grpId="0" spid="38"/>
      <p:bldP grpId="0" spid="49"/>
      <p:bldP grpId="0" spid="5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a:extLst>
              <a:ext uri="{FF2B5EF4-FFF2-40B4-BE49-F238E27FC236}">
                <a16:creationId xmlns:a16="http://schemas.microsoft.com/office/drawing/2014/main" id="{9DF81BE3-6A1C-4C06-882B-B672A039A7D5}"/>
              </a:ext>
            </a:extLst>
          </p:cNvPr>
          <p:cNvPicPr>
            <a:picLocks noChangeAspect="1"/>
          </p:cNvPicPr>
          <p:nvPr/>
        </p:nvPicPr>
        <p:blipFill>
          <a:blip r:embed="rId3">
            <a:extLst>
              <a:ext uri="{BEBA8EAE-BF5A-486C-A8C5-ECC9F3942E4B}">
                <a14:imgProps>
                  <a14:imgLayer xmlns:d3p1="http://schemas.openxmlformats.org/officeDocument/2006/relationships" d3p1:embed="">
                    <a14:imgEffect>
                      <a14:colorTemperature colorTemp="5300"/>
                    </a14:imgEffect>
                  </a14:imgLayer>
                </a14:imgProps>
              </a:ext>
              <a:ext uri="{28A0092B-C50C-407E-A947-70E740481C1C}">
                <a14:useLocalDpi val="0"/>
              </a:ext>
            </a:extLst>
          </a:blip>
          <a:stretch>
            <a:fillRect/>
          </a:stretch>
        </p:blipFill>
        <p:spPr>
          <a:xfrm>
            <a:off x="700094" y="1536438"/>
            <a:ext cx="6216144" cy="4368451"/>
          </a:xfrm>
          <a:prstGeom prst="rect">
            <a:avLst/>
          </a:prstGeom>
          <a:effectLst>
            <a:outerShdw algn="tl" blurRad="50800" dir="2700000" dist="38100" rotWithShape="0">
              <a:prstClr val="black">
                <a:alpha val="40000"/>
              </a:prstClr>
            </a:outerShdw>
          </a:effectLst>
        </p:spPr>
      </p:pic>
      <p:sp>
        <p:nvSpPr>
          <p:cNvPr id="42" name="矩形 41">
            <a:extLst>
              <a:ext uri="{FF2B5EF4-FFF2-40B4-BE49-F238E27FC236}">
                <a16:creationId xmlns:a16="http://schemas.microsoft.com/office/drawing/2014/main" id="{0CAB2B2C-1A1A-4AAD-8710-C74D1BE4085C}"/>
              </a:ext>
            </a:extLst>
          </p:cNvPr>
          <p:cNvSpPr/>
          <p:nvPr/>
        </p:nvSpPr>
        <p:spPr>
          <a:xfrm>
            <a:off x="5986239" y="2319779"/>
            <a:ext cx="5702261" cy="3229331"/>
          </a:xfrm>
          <a:prstGeom prst="rect">
            <a:avLst/>
          </a:prstGeom>
          <a:solidFill>
            <a:srgbClr val="FFFFFF"/>
          </a:solidFill>
          <a:ln>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矩形 38">
            <a:extLst>
              <a:ext uri="{FF2B5EF4-FFF2-40B4-BE49-F238E27FC236}">
                <a16:creationId xmlns:a16="http://schemas.microsoft.com/office/drawing/2014/main" id="{975D2AE5-B79A-4643-9E49-78CDDD24E31F}"/>
              </a:ext>
            </a:extLst>
          </p:cNvPr>
          <p:cNvSpPr/>
          <p:nvPr/>
        </p:nvSpPr>
        <p:spPr>
          <a:xfrm>
            <a:off x="6162020" y="3239167"/>
            <a:ext cx="5350703" cy="1379220"/>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40" name="矩形 39">
            <a:extLst>
              <a:ext uri="{FF2B5EF4-FFF2-40B4-BE49-F238E27FC236}">
                <a16:creationId xmlns:a16="http://schemas.microsoft.com/office/drawing/2014/main" id="{2569E12C-9788-461B-9973-70AF5700458E}"/>
              </a:ext>
            </a:extLst>
          </p:cNvPr>
          <p:cNvSpPr/>
          <p:nvPr/>
        </p:nvSpPr>
        <p:spPr>
          <a:xfrm>
            <a:off x="6241548" y="2761333"/>
            <a:ext cx="1630680" cy="335280"/>
          </a:xfrm>
          <a:prstGeom prst="rect">
            <a:avLst/>
          </a:prstGeom>
          <a:solidFill>
            <a:srgbClr val="3A5A4F"/>
          </a:solidFill>
        </p:spPr>
        <p:txBody>
          <a:bodyPr wrap="none">
            <a:spAutoFit/>
          </a:bodyPr>
          <a:lstStyle/>
          <a:p>
            <a:r>
              <a:rPr altLang="en-US" b="1" lang="zh-CN" spc="300" sz="1600">
                <a:solidFill>
                  <a:schemeClr val="bg1"/>
                </a:solidFill>
                <a:latin typeface="+mn-ea"/>
              </a:rPr>
              <a:t>点击输入标题</a:t>
            </a:r>
          </a:p>
        </p:txBody>
      </p:sp>
      <p:sp>
        <p:nvSpPr>
          <p:cNvPr id="41" name="矩形 40">
            <a:extLst>
              <a:ext uri="{FF2B5EF4-FFF2-40B4-BE49-F238E27FC236}">
                <a16:creationId xmlns:a16="http://schemas.microsoft.com/office/drawing/2014/main" id="{83D3E44D-65C3-4370-80DD-4E04D229F88A}"/>
              </a:ext>
            </a:extLst>
          </p:cNvPr>
          <p:cNvSpPr/>
          <p:nvPr/>
        </p:nvSpPr>
        <p:spPr>
          <a:xfrm>
            <a:off x="6162020" y="4762226"/>
            <a:ext cx="5350702"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p>
        </p:txBody>
      </p:sp>
      <p:grpSp>
        <p:nvGrpSpPr>
          <p:cNvPr id="47" name="组合 46">
            <a:extLst>
              <a:ext uri="{FF2B5EF4-FFF2-40B4-BE49-F238E27FC236}">
                <a16:creationId xmlns:a16="http://schemas.microsoft.com/office/drawing/2014/main" id="{588D4B04-D1A9-4886-AE39-D23F04410109}"/>
              </a:ext>
            </a:extLst>
          </p:cNvPr>
          <p:cNvGrpSpPr/>
          <p:nvPr/>
        </p:nvGrpSpPr>
        <p:grpSpPr>
          <a:xfrm>
            <a:off x="4700217" y="284505"/>
            <a:ext cx="3034083" cy="820447"/>
            <a:chOff x="4574433" y="284505"/>
            <a:chExt cx="3034083" cy="820447"/>
          </a:xfrm>
        </p:grpSpPr>
        <p:cxnSp>
          <p:nvCxnSpPr>
            <p:cNvPr id="48" name="直接连接符 47">
              <a:extLst>
                <a:ext uri="{FF2B5EF4-FFF2-40B4-BE49-F238E27FC236}">
                  <a16:creationId xmlns:a16="http://schemas.microsoft.com/office/drawing/2014/main" id="{26F3E5F3-FDB0-48D1-832B-81B0B7541DD2}"/>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49" name="矩形 48">
              <a:extLst>
                <a:ext uri="{FF2B5EF4-FFF2-40B4-BE49-F238E27FC236}">
                  <a16:creationId xmlns:a16="http://schemas.microsoft.com/office/drawing/2014/main" id="{273432CC-9875-49DF-A9EB-C7AAC13D2E6F}"/>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50" name="矩形 49">
              <a:extLst>
                <a:ext uri="{FF2B5EF4-FFF2-40B4-BE49-F238E27FC236}">
                  <a16:creationId xmlns:a16="http://schemas.microsoft.com/office/drawing/2014/main" id="{6575F211-ED46-46C5-A5BA-E306D9CE5A2E}"/>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4178467538"/>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47"/>
                                        </p:tgtEl>
                                        <p:attrNameLst>
                                          <p:attrName>style.visibility</p:attrName>
                                        </p:attrNameLst>
                                      </p:cBhvr>
                                      <p:to>
                                        <p:strVal val="visible"/>
                                      </p:to>
                                    </p:set>
                                    <p:animEffect filter="fade" transition="in">
                                      <p:cBhvr>
                                        <p:cTn dur="500" id="7"/>
                                        <p:tgtEl>
                                          <p:spTgt spid="47"/>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2"/>
                                        </p:tgtEl>
                                        <p:attrNameLst>
                                          <p:attrName>style.visibility</p:attrName>
                                        </p:attrNameLst>
                                      </p:cBhvr>
                                      <p:to>
                                        <p:strVal val="visible"/>
                                      </p:to>
                                    </p:set>
                                    <p:animEffect filter="fade" transition="in">
                                      <p:cBhvr>
                                        <p:cTn dur="500" id="15"/>
                                        <p:tgtEl>
                                          <p:spTgt spid="4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0"/>
                                        </p:tgtEl>
                                        <p:attrNameLst>
                                          <p:attrName>style.visibility</p:attrName>
                                        </p:attrNameLst>
                                      </p:cBhvr>
                                      <p:to>
                                        <p:strVal val="visible"/>
                                      </p:to>
                                    </p:set>
                                    <p:animEffect filter="fade" transition="in">
                                      <p:cBhvr>
                                        <p:cTn dur="500" id="19"/>
                                        <p:tgtEl>
                                          <p:spTgt spid="4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39"/>
                                        </p:tgtEl>
                                        <p:attrNameLst>
                                          <p:attrName>style.visibility</p:attrName>
                                        </p:attrNameLst>
                                      </p:cBhvr>
                                      <p:to>
                                        <p:strVal val="visible"/>
                                      </p:to>
                                    </p:set>
                                    <p:animEffect filter="fade" transition="in">
                                      <p:cBhvr>
                                        <p:cTn dur="500" id="23"/>
                                        <p:tgtEl>
                                          <p:spTgt spid="39"/>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41"/>
                                        </p:tgtEl>
                                        <p:attrNameLst>
                                          <p:attrName>style.visibility</p:attrName>
                                        </p:attrNameLst>
                                      </p:cBhvr>
                                      <p:to>
                                        <p:strVal val="visible"/>
                                      </p:to>
                                    </p:set>
                                    <p:animEffect filter="fade" transition="in">
                                      <p:cBhvr>
                                        <p:cTn dur="500" id="27"/>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39"/>
      <p:bldP grpId="0" spid="40"/>
      <p:bldP grpId="0" spid="41"/>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40241FA8-0364-44FB-9840-6073F5D38F10}"/>
              </a:ext>
            </a:extLst>
          </p:cNvPr>
          <p:cNvSpPr/>
          <p:nvPr/>
        </p:nvSpPr>
        <p:spPr>
          <a:xfrm>
            <a:off x="1276830" y="1901832"/>
            <a:ext cx="3230880" cy="457200"/>
          </a:xfrm>
          <a:prstGeom prst="rect">
            <a:avLst/>
          </a:prstGeom>
          <a:noFill/>
        </p:spPr>
        <p:txBody>
          <a:bodyPr wrap="none">
            <a:spAutoFit/>
          </a:bodyPr>
          <a:lstStyle/>
          <a:p>
            <a:r>
              <a:rPr altLang="en-US" lang="zh-CN" spc="600" sz="2400">
                <a:solidFill>
                  <a:srgbClr val="3A5A4F"/>
                </a:solidFill>
                <a:latin typeface="+mj-ea"/>
                <a:ea typeface="+mj-ea"/>
              </a:rPr>
              <a:t>点击输入标题内容</a:t>
            </a:r>
          </a:p>
        </p:txBody>
      </p:sp>
      <p:sp>
        <p:nvSpPr>
          <p:cNvPr id="4" name="矩形 3">
            <a:extLst>
              <a:ext uri="{FF2B5EF4-FFF2-40B4-BE49-F238E27FC236}">
                <a16:creationId xmlns:a16="http://schemas.microsoft.com/office/drawing/2014/main" id="{E36284C3-1575-4EFE-A836-B4608FA0E189}"/>
              </a:ext>
            </a:extLst>
          </p:cNvPr>
          <p:cNvSpPr/>
          <p:nvPr/>
        </p:nvSpPr>
        <p:spPr>
          <a:xfrm>
            <a:off x="1277239" y="3416041"/>
            <a:ext cx="3758765" cy="864108"/>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a:t>
            </a:r>
          </a:p>
        </p:txBody>
      </p:sp>
      <p:grpSp>
        <p:nvGrpSpPr>
          <p:cNvPr id="9" name="组合 8">
            <a:extLst>
              <a:ext uri="{FF2B5EF4-FFF2-40B4-BE49-F238E27FC236}">
                <a16:creationId xmlns:a16="http://schemas.microsoft.com/office/drawing/2014/main" id="{40699A18-65DC-451D-A0C4-EF8D89D0F178}"/>
              </a:ext>
            </a:extLst>
          </p:cNvPr>
          <p:cNvGrpSpPr/>
          <p:nvPr/>
        </p:nvGrpSpPr>
        <p:grpSpPr>
          <a:xfrm>
            <a:off x="1377331" y="5299982"/>
            <a:ext cx="873225" cy="276999"/>
            <a:chOff x="1315339" y="5299982"/>
            <a:chExt cx="873225" cy="276999"/>
          </a:xfrm>
          <a:effectLst>
            <a:outerShdw algn="ctr" blurRad="63500" rotWithShape="0" sx="102000" sy="102000">
              <a:prstClr val="black">
                <a:alpha val="40000"/>
              </a:prstClr>
            </a:outerShdw>
          </a:effectLst>
        </p:grpSpPr>
        <p:sp>
          <p:nvSpPr>
            <p:cNvPr id="8" name="矩形: 圆角 7">
              <a:extLst>
                <a:ext uri="{FF2B5EF4-FFF2-40B4-BE49-F238E27FC236}">
                  <a16:creationId xmlns:a16="http://schemas.microsoft.com/office/drawing/2014/main" id="{BD77D339-5F2D-4972-861F-EB1B02C64064}"/>
                </a:ext>
              </a:extLst>
            </p:cNvPr>
            <p:cNvSpPr/>
            <p:nvPr/>
          </p:nvSpPr>
          <p:spPr>
            <a:xfrm>
              <a:off x="1315339" y="5306518"/>
              <a:ext cx="873225" cy="243428"/>
            </a:xfrm>
            <a:prstGeom prst="roundRect">
              <a:avLst>
                <a:gd fmla="val 47970" name="adj"/>
              </a:avLst>
            </a:prstGeom>
            <a:solidFill>
              <a:srgbClr val="3A5A4F"/>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矩形 4">
              <a:extLst>
                <a:ext uri="{FF2B5EF4-FFF2-40B4-BE49-F238E27FC236}">
                  <a16:creationId xmlns:a16="http://schemas.microsoft.com/office/drawing/2014/main" id="{6995A1CA-EA1D-4153-97AB-BD12F8C761B3}"/>
                </a:ext>
              </a:extLst>
            </p:cNvPr>
            <p:cNvSpPr/>
            <p:nvPr/>
          </p:nvSpPr>
          <p:spPr>
            <a:xfrm>
              <a:off x="1315339" y="5299981"/>
              <a:ext cx="843280" cy="274320"/>
            </a:xfrm>
            <a:prstGeom prst="rect">
              <a:avLst/>
            </a:prstGeom>
            <a:noFill/>
            <a:ln>
              <a:noFill/>
            </a:ln>
          </p:spPr>
          <p:txBody>
            <a:bodyPr wrap="none">
              <a:spAutoFit/>
            </a:bodyPr>
            <a:lstStyle/>
            <a:p>
              <a:r>
                <a:rPr altLang="en-US" lang="zh-CN" spc="100" sz="1200">
                  <a:solidFill>
                    <a:schemeClr val="bg1"/>
                  </a:solidFill>
                  <a:latin typeface="+mn-ea"/>
                </a:rPr>
                <a:t>乡村旅游</a:t>
              </a:r>
            </a:p>
          </p:txBody>
        </p:sp>
      </p:grpSp>
      <p:pic>
        <p:nvPicPr>
          <p:cNvPr id="21" name="图片 20">
            <a:extLst>
              <a:ext uri="{FF2B5EF4-FFF2-40B4-BE49-F238E27FC236}">
                <a16:creationId xmlns:a16="http://schemas.microsoft.com/office/drawing/2014/main" id="{325E7D0E-7A51-4282-86DD-4618459A8138}"/>
              </a:ext>
            </a:extLst>
          </p:cNvPr>
          <p:cNvPicPr>
            <a:picLocks noChangeAspect="1"/>
          </p:cNvPicPr>
          <p:nvPr/>
        </p:nvPicPr>
        <p:blipFill>
          <a:blip r:embed="rId3">
            <a:extLst>
              <a:ext uri="{28A0092B-C50C-407E-A947-70E740481C1C}">
                <a14:useLocalDpi val="0"/>
              </a:ext>
            </a:extLst>
          </a:blip>
          <a:srcRect b="5448" l="5760" r="27150" t="28160"/>
          <a:stretch>
            <a:fillRect/>
          </a:stretch>
        </p:blipFill>
        <p:spPr>
          <a:xfrm flipH="1">
            <a:off x="5936834" y="1824954"/>
            <a:ext cx="5216369" cy="3708612"/>
          </a:xfrm>
          <a:prstGeom prst="rect">
            <a:avLst/>
          </a:prstGeom>
          <a:effectLst>
            <a:outerShdw algn="ctr" blurRad="114300" dist="25400" rotWithShape="0" sx="102000" sy="102000">
              <a:prstClr val="black">
                <a:alpha val="20000"/>
              </a:prstClr>
            </a:outerShdw>
          </a:effectLst>
        </p:spPr>
      </p:pic>
      <p:sp>
        <p:nvSpPr>
          <p:cNvPr id="22" name="矩形 21">
            <a:extLst>
              <a:ext uri="{FF2B5EF4-FFF2-40B4-BE49-F238E27FC236}">
                <a16:creationId xmlns:a16="http://schemas.microsoft.com/office/drawing/2014/main" id="{ACEB4C71-0981-40CD-B53F-23C68F6098FA}"/>
              </a:ext>
            </a:extLst>
          </p:cNvPr>
          <p:cNvSpPr/>
          <p:nvPr/>
        </p:nvSpPr>
        <p:spPr>
          <a:xfrm>
            <a:off x="1292391" y="2646357"/>
            <a:ext cx="3372434" cy="426720"/>
          </a:xfrm>
          <a:prstGeom prst="rect">
            <a:avLst/>
          </a:prstGeom>
        </p:spPr>
        <p:txBody>
          <a:bodyPr wrap="square">
            <a:spAutoFit/>
          </a:bodyPr>
          <a:lstStyle/>
          <a:p>
            <a:r>
              <a:rPr altLang="zh-CN" lang="en-US" spc="300" sz="1100">
                <a:solidFill>
                  <a:schemeClr val="tx1">
                    <a:lumMod val="65000"/>
                    <a:lumOff val="35000"/>
                  </a:schemeClr>
                </a:solidFill>
                <a:latin charset="0" panose="020b0602020104020603" pitchFamily="34" typeface="Tw Cen MT"/>
                <a:cs charset="0" panose="020b0604020202020204" pitchFamily="34" typeface="Arial"/>
              </a:rPr>
              <a:t>THE MOST BEAUTIFUL COUNTRYSIDE IN RURAL TOURISM</a:t>
            </a:r>
          </a:p>
        </p:txBody>
      </p:sp>
      <p:sp>
        <p:nvSpPr>
          <p:cNvPr id="6" name="矩形 5">
            <a:extLst>
              <a:ext uri="{FF2B5EF4-FFF2-40B4-BE49-F238E27FC236}">
                <a16:creationId xmlns:a16="http://schemas.microsoft.com/office/drawing/2014/main" id="{0F18269A-83E5-40D9-B4D2-B07249C5FB85}"/>
              </a:ext>
            </a:extLst>
          </p:cNvPr>
          <p:cNvSpPr/>
          <p:nvPr/>
        </p:nvSpPr>
        <p:spPr>
          <a:xfrm>
            <a:off x="1276830" y="4227264"/>
            <a:ext cx="4054587"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a:t>
            </a:r>
          </a:p>
        </p:txBody>
      </p:sp>
      <p:pic>
        <p:nvPicPr>
          <p:cNvPr id="24" name="图片 23">
            <a:extLst>
              <a:ext uri="{FF2B5EF4-FFF2-40B4-BE49-F238E27FC236}">
                <a16:creationId xmlns:a16="http://schemas.microsoft.com/office/drawing/2014/main" id="{0EE61AE2-60D9-4DCA-808D-9102891A06F3}"/>
              </a:ext>
            </a:extLst>
          </p:cNvPr>
          <p:cNvPicPr>
            <a:picLocks noChangeAspect="1"/>
          </p:cNvPicPr>
          <p:nvPr/>
        </p:nvPicPr>
        <p:blipFill>
          <a:blip r:embed="rId4">
            <a:extLst>
              <a:ext uri="{28A0092B-C50C-407E-A947-70E740481C1C}">
                <a14:useLocalDpi val="0"/>
              </a:ext>
            </a:extLst>
          </a:blip>
          <a:stretch>
            <a:fillRect/>
          </a:stretch>
        </p:blipFill>
        <p:spPr>
          <a:xfrm>
            <a:off x="5499142" y="4561087"/>
            <a:ext cx="1889626" cy="1194906"/>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33" name="组合 32">
            <a:extLst>
              <a:ext uri="{FF2B5EF4-FFF2-40B4-BE49-F238E27FC236}">
                <a16:creationId xmlns:a16="http://schemas.microsoft.com/office/drawing/2014/main" id="{8A063976-42C9-4CA4-98A0-D0550504F4DA}"/>
              </a:ext>
            </a:extLst>
          </p:cNvPr>
          <p:cNvGrpSpPr/>
          <p:nvPr/>
        </p:nvGrpSpPr>
        <p:grpSpPr>
          <a:xfrm>
            <a:off x="4700217" y="284505"/>
            <a:ext cx="3034083" cy="820447"/>
            <a:chOff x="4574433" y="284505"/>
            <a:chExt cx="3034083" cy="820447"/>
          </a:xfrm>
        </p:grpSpPr>
        <p:cxnSp>
          <p:nvCxnSpPr>
            <p:cNvPr id="34" name="直接连接符 33">
              <a:extLst>
                <a:ext uri="{FF2B5EF4-FFF2-40B4-BE49-F238E27FC236}">
                  <a16:creationId xmlns:a16="http://schemas.microsoft.com/office/drawing/2014/main" id="{9EF46E68-3526-4CF4-A3B9-D1334937F9E1}"/>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E0F34957-0B7D-4C6A-AAEA-5C160CA84114}"/>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36" name="矩形 35">
              <a:extLst>
                <a:ext uri="{FF2B5EF4-FFF2-40B4-BE49-F238E27FC236}">
                  <a16:creationId xmlns:a16="http://schemas.microsoft.com/office/drawing/2014/main" id="{5B9FB0D5-E40D-4A59-A303-2BD293110143}"/>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1520577580"/>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3"/>
                                        </p:tgtEl>
                                        <p:attrNameLst>
                                          <p:attrName>style.visibility</p:attrName>
                                        </p:attrNameLst>
                                      </p:cBhvr>
                                      <p:to>
                                        <p:strVal val="visible"/>
                                      </p:to>
                                    </p:set>
                                    <p:animEffect filter="fade" transition="in">
                                      <p:cBhvr>
                                        <p:cTn dur="500" id="7"/>
                                        <p:tgtEl>
                                          <p:spTgt spid="3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3"/>
                                        </p:tgtEl>
                                        <p:attrNameLst>
                                          <p:attrName>style.visibility</p:attrName>
                                        </p:attrNameLst>
                                      </p:cBhvr>
                                      <p:to>
                                        <p:strVal val="visible"/>
                                      </p:to>
                                    </p:set>
                                    <p:animEffect filter="fade"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2"/>
                                        </p:tgtEl>
                                        <p:attrNameLst>
                                          <p:attrName>style.visibility</p:attrName>
                                        </p:attrNameLst>
                                      </p:cBhvr>
                                      <p:to>
                                        <p:strVal val="visible"/>
                                      </p:to>
                                    </p:set>
                                    <p:animEffect filter="fade" transition="in">
                                      <p:cBhvr>
                                        <p:cTn dur="500" id="15"/>
                                        <p:tgtEl>
                                          <p:spTgt spid="22"/>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500" id="23"/>
                                        <p:tgtEl>
                                          <p:spTgt spid="6"/>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21"/>
                                        </p:tgtEl>
                                        <p:attrNameLst>
                                          <p:attrName>style.visibility</p:attrName>
                                        </p:attrNameLst>
                                      </p:cBhvr>
                                      <p:to>
                                        <p:strVal val="visible"/>
                                      </p:to>
                                    </p:set>
                                    <p:animEffect filter="fade" transition="in">
                                      <p:cBhvr>
                                        <p:cTn dur="500" id="31"/>
                                        <p:tgtEl>
                                          <p:spTgt spid="21"/>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24"/>
                                        </p:tgtEl>
                                        <p:attrNameLst>
                                          <p:attrName>style.visibility</p:attrName>
                                        </p:attrNameLst>
                                      </p:cBhvr>
                                      <p:to>
                                        <p:strVal val="visible"/>
                                      </p:to>
                                    </p:set>
                                    <p:animEffect filter="fade" transition="in">
                                      <p:cBhvr>
                                        <p:cTn dur="500" id="3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22"/>
      <p:bldP grpId="0" spid="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a:extLst>
              <a:ext uri="{FF2B5EF4-FFF2-40B4-BE49-F238E27FC236}">
                <a16:creationId xmlns:a16="http://schemas.microsoft.com/office/drawing/2014/main" id="{E685D49C-2293-4362-8BFB-00995CA451F9}"/>
              </a:ext>
            </a:extLst>
          </p:cNvPr>
          <p:cNvSpPr/>
          <p:nvPr/>
        </p:nvSpPr>
        <p:spPr>
          <a:xfrm>
            <a:off x="1229705" y="4471377"/>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8" name="矩形 7">
            <a:extLst>
              <a:ext uri="{FF2B5EF4-FFF2-40B4-BE49-F238E27FC236}">
                <a16:creationId xmlns:a16="http://schemas.microsoft.com/office/drawing/2014/main" id="{811ADF97-E595-4BBF-B197-024F8B6754DB}"/>
              </a:ext>
            </a:extLst>
          </p:cNvPr>
          <p:cNvSpPr/>
          <p:nvPr/>
        </p:nvSpPr>
        <p:spPr>
          <a:xfrm>
            <a:off x="1238539" y="4830577"/>
            <a:ext cx="10159264" cy="606552"/>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pic>
        <p:nvPicPr>
          <p:cNvPr id="3" name="图片 2">
            <a:extLst>
              <a:ext uri="{FF2B5EF4-FFF2-40B4-BE49-F238E27FC236}">
                <a16:creationId xmlns:a16="http://schemas.microsoft.com/office/drawing/2014/main" id="{0D785F80-9A20-47EA-ADA7-69A689AC7954}"/>
              </a:ext>
            </a:extLst>
          </p:cNvPr>
          <p:cNvPicPr>
            <a:picLocks noChangeAspect="1"/>
          </p:cNvPicPr>
          <p:nvPr/>
        </p:nvPicPr>
        <p:blipFill>
          <a:blip r:embed="rId3">
            <a:extLst>
              <a:ext uri="{28A0092B-C50C-407E-A947-70E740481C1C}">
                <a14:useLocalDpi val="0"/>
              </a:ext>
            </a:extLst>
          </a:blip>
          <a:srcRect l="14053" r="14828"/>
          <a:stretch>
            <a:fillRect/>
          </a:stretch>
        </p:blipFill>
        <p:spPr>
          <a:xfrm>
            <a:off x="8083671" y="1732025"/>
            <a:ext cx="2474262" cy="2313004"/>
          </a:xfrm>
          <a:prstGeom prst="rect">
            <a:avLst/>
          </a:prstGeom>
          <a:effectLst>
            <a:outerShdw algn="ctr" blurRad="63500" rotWithShape="0" sx="102000" sy="102000">
              <a:prstClr val="black">
                <a:alpha val="40000"/>
              </a:prstClr>
            </a:outerShdw>
          </a:effectLst>
        </p:spPr>
      </p:pic>
      <p:pic>
        <p:nvPicPr>
          <p:cNvPr id="6" name="图片 5">
            <a:extLst>
              <a:ext uri="{FF2B5EF4-FFF2-40B4-BE49-F238E27FC236}">
                <a16:creationId xmlns:a16="http://schemas.microsoft.com/office/drawing/2014/main" id="{0E187285-4A9F-4478-9EF6-DD79DBFB4359}"/>
              </a:ext>
            </a:extLst>
          </p:cNvPr>
          <p:cNvPicPr>
            <a:picLocks noChangeAspect="1"/>
          </p:cNvPicPr>
          <p:nvPr/>
        </p:nvPicPr>
        <p:blipFill>
          <a:blip r:embed="rId4">
            <a:extLst>
              <a:ext uri="{28A0092B-C50C-407E-A947-70E740481C1C}">
                <a14:useLocalDpi val="0"/>
              </a:ext>
            </a:extLst>
          </a:blip>
          <a:srcRect l="8696" r="21885"/>
          <a:stretch>
            <a:fillRect/>
          </a:stretch>
        </p:blipFill>
        <p:spPr>
          <a:xfrm>
            <a:off x="1712435" y="1745468"/>
            <a:ext cx="2474262" cy="2286118"/>
          </a:xfrm>
          <a:prstGeom prst="rect">
            <a:avLst/>
          </a:prstGeom>
          <a:effectLst>
            <a:outerShdw algn="ctr" blurRad="63500" rotWithShape="0" sx="102000" sy="102000">
              <a:prstClr val="black">
                <a:alpha val="40000"/>
              </a:prstClr>
            </a:outerShdw>
          </a:effectLst>
        </p:spPr>
      </p:pic>
      <p:pic>
        <p:nvPicPr>
          <p:cNvPr id="19" name="图片 18">
            <a:extLst>
              <a:ext uri="{FF2B5EF4-FFF2-40B4-BE49-F238E27FC236}">
                <a16:creationId xmlns:a16="http://schemas.microsoft.com/office/drawing/2014/main" id="{90D26DE0-14B9-4F58-A3E2-4FBFFE9EC588}"/>
              </a:ext>
            </a:extLst>
          </p:cNvPr>
          <p:cNvPicPr>
            <a:picLocks noChangeAspect="1"/>
          </p:cNvPicPr>
          <p:nvPr/>
        </p:nvPicPr>
        <p:blipFill>
          <a:blip r:embed="rId5">
            <a:extLst>
              <a:ext uri="{28A0092B-C50C-407E-A947-70E740481C1C}">
                <a14:useLocalDpi val="0"/>
              </a:ext>
            </a:extLst>
          </a:blip>
          <a:srcRect b="20" l="15485" r="4197" t="-20"/>
          <a:stretch>
            <a:fillRect/>
          </a:stretch>
        </p:blipFill>
        <p:spPr>
          <a:xfrm>
            <a:off x="4898053" y="1733311"/>
            <a:ext cx="2474262" cy="2310432"/>
          </a:xfrm>
          <a:prstGeom prst="rect">
            <a:avLst/>
          </a:prstGeom>
          <a:effectLst>
            <a:outerShdw algn="ctr" blurRad="63500" rotWithShape="0" sx="102000" sy="102000">
              <a:prstClr val="black">
                <a:alpha val="40000"/>
              </a:prstClr>
            </a:outerShdw>
          </a:effectLst>
        </p:spPr>
      </p:pic>
      <p:sp>
        <p:nvSpPr>
          <p:cNvPr id="21" name="矩形 20">
            <a:extLst>
              <a:ext uri="{FF2B5EF4-FFF2-40B4-BE49-F238E27FC236}">
                <a16:creationId xmlns:a16="http://schemas.microsoft.com/office/drawing/2014/main" id="{EB9210FC-0E40-435C-9FB2-80C4234FC5E9}"/>
              </a:ext>
            </a:extLst>
          </p:cNvPr>
          <p:cNvSpPr/>
          <p:nvPr/>
        </p:nvSpPr>
        <p:spPr>
          <a:xfrm>
            <a:off x="1238539" y="5512982"/>
            <a:ext cx="5350702"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p>
        </p:txBody>
      </p:sp>
      <p:grpSp>
        <p:nvGrpSpPr>
          <p:cNvPr id="30" name="组合 29">
            <a:extLst>
              <a:ext uri="{FF2B5EF4-FFF2-40B4-BE49-F238E27FC236}">
                <a16:creationId xmlns:a16="http://schemas.microsoft.com/office/drawing/2014/main" id="{F265FB6B-DF3A-4B02-8788-A05BBB9AA69F}"/>
              </a:ext>
            </a:extLst>
          </p:cNvPr>
          <p:cNvGrpSpPr/>
          <p:nvPr/>
        </p:nvGrpSpPr>
        <p:grpSpPr>
          <a:xfrm>
            <a:off x="4700217" y="284505"/>
            <a:ext cx="3034083" cy="820447"/>
            <a:chOff x="4574433" y="284505"/>
            <a:chExt cx="3034083" cy="820447"/>
          </a:xfrm>
        </p:grpSpPr>
        <p:cxnSp>
          <p:nvCxnSpPr>
            <p:cNvPr id="31" name="直接连接符 30">
              <a:extLst>
                <a:ext uri="{FF2B5EF4-FFF2-40B4-BE49-F238E27FC236}">
                  <a16:creationId xmlns:a16="http://schemas.microsoft.com/office/drawing/2014/main" id="{90F0CD76-D73F-484E-B3FA-7DD82BB485F1}"/>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21C26B88-11B5-4BA0-8341-C3A3E0715022}"/>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33" name="矩形 32">
              <a:extLst>
                <a:ext uri="{FF2B5EF4-FFF2-40B4-BE49-F238E27FC236}">
                  <a16:creationId xmlns:a16="http://schemas.microsoft.com/office/drawing/2014/main" id="{2ECA5430-1B9C-4C98-887C-747618AED7E2}"/>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3105080629"/>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19"/>
                                        </p:tgtEl>
                                        <p:attrNameLst>
                                          <p:attrName>style.visibility</p:attrName>
                                        </p:attrNameLst>
                                      </p:cBhvr>
                                      <p:to>
                                        <p:strVal val="visible"/>
                                      </p:to>
                                    </p:set>
                                    <p:animEffect filter="fade" transition="in">
                                      <p:cBhvr>
                                        <p:cTn dur="500" id="15"/>
                                        <p:tgtEl>
                                          <p:spTgt spid="19"/>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3"/>
                                        </p:tgtEl>
                                        <p:attrNameLst>
                                          <p:attrName>style.visibility</p:attrName>
                                        </p:attrNameLst>
                                      </p:cBhvr>
                                      <p:to>
                                        <p:strVal val="visible"/>
                                      </p:to>
                                    </p:set>
                                    <p:animEffect filter="fade" transition="in">
                                      <p:cBhvr>
                                        <p:cTn dur="500" id="19"/>
                                        <p:tgtEl>
                                          <p:spTgt spid="3"/>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5"/>
                                        </p:tgtEl>
                                        <p:attrNameLst>
                                          <p:attrName>style.visibility</p:attrName>
                                        </p:attrNameLst>
                                      </p:cBhvr>
                                      <p:to>
                                        <p:strVal val="visible"/>
                                      </p:to>
                                    </p:set>
                                    <p:animEffect filter="fade" transition="in">
                                      <p:cBhvr>
                                        <p:cTn dur="500" id="23"/>
                                        <p:tgtEl>
                                          <p:spTgt spid="5"/>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21"/>
                                        </p:tgtEl>
                                        <p:attrNameLst>
                                          <p:attrName>style.visibility</p:attrName>
                                        </p:attrNameLst>
                                      </p:cBhvr>
                                      <p:to>
                                        <p:strVal val="visible"/>
                                      </p:to>
                                    </p:set>
                                    <p:animEffect filter="fade" transition="in">
                                      <p:cBhvr>
                                        <p:cTn dur="500" id="31"/>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8"/>
      <p:bldP grpId="0" spid="2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a:extLst>
              <a:ext uri="{FF2B5EF4-FFF2-40B4-BE49-F238E27FC236}">
                <a16:creationId xmlns:a16="http://schemas.microsoft.com/office/drawing/2014/main" id="{CEA7FD91-329C-47DD-8822-5370524BC962}"/>
              </a:ext>
            </a:extLst>
          </p:cNvPr>
          <p:cNvPicPr>
            <a:picLocks noChangeAspect="1"/>
          </p:cNvPicPr>
          <p:nvPr/>
        </p:nvPicPr>
        <p:blipFill>
          <a:blip r:embed="rId3">
            <a:extLst>
              <a:ext uri="{28A0092B-C50C-407E-A947-70E740481C1C}">
                <a14:useLocalDpi val="0"/>
              </a:ext>
            </a:extLst>
          </a:blip>
          <a:srcRect b="21707" t="38090"/>
          <a:stretch>
            <a:fillRect/>
          </a:stretch>
        </p:blipFill>
        <p:spPr>
          <a:xfrm flipH="1">
            <a:off x="0" y="3336612"/>
            <a:ext cx="12192000" cy="3521388"/>
          </a:xfrm>
          <a:prstGeom prst="rect">
            <a:avLst/>
          </a:prstGeom>
          <a:effectLst>
            <a:outerShdw algn="ctr" blurRad="63500" rotWithShape="0" sx="102000" sy="102000">
              <a:prstClr val="black">
                <a:alpha val="40000"/>
              </a:prstClr>
            </a:outerShdw>
          </a:effectLst>
        </p:spPr>
      </p:pic>
      <p:sp>
        <p:nvSpPr>
          <p:cNvPr id="12" name="椭圆 11">
            <a:extLst>
              <a:ext uri="{FF2B5EF4-FFF2-40B4-BE49-F238E27FC236}">
                <a16:creationId xmlns:a16="http://schemas.microsoft.com/office/drawing/2014/main" id="{856F845A-6CE7-423E-9560-947BBF70F768}"/>
              </a:ext>
            </a:extLst>
          </p:cNvPr>
          <p:cNvSpPr/>
          <p:nvPr/>
        </p:nvSpPr>
        <p:spPr>
          <a:xfrm>
            <a:off x="3348200" y="957769"/>
            <a:ext cx="1526032" cy="1526032"/>
          </a:xfrm>
          <a:prstGeom prst="ellipse">
            <a:avLst/>
          </a:prstGeom>
          <a:solidFill>
            <a:srgbClr val="FFFFFF"/>
          </a:solidFill>
          <a:ln>
            <a:solidFill>
              <a:srgbClr val="345D4D"/>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800">
                <a:solidFill>
                  <a:srgbClr val="345D4D"/>
                </a:solidFill>
                <a:latin charset="0" panose="020b0604020202020204" pitchFamily="34" typeface="Arial"/>
                <a:cs charset="0" panose="020b0604020202020204" pitchFamily="34" typeface="Arial"/>
              </a:rPr>
              <a:t>02</a:t>
            </a:r>
          </a:p>
        </p:txBody>
      </p:sp>
      <p:grpSp>
        <p:nvGrpSpPr>
          <p:cNvPr id="13" name="组合 12">
            <a:extLst>
              <a:ext uri="{FF2B5EF4-FFF2-40B4-BE49-F238E27FC236}">
                <a16:creationId xmlns:a16="http://schemas.microsoft.com/office/drawing/2014/main" id="{9CCAE21A-0F48-4A8F-8D48-C495C9711247}"/>
              </a:ext>
            </a:extLst>
          </p:cNvPr>
          <p:cNvGrpSpPr/>
          <p:nvPr/>
        </p:nvGrpSpPr>
        <p:grpSpPr>
          <a:xfrm>
            <a:off x="4990212" y="1352328"/>
            <a:ext cx="3441968" cy="768241"/>
            <a:chOff x="4308973" y="3009272"/>
            <a:chExt cx="3441968" cy="768241"/>
          </a:xfrm>
        </p:grpSpPr>
        <p:sp>
          <p:nvSpPr>
            <p:cNvPr id="18" name="矩形 17">
              <a:extLst>
                <a:ext uri="{FF2B5EF4-FFF2-40B4-BE49-F238E27FC236}">
                  <a16:creationId xmlns:a16="http://schemas.microsoft.com/office/drawing/2014/main" id="{6FA18FCC-70B0-4381-ADDB-AE286A935D79}"/>
                </a:ext>
              </a:extLst>
            </p:cNvPr>
            <p:cNvSpPr/>
            <p:nvPr/>
          </p:nvSpPr>
          <p:spPr>
            <a:xfrm>
              <a:off x="4308973" y="3009272"/>
              <a:ext cx="3637280" cy="518160"/>
            </a:xfrm>
            <a:prstGeom prst="rect">
              <a:avLst/>
            </a:prstGeom>
          </p:spPr>
          <p:txBody>
            <a:bodyPr wrap="none">
              <a:spAutoFit/>
            </a:bodyPr>
            <a:lstStyle/>
            <a:p>
              <a:r>
                <a:rPr altLang="en-US" b="1" lang="zh-CN" spc="600" sz="2800">
                  <a:solidFill>
                    <a:srgbClr val="345D4D"/>
                  </a:solidFill>
                  <a:latin charset="-122" panose="02010600030101010101" pitchFamily="2" typeface="庞门正道标题体"/>
                  <a:ea charset="-122" panose="02010600030101010101" pitchFamily="2" typeface="庞门正道标题体"/>
                </a:rPr>
                <a:t>点击输入标题内容</a:t>
              </a:r>
            </a:p>
          </p:txBody>
        </p:sp>
        <p:sp>
          <p:nvSpPr>
            <p:cNvPr id="19" name="矩形 18">
              <a:extLst>
                <a:ext uri="{FF2B5EF4-FFF2-40B4-BE49-F238E27FC236}">
                  <a16:creationId xmlns:a16="http://schemas.microsoft.com/office/drawing/2014/main" id="{8EFA742B-34A0-41F2-83DE-373A54DBBD2B}"/>
                </a:ext>
              </a:extLst>
            </p:cNvPr>
            <p:cNvSpPr/>
            <p:nvPr/>
          </p:nvSpPr>
          <p:spPr>
            <a:xfrm>
              <a:off x="4355785" y="3485124"/>
              <a:ext cx="3308667" cy="289560"/>
            </a:xfrm>
            <a:prstGeom prst="rect">
              <a:avLst/>
            </a:prstGeom>
          </p:spPr>
          <p:txBody>
            <a:bodyPr wrap="none">
              <a:spAutoFit/>
            </a:bodyPr>
            <a:lstStyle/>
            <a:p>
              <a:r>
                <a:rPr altLang="zh-CN" lang="en-US" spc="100" sz="13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2069090146"/>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500" id="7"/>
                                        <p:tgtEl>
                                          <p:spTgt spid="1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3"/>
                                        </p:tgtEl>
                                        <p:attrNameLst>
                                          <p:attrName>style.visibility</p:attrName>
                                        </p:attrNameLst>
                                      </p:cBhvr>
                                      <p:to>
                                        <p:strVal val="visible"/>
                                      </p:to>
                                    </p:set>
                                    <p:animEffect filter="fade" transition="in">
                                      <p:cBhvr>
                                        <p:cTn dur="500" id="11"/>
                                        <p:tgtEl>
                                          <p:spTgt spid="13"/>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a:extLst>
              <a:ext uri="{FF2B5EF4-FFF2-40B4-BE49-F238E27FC236}">
                <a16:creationId xmlns:a16="http://schemas.microsoft.com/office/drawing/2014/main" id="{701B3407-6751-4323-843B-B8F913B019B1}"/>
              </a:ext>
            </a:extLst>
          </p:cNvPr>
          <p:cNvSpPr/>
          <p:nvPr/>
        </p:nvSpPr>
        <p:spPr>
          <a:xfrm>
            <a:off x="6087166" y="2063724"/>
            <a:ext cx="1554480" cy="365760"/>
          </a:xfrm>
          <a:prstGeom prst="rect">
            <a:avLst/>
          </a:prstGeom>
        </p:spPr>
        <p:txBody>
          <a:bodyPr wrap="none">
            <a:spAutoFit/>
          </a:bodyPr>
          <a:lstStyle/>
          <a:p>
            <a:r>
              <a:rPr altLang="en-US" b="1" lang="zh-CN">
                <a:solidFill>
                  <a:schemeClr val="tx1">
                    <a:lumMod val="75000"/>
                    <a:lumOff val="25000"/>
                  </a:schemeClr>
                </a:solidFill>
                <a:latin typeface="+mn-ea"/>
              </a:rPr>
              <a:t>点击输入标题</a:t>
            </a:r>
          </a:p>
        </p:txBody>
      </p:sp>
      <p:sp>
        <p:nvSpPr>
          <p:cNvPr id="16" name="矩形 15">
            <a:extLst>
              <a:ext uri="{FF2B5EF4-FFF2-40B4-BE49-F238E27FC236}">
                <a16:creationId xmlns:a16="http://schemas.microsoft.com/office/drawing/2014/main" id="{BCB9694A-84D8-4433-971D-568EE442DCB1}"/>
              </a:ext>
            </a:extLst>
          </p:cNvPr>
          <p:cNvSpPr/>
          <p:nvPr/>
        </p:nvSpPr>
        <p:spPr>
          <a:xfrm>
            <a:off x="6096000" y="2506304"/>
            <a:ext cx="5521377"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sp>
        <p:nvSpPr>
          <p:cNvPr id="17" name="矩形 16">
            <a:extLst>
              <a:ext uri="{FF2B5EF4-FFF2-40B4-BE49-F238E27FC236}">
                <a16:creationId xmlns:a16="http://schemas.microsoft.com/office/drawing/2014/main" id="{B22DBD52-C66F-407E-BC97-D83CFF613C8B}"/>
              </a:ext>
            </a:extLst>
          </p:cNvPr>
          <p:cNvSpPr/>
          <p:nvPr/>
        </p:nvSpPr>
        <p:spPr>
          <a:xfrm>
            <a:off x="6096000" y="4928020"/>
            <a:ext cx="5350702" cy="475488"/>
          </a:xfrm>
          <a:prstGeom prst="rect">
            <a:avLst/>
          </a:prstGeom>
        </p:spPr>
        <p:txBody>
          <a:bodyPr wrap="square">
            <a:spAutoFit/>
          </a:bodyPr>
          <a:lstStyle/>
          <a:p>
            <a:pPr algn="just">
              <a:lnSpc>
                <a:spcPct val="120000"/>
              </a:lnSpc>
            </a:pPr>
            <a:r>
              <a:rPr altLang="zh-CN" lang="en-US" sz="700">
                <a:solidFill>
                  <a:schemeClr val="tx1">
                    <a:lumMod val="50000"/>
                    <a:lumOff val="50000"/>
                  </a:schemeClr>
                </a:solidFill>
              </a:rPr>
              <a:t>The township reports the beautiful countryside, the tourism town, the South Town, the village construction, the hometown introduction, the accurate poverty alleviation, the countryside introduction, the township work report, the rural development, the rural PPT poverty alleviation, the PPT Township, the beautiful new countryside</a:t>
            </a:r>
          </a:p>
        </p:txBody>
      </p:sp>
      <p:pic>
        <p:nvPicPr>
          <p:cNvPr id="18" name="图片 17">
            <a:extLst>
              <a:ext uri="{FF2B5EF4-FFF2-40B4-BE49-F238E27FC236}">
                <a16:creationId xmlns:a16="http://schemas.microsoft.com/office/drawing/2014/main" id="{06F5BF37-9DC8-46B5-8A28-C90A7459DFC0}"/>
              </a:ext>
            </a:extLst>
          </p:cNvPr>
          <p:cNvPicPr>
            <a:picLocks noChangeAspect="1"/>
          </p:cNvPicPr>
          <p:nvPr/>
        </p:nvPicPr>
        <p:blipFill>
          <a:blip r:embed="rId3">
            <a:extLst>
              <a:ext uri="{28A0092B-C50C-407E-A947-70E740481C1C}">
                <a14:useLocalDpi val="0"/>
              </a:ext>
            </a:extLst>
          </a:blip>
          <a:stretch>
            <a:fillRect/>
          </a:stretch>
        </p:blipFill>
        <p:spPr>
          <a:xfrm>
            <a:off x="745298" y="1956610"/>
            <a:ext cx="5151379" cy="3620178"/>
          </a:xfrm>
          <a:prstGeom prst="rect">
            <a:avLst/>
          </a:prstGeom>
          <a:effectLst>
            <a:outerShdw algn="tl" blurRad="50800" dir="2700000" dist="38100" rotWithShape="0">
              <a:prstClr val="black">
                <a:alpha val="40000"/>
              </a:prstClr>
            </a:outerShdw>
          </a:effectLst>
        </p:spPr>
      </p:pic>
      <p:sp>
        <p:nvSpPr>
          <p:cNvPr id="20" name="矩形 19">
            <a:extLst>
              <a:ext uri="{FF2B5EF4-FFF2-40B4-BE49-F238E27FC236}">
                <a16:creationId xmlns:a16="http://schemas.microsoft.com/office/drawing/2014/main" id="{DFD0B563-C045-4EC8-8D2A-48F5312A89E4}"/>
              </a:ext>
            </a:extLst>
          </p:cNvPr>
          <p:cNvSpPr/>
          <p:nvPr/>
        </p:nvSpPr>
        <p:spPr>
          <a:xfrm>
            <a:off x="6095999" y="3611890"/>
            <a:ext cx="5521377" cy="1121664"/>
          </a:xfrm>
          <a:prstGeom prst="rect">
            <a:avLst/>
          </a:prstGeom>
        </p:spPr>
        <p:txBody>
          <a:bodyPr wrap="square">
            <a:spAutoFit/>
          </a:bodyPr>
          <a:lstStyle/>
          <a:p>
            <a:pPr algn="just">
              <a:lnSpc>
                <a:spcPct val="130000"/>
              </a:lnSpc>
            </a:pPr>
            <a:r>
              <a:rPr altLang="en-US" lang="zh-CN" spc="100" sz="1300">
                <a:solidFill>
                  <a:schemeClr val="tx1">
                    <a:lumMod val="75000"/>
                    <a:lumOff val="25000"/>
                  </a:schemeClr>
                </a:solidFill>
                <a:latin typeface="+mn-ea"/>
              </a:rPr>
              <a:t>输入需要编辑的内容，内容可以简洁表达，使用关键词。输入需要编辑的内容，内容可以简洁表达，使用关键词。输入需要编辑的内容，内容可以简洁表达，使用关键词。输入需要编辑的内容，内容可以简洁表达，使用关键词。</a:t>
            </a:r>
          </a:p>
        </p:txBody>
      </p:sp>
      <p:grpSp>
        <p:nvGrpSpPr>
          <p:cNvPr id="32" name="组合 31">
            <a:extLst>
              <a:ext uri="{FF2B5EF4-FFF2-40B4-BE49-F238E27FC236}">
                <a16:creationId xmlns:a16="http://schemas.microsoft.com/office/drawing/2014/main" id="{4F503F34-9256-4FBA-9880-AAF59FD4E529}"/>
              </a:ext>
            </a:extLst>
          </p:cNvPr>
          <p:cNvGrpSpPr/>
          <p:nvPr/>
        </p:nvGrpSpPr>
        <p:grpSpPr>
          <a:xfrm>
            <a:off x="4700217" y="284505"/>
            <a:ext cx="3034083" cy="820447"/>
            <a:chOff x="4574433" y="284505"/>
            <a:chExt cx="3034083" cy="820447"/>
          </a:xfrm>
        </p:grpSpPr>
        <p:cxnSp>
          <p:nvCxnSpPr>
            <p:cNvPr id="33" name="直接连接符 32">
              <a:extLst>
                <a:ext uri="{FF2B5EF4-FFF2-40B4-BE49-F238E27FC236}">
                  <a16:creationId xmlns:a16="http://schemas.microsoft.com/office/drawing/2014/main" id="{87698EED-A470-4178-B2C1-09EDC4EFA1D7}"/>
                </a:ext>
              </a:extLst>
            </p:cNvPr>
            <p:cNvCxnSpPr/>
            <p:nvPr/>
          </p:nvCxnSpPr>
          <p:spPr>
            <a:xfrm>
              <a:off x="5582320" y="1104952"/>
              <a:ext cx="735851" cy="0"/>
            </a:xfrm>
            <a:prstGeom prst="line">
              <a:avLst/>
            </a:prstGeom>
            <a:ln>
              <a:solidFill>
                <a:srgbClr val="3A5A4F"/>
              </a:solidFill>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35D5AA3D-47C5-4E59-87A7-D5253C87DE5B}"/>
                </a:ext>
              </a:extLst>
            </p:cNvPr>
            <p:cNvSpPr/>
            <p:nvPr/>
          </p:nvSpPr>
          <p:spPr>
            <a:xfrm>
              <a:off x="4574433" y="284505"/>
              <a:ext cx="3034083" cy="822960"/>
            </a:xfrm>
            <a:prstGeom prst="rect">
              <a:avLst/>
            </a:prstGeom>
          </p:spPr>
          <p:txBody>
            <a:bodyPr wrap="square">
              <a:spAutoFit/>
            </a:bodyPr>
            <a:lstStyle/>
            <a:p>
              <a:r>
                <a:rPr altLang="en-US" b="1" lang="zh-CN" spc="600" sz="2400">
                  <a:solidFill>
                    <a:srgbClr val="3A5A4F"/>
                  </a:solidFill>
                  <a:latin typeface="+mj-ea"/>
                  <a:ea typeface="+mj-ea"/>
                </a:rPr>
                <a:t>点击输入标题内容</a:t>
              </a:r>
            </a:p>
          </p:txBody>
        </p:sp>
        <p:sp>
          <p:nvSpPr>
            <p:cNvPr id="35" name="矩形 34">
              <a:extLst>
                <a:ext uri="{FF2B5EF4-FFF2-40B4-BE49-F238E27FC236}">
                  <a16:creationId xmlns:a16="http://schemas.microsoft.com/office/drawing/2014/main" id="{6BBF7E1B-7995-4A71-99E8-E92C6ED80687}"/>
                </a:ext>
              </a:extLst>
            </p:cNvPr>
            <p:cNvSpPr/>
            <p:nvPr/>
          </p:nvSpPr>
          <p:spPr>
            <a:xfrm>
              <a:off x="4750725" y="684396"/>
              <a:ext cx="2602230" cy="274320"/>
            </a:xfrm>
            <a:prstGeom prst="rect">
              <a:avLst/>
            </a:prstGeom>
          </p:spPr>
          <p:txBody>
            <a:bodyPr wrap="none">
              <a:spAutoFit/>
            </a:bodyPr>
            <a:lstStyle/>
            <a:p>
              <a:r>
                <a:rPr altLang="zh-CN" lang="en-US" sz="1200">
                  <a:solidFill>
                    <a:schemeClr val="bg1">
                      <a:lumMod val="65000"/>
                    </a:schemeClr>
                  </a:solidFill>
                  <a:latin charset="0" panose="020b0604020202020204" pitchFamily="34" typeface="Arial"/>
                  <a:cs charset="0" panose="020b0604020202020204" pitchFamily="34" typeface="Arial"/>
                </a:rPr>
                <a:t>Click on the content of the entry title</a:t>
              </a:r>
            </a:p>
          </p:txBody>
        </p:sp>
      </p:grpSp>
    </p:spTree>
    <p:extLst>
      <p:ext uri="{BB962C8B-B14F-4D97-AF65-F5344CB8AC3E}">
        <p14:creationId val="2447548857"/>
      </p:ext>
    </p:extLst>
  </p:cSld>
  <p:clrMapOvr>
    <a:masterClrMapping/>
  </p:clrMapOvr>
  <mc:AlternateContent>
    <mc:Choice Requires="p14">
      <p:transition p14:dur="2000" spd="slow">
        <p:push dir="u"/>
      </p:transition>
    </mc:Choice>
    <mc:Fallback>
      <p:transition spd="slow">
        <p:push dir="u"/>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18"/>
                                        </p:tgtEl>
                                        <p:attrNameLst>
                                          <p:attrName>style.visibility</p:attrName>
                                        </p:attrNameLst>
                                      </p:cBhvr>
                                      <p:to>
                                        <p:strVal val="visible"/>
                                      </p:to>
                                    </p:set>
                                    <p:animEffect filter="fade" transition="in">
                                      <p:cBhvr>
                                        <p:cTn dur="500" id="11"/>
                                        <p:tgtEl>
                                          <p:spTgt spid="18"/>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15"/>
                                        </p:tgtEl>
                                        <p:attrNameLst>
                                          <p:attrName>style.visibility</p:attrName>
                                        </p:attrNameLst>
                                      </p:cBhvr>
                                      <p:to>
                                        <p:strVal val="visible"/>
                                      </p:to>
                                    </p:set>
                                    <p:animEffect filter="fade" transition="in">
                                      <p:cBhvr>
                                        <p:cTn dur="500" id="15"/>
                                        <p:tgtEl>
                                          <p:spTgt spid="15"/>
                                        </p:tgtEl>
                                      </p:cBhvr>
                                    </p:animEffect>
                                  </p:childTnLst>
                                </p:cTn>
                              </p:par>
                            </p:childTnLst>
                          </p:cTn>
                        </p:par>
                        <p:par>
                          <p:cTn fill="hold" id="16" nodeType="afterGroup">
                            <p:stCondLst>
                              <p:cond delay="1500"/>
                            </p:stCondLst>
                            <p:childTnLst>
                              <p:par>
                                <p:cTn fill="hold" grpId="0" id="17" nodeType="afterEffect" presetClass="entr" presetID="10" presetSubtype="0">
                                  <p:stCondLst>
                                    <p:cond delay="0"/>
                                  </p:stCondLst>
                                  <p:childTnLst>
                                    <p:set>
                                      <p:cBhvr>
                                        <p:cTn dur="1" fill="hold" id="18">
                                          <p:stCondLst>
                                            <p:cond delay="0"/>
                                          </p:stCondLst>
                                        </p:cTn>
                                        <p:tgtEl>
                                          <p:spTgt spid="16"/>
                                        </p:tgtEl>
                                        <p:attrNameLst>
                                          <p:attrName>style.visibility</p:attrName>
                                        </p:attrNameLst>
                                      </p:cBhvr>
                                      <p:to>
                                        <p:strVal val="visible"/>
                                      </p:to>
                                    </p:set>
                                    <p:animEffect filter="fade" transition="in">
                                      <p:cBhvr>
                                        <p:cTn dur="500" id="19"/>
                                        <p:tgtEl>
                                          <p:spTgt spid="16"/>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500" id="23"/>
                                        <p:tgtEl>
                                          <p:spTgt spid="20"/>
                                        </p:tgtEl>
                                      </p:cBhvr>
                                    </p:animEffect>
                                  </p:childTnLst>
                                </p:cTn>
                              </p:par>
                            </p:childTnLst>
                          </p:cTn>
                        </p:par>
                        <p:par>
                          <p:cTn fill="hold" id="24" nodeType="afterGroup">
                            <p:stCondLst>
                              <p:cond delay="2500"/>
                            </p:stCondLst>
                            <p:childTnLst>
                              <p:par>
                                <p:cTn fill="hold" grpId="0" id="25" nodeType="after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2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都市">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自定义 1">
      <a:majorFont>
        <a:latin typeface="Century Gothic"/>
        <a:ea typeface="庞门正道标题体"/>
        <a:cs typeface="Arial"/>
      </a:majorFont>
      <a:minorFont>
        <a:latin typeface="Century Gothic"/>
        <a:ea typeface="思源黑体 CN Light"/>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154</Paragraphs>
  <Slides>23</Slides>
  <Notes>22</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23</vt:i4>
      </vt:variant>
    </vt:vector>
  </HeadingPairs>
  <TitlesOfParts>
    <vt:vector baseType="lpstr" size="35">
      <vt:lpstr>Arial</vt:lpstr>
      <vt:lpstr>Century Gothic</vt:lpstr>
      <vt:lpstr>庞门正道标题体</vt:lpstr>
      <vt:lpstr>思源黑体 CN Light</vt:lpstr>
      <vt:lpstr>微软雅黑</vt:lpstr>
      <vt:lpstr>Calibri Light</vt:lpstr>
      <vt:lpstr>Calibri</vt:lpstr>
      <vt:lpstr>等线 Light</vt:lpstr>
      <vt:lpstr>等线</vt:lpstr>
      <vt:lpstr>Tw Cen MT</vt:lpstr>
      <vt:lpstr>幼圆</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2021-08-22T11:55:08Z</dcterms:created>
  <cp:lastPrinted>2021-08-22T11:55:08Z</cp:lastPrinted>
  <dcterms:modified xsi:type="dcterms:W3CDTF">2021-08-22T05:44:15Z</dcterms:modified>
  <cp:revision>1</cp:revision>
</cp:coreProperties>
</file>