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8" r:id="rId5"/>
    <p:sldId id="259" r:id="rId6"/>
    <p:sldId id="263" r:id="rId7"/>
    <p:sldId id="264" r:id="rId8"/>
    <p:sldId id="265" r:id="rId9"/>
    <p:sldId id="266" r:id="rId10"/>
    <p:sldId id="267" r:id="rId11"/>
    <p:sldId id="260" r:id="rId12"/>
    <p:sldId id="268" r:id="rId13"/>
    <p:sldId id="269" r:id="rId14"/>
    <p:sldId id="270" r:id="rId15"/>
    <p:sldId id="271" r:id="rId16"/>
    <p:sldId id="272" r:id="rId17"/>
    <p:sldId id="261" r:id="rId18"/>
    <p:sldId id="273" r:id="rId19"/>
    <p:sldId id="274" r:id="rId20"/>
    <p:sldId id="275" r:id="rId21"/>
    <p:sldId id="276" r:id="rId22"/>
    <p:sldId id="262" r:id="rId23"/>
    <p:sldId id="277" r:id="rId24"/>
    <p:sldId id="278" r:id="rId25"/>
    <p:sldId id="279" r:id="rId26"/>
    <p:sldId id="280" r:id="rId27"/>
    <p:sldId id="257" r:id="rId28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tags/tag1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34" Target="revisionInfo.xml" Type="http://schemas.microsoft.com/office/2015/10/relationships/revisionInfo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C1431-A74F-411B-8DF3-B03FB9D8E59E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375D9-3B1D-44E9-8B03-F1CD3D7AF6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59375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64A605-C544-469F-A10C-598084E03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E46A305-B092-4FC9-A039-20F99F706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2A54313-109A-450D-A5DB-E47725E13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05F3-E95A-4090-8F42-242683783511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5657C7-8745-4DC1-8C16-B25E69AE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981F108-606A-4CF0-88D1-0AB15C886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E75BE-618A-4B90-B994-E91CBE881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140033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29DFF1-034B-4303-A5EA-129D6AB7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39DE02A-F640-4E22-A162-F6FA6F249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E85570-3B15-41F6-92A7-83CD55267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05F3-E95A-4090-8F42-242683783511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4116EC-CAA5-4138-BDBE-C551AB7AC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856C9D-79AC-4992-9E2B-9827C9C8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E75BE-618A-4B90-B994-E91CBE881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1287311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DBFC5AF-D491-4F0E-B41B-10CCAAA1A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A21FC64-87CB-48C6-9D1E-596961D4E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D93272-4846-4A33-9EE2-FDDD2923C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05F3-E95A-4090-8F42-242683783511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D3C336-D441-4ADD-B7FA-B694BD43F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BFDEAE-415A-4A57-BA6E-1783BE14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E75BE-618A-4B90-B994-E91CBE881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9185659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2020/10/19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13440727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2020/10/19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7504728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2020/10/19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087426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2020/10/19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2154875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2020/10/19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5356734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2020/10/19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8160151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2020/10/19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7693711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2020/10/19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3865897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5E256D-4F84-4B20-9731-50DF6A23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F30ABE9-CE6D-4A73-B3EA-B15C99E48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757668-4E44-4ACB-B95F-DD5AE8DC7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05F3-E95A-4090-8F42-242683783511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DEE7A1-31F3-4EBF-AC06-DC1FA4589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375375A-9EB0-43C4-BED7-6839E4366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E75BE-618A-4B90-B994-E91CBE881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23676022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2020/10/19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6117514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2020/10/19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89409709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2020/10/19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0300193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08DCC6-CE21-4A8C-8F73-17EDD7540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007DD2D-1544-4CB9-BB15-599FB9788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60BE1D-13E0-4B28-98AE-D332406AA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05F3-E95A-4090-8F42-242683783511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BEA209-950D-463A-AB66-1A5992116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726AE6-0A69-4ADE-B6DC-658AC012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E75BE-618A-4B90-B994-E91CBE881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1222154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98BBB1-A08A-489D-A055-FFCB1C53B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5BF708-3EAC-40A2-9DCD-ECBD68EF2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DFDCF4C-D060-428A-AA28-35B73408C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80D8D1-A6A4-439B-9C97-EB2CC3E3C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05F3-E95A-4090-8F42-242683783511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23D1568-EA1A-490D-B49B-807FB8949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306C485-0DA8-472E-83E3-170DD9295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E75BE-618A-4B90-B994-E91CBE881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59074613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25E79C-6545-4F5F-BA01-F244A5C78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884A8DC-1CB6-4875-B493-3833D8D4B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EDB1EAB-A285-4D80-BE15-301CB3051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25CF536-D21C-486F-BE1D-7F6DCD00A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477EEE5-00F7-43C4-B30B-3A81CFEF8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7F2F085-AB60-4A0C-AA38-21B502D7F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05F3-E95A-4090-8F42-242683783511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B891993-5500-4A8B-A53E-62537EA29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3999014-B664-4D8C-A8EF-938A6E023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E75BE-618A-4B90-B994-E91CBE881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66503391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0B28DB-D541-4855-B089-109674F19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7432EA3-0F04-435E-BB09-5C6EFA944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05F3-E95A-4090-8F42-242683783511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A2AD5F5-8FC9-4F29-822F-98F4200D1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FDF9B94-0558-41EE-8AD2-CDEE4580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E75BE-618A-4B90-B994-E91CBE881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589666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326DEC6-94A3-42CD-8835-02F8A8C09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05F3-E95A-4090-8F42-242683783511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F999F0E-4127-4BEB-AD1D-C485BE3DC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E97716-6AB4-4679-BEDE-ACA99D943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E75BE-618A-4B90-B994-E91CBE881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0575409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3608E7-3208-4C7C-ADC7-9C948E65F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D4CD9C-A7E1-425F-8358-358FCFB70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723B85F-1D89-4A11-9F72-B7069DF23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C79F9B1-3CD7-4E4B-9102-50BC8774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05F3-E95A-4090-8F42-242683783511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7B26C97-E3B2-45D6-9F9D-976E33FC8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6FB7D87-513A-43E9-B13E-F6253A4E6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E75BE-618A-4B90-B994-E91CBE881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928860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46C047-C74B-4C61-A595-887CCE71F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BC897A8-BE3E-495C-A478-5A5BA04354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BA0D965-E2AA-417E-8007-88F0E2DFF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8DFA003-A996-4994-89D5-549C45D3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05F3-E95A-4090-8F42-242683783511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3458C5C-0F31-4615-9768-78DB1B33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745F62-8C7F-4C70-8FA9-EB32FE545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E75BE-618A-4B90-B994-E91CBE881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7317740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946B253-E491-4174-8020-ED6B77F5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EF5A24-9625-42A7-AB31-133A9660D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2537DA-A807-454F-B90F-0B463EAEB1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105F3-E95A-4090-8F42-242683783511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B7DD71-9B8D-4435-AC12-879125E4BC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9CB63B9-B215-4D6F-9E9F-21AB9765A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E75BE-618A-4B90-B994-E91CBE881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17441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2020/10/19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1221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1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2.emf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2.emf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2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3.png" Type="http://schemas.openxmlformats.org/officeDocument/2006/relationships/image"/><Relationship Id="rId3" Target="../media/image14.png" Type="http://schemas.openxmlformats.org/officeDocument/2006/relationships/image"/><Relationship Id="rId4" Target="../media/image15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5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7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9.png" Type="http://schemas.openxmlformats.org/officeDocument/2006/relationships/image"/><Relationship Id="rId3" Target="../media/image10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6AF12D1-5310-4D55-859F-C5D1F51706D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388748F-4189-441D-8944-242526B03061}"/>
              </a:ext>
            </a:extLst>
          </p:cNvPr>
          <p:cNvSpPr/>
          <p:nvPr/>
        </p:nvSpPr>
        <p:spPr>
          <a:xfrm rot="10800000">
            <a:off x="1408046" y="1153319"/>
            <a:ext cx="8352928" cy="4224469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4B47CE8-3F86-45AC-8AFB-4462C8504B91}"/>
              </a:ext>
            </a:extLst>
          </p:cNvPr>
          <p:cNvSpPr/>
          <p:nvPr/>
        </p:nvSpPr>
        <p:spPr>
          <a:xfrm rot="10800000">
            <a:off x="2304461" y="1741048"/>
            <a:ext cx="8352928" cy="4006327"/>
          </a:xfrm>
          <a:prstGeom prst="rect">
            <a:avLst/>
          </a:prstGeom>
          <a:solidFill>
            <a:srgbClr val="F1F0EC">
              <a:lumMod val="90000"/>
            </a:srgbClr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466ED23-9C68-4CC8-9143-BB13DDA67C21}"/>
              </a:ext>
            </a:extLst>
          </p:cNvPr>
          <p:cNvGrpSpPr/>
          <p:nvPr/>
        </p:nvGrpSpPr>
        <p:grpSpPr>
          <a:xfrm>
            <a:off x="1408046" y="673235"/>
            <a:ext cx="4549842" cy="4000374"/>
            <a:chOff x="-2471" y="705633"/>
            <a:chExt cx="6007545" cy="5282037"/>
          </a:xfrm>
        </p:grpSpPr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26F34D23-A7BB-488C-8B27-D2D4946B8F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-2471" y="1685923"/>
              <a:ext cx="5448300" cy="4301747"/>
            </a:xfrm>
            <a:prstGeom prst="rect">
              <a:avLst/>
            </a:prstGeom>
          </p:spPr>
        </p:pic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6BF743AF-0E27-4E21-9134-70FA622F96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3647083" y="705633"/>
              <a:ext cx="2357991" cy="3042453"/>
            </a:xfrm>
            <a:prstGeom prst="rect">
              <a:avLst/>
            </a:prstGeom>
          </p:spPr>
        </p:pic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8CD8308F-2A5D-4BBE-8DFF-9ACE920D2468}"/>
              </a:ext>
            </a:extLst>
          </p:cNvPr>
          <p:cNvGrpSpPr/>
          <p:nvPr/>
        </p:nvGrpSpPr>
        <p:grpSpPr>
          <a:xfrm>
            <a:off x="5103527" y="3847543"/>
            <a:ext cx="501650" cy="1010859"/>
            <a:chOff x="16202" y="7020"/>
            <a:chExt cx="1081" cy="2176"/>
          </a:xfrm>
        </p:grpSpPr>
        <p:pic>
          <p:nvPicPr>
            <p:cNvPr descr="印章" id="13" name="图片 12">
              <a:extLst>
                <a:ext uri="{FF2B5EF4-FFF2-40B4-BE49-F238E27FC236}">
                  <a16:creationId xmlns:a16="http://schemas.microsoft.com/office/drawing/2014/main" id="{2285AB5C-447F-46C1-A866-118DA5D7D9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02" y="7020"/>
              <a:ext cx="1081" cy="2171"/>
            </a:xfrm>
            <a:prstGeom prst="rect">
              <a:avLst/>
            </a:prstGeom>
          </p:spPr>
        </p:pic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3BE52D93-7D3A-4B2D-8E27-EA9102FD2890}"/>
                </a:ext>
              </a:extLst>
            </p:cNvPr>
            <p:cNvSpPr txBox="1"/>
            <p:nvPr/>
          </p:nvSpPr>
          <p:spPr>
            <a:xfrm>
              <a:off x="16281" y="7040"/>
              <a:ext cx="920" cy="2156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pPr algn="ctr"/>
              <a:r>
                <a:rPr altLang="en-US" lang="zh-CN" sz="16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优页PPT </a:t>
              </a:r>
            </a:p>
          </p:txBody>
        </p:sp>
      </p:grpSp>
      <p:sp>
        <p:nvSpPr>
          <p:cNvPr id="15" name="文本框 14">
            <a:extLst>
              <a:ext uri="{FF2B5EF4-FFF2-40B4-BE49-F238E27FC236}">
                <a16:creationId xmlns:a16="http://schemas.microsoft.com/office/drawing/2014/main" id="{9386ADDB-5502-4F6C-A69B-F09AE4B46280}"/>
              </a:ext>
            </a:extLst>
          </p:cNvPr>
          <p:cNvSpPr txBox="1"/>
          <p:nvPr/>
        </p:nvSpPr>
        <p:spPr>
          <a:xfrm>
            <a:off x="8566425" y="696080"/>
            <a:ext cx="972451" cy="3542591"/>
          </a:xfrm>
          <a:prstGeom prst="rect">
            <a:avLst/>
          </a:prstGeom>
          <a:solidFill>
            <a:srgbClr val="F1F0EC">
              <a:lumMod val="90000"/>
            </a:srgbClr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>
            <a:defPPr>
              <a:defRPr lang="zh-CN"/>
            </a:defPPr>
            <a:lvl1pPr algn="ctr" fontAlgn="auto" indent="0" lv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baseline="0" cap="none" i="0" kern="0" kumimoji="0" normalizeH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</a:defRPr>
            </a:lvl1pPr>
          </a:lstStyle>
          <a:p>
            <a:r>
              <a:rPr altLang="en-US" lang="zh-CN" sz="5400">
                <a:solidFill>
                  <a:schemeClr val="tx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唯美国风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2C19F4AD-CE21-4CC6-BA41-F9C55E447FA1}"/>
              </a:ext>
            </a:extLst>
          </p:cNvPr>
          <p:cNvSpPr txBox="1"/>
          <p:nvPr/>
        </p:nvSpPr>
        <p:spPr>
          <a:xfrm>
            <a:off x="6476536" y="2285711"/>
            <a:ext cx="1645920" cy="3092078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kern="0" lang="zh-CN" sz="12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点击输入本栏的具体文字，简明扼要的说明分项内容，此为概念图解，请根据您的具体内容酌情修改。点击输入本栏的具体文字，简明扼要的说明分项内容</a:t>
            </a:r>
          </a:p>
        </p:txBody>
      </p:sp>
    </p:spTree>
    <p:extLst>
      <p:ext uri="{BB962C8B-B14F-4D97-AF65-F5344CB8AC3E}">
        <p14:creationId val="355923488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7D78EC92-9043-4161-8955-D817E3BE540B}"/>
              </a:ext>
            </a:extLst>
          </p:cNvPr>
          <p:cNvSpPr/>
          <p:nvPr/>
        </p:nvSpPr>
        <p:spPr>
          <a:xfrm rot="10800000">
            <a:off x="796440" y="1334320"/>
            <a:ext cx="10491142" cy="4189359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FFBA30D-CE56-4DB9-B37B-15E7DEDC808D}"/>
              </a:ext>
            </a:extLst>
          </p:cNvPr>
          <p:cNvGrpSpPr/>
          <p:nvPr/>
        </p:nvGrpSpPr>
        <p:grpSpPr>
          <a:xfrm>
            <a:off x="4839" y="-2"/>
            <a:ext cx="3028036" cy="4316804"/>
            <a:chOff x="1881" y="-81928"/>
            <a:chExt cx="3542207" cy="5049812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882759C9-B291-4A68-A9DF-B059A36090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 flipH="1">
              <a:off x="1881" y="-81928"/>
              <a:ext cx="3542207" cy="5049812"/>
            </a:xfrm>
            <a:prstGeom prst="rect">
              <a:avLst/>
            </a:prstGeom>
          </p:spPr>
        </p:pic>
        <p:pic>
          <p:nvPicPr>
            <p:cNvPr id="9" name="图片 3">
              <a:extLst>
                <a:ext uri="{FF2B5EF4-FFF2-40B4-BE49-F238E27FC236}">
                  <a16:creationId xmlns:a16="http://schemas.microsoft.com/office/drawing/2014/main" id="{2C58B82F-9A21-4AFA-B59A-A10D6B67A894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rcRect b="66680" l="48355" r="34944" t="22527"/>
            <a:stretch>
              <a:fillRect/>
            </a:stretch>
          </p:blipFill>
          <p:spPr bwMode="auto">
            <a:xfrm>
              <a:off x="2136116" y="2929669"/>
              <a:ext cx="973254" cy="629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26">
            <a:extLst>
              <a:ext uri="{FF2B5EF4-FFF2-40B4-BE49-F238E27FC236}">
                <a16:creationId xmlns:a16="http://schemas.microsoft.com/office/drawing/2014/main" id="{8C722C2D-FED6-49AE-A855-072A33D3C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078" y="3530210"/>
            <a:ext cx="7535065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点击输入本栏的具体文字，简明扼要的说明分项内容，此为概念图解，请根据您的具体内容酌情修改。点击输入本栏的具体文字，简明扼要的说明分项内容，此为概念图解，请根据您的具体内容酌情修改。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C1570DB-C3FD-4D00-A111-138B7A515593}"/>
              </a:ext>
            </a:extLst>
          </p:cNvPr>
          <p:cNvSpPr/>
          <p:nvPr/>
        </p:nvSpPr>
        <p:spPr bwMode="auto">
          <a:xfrm>
            <a:off x="1995676" y="2520787"/>
            <a:ext cx="3664511" cy="5496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algn="ctr" blurRad="50800" dir="5400000" dist="12700" rotWithShape="0" sx="101000" sy="10100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</a:pPr>
            <a:r>
              <a:rPr altLang="en-US" lang="zh-CN" sz="3200">
                <a:solidFill>
                  <a:schemeClr val="tx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章  节  概  要 </a:t>
            </a:r>
          </a:p>
        </p:txBody>
      </p:sp>
    </p:spTree>
    <p:extLst>
      <p:ext uri="{BB962C8B-B14F-4D97-AF65-F5344CB8AC3E}">
        <p14:creationId val="282717453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9" nodeType="afterEffect" presetClass="entr" presetID="16" presetSubtype="21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000" id="1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6" name="组合 118">
            <a:extLst>
              <a:ext uri="{FF2B5EF4-FFF2-40B4-BE49-F238E27FC236}">
                <a16:creationId xmlns:a16="http://schemas.microsoft.com/office/drawing/2014/main" id="{5A4EBF5B-CF37-4D0B-AD68-E5165C16A073}"/>
              </a:ext>
            </a:extLst>
          </p:cNvPr>
          <p:cNvGrpSpPr/>
          <p:nvPr/>
        </p:nvGrpSpPr>
        <p:grpSpPr>
          <a:xfrm>
            <a:off x="1644140" y="1313830"/>
            <a:ext cx="8337109" cy="4651229"/>
            <a:chExt cx="6309387" cy="3337771"/>
          </a:xfrm>
          <a:solidFill>
            <a:schemeClr val="tx1"/>
          </a:solidFill>
        </p:grpSpPr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420707C5-6BF0-47B7-AA40-FF58E32706CF}"/>
                </a:ext>
              </a:extLst>
            </p:cNvPr>
            <p:cNvSpPr/>
            <p:nvPr/>
          </p:nvSpPr>
          <p:spPr bwMode="auto">
            <a:xfrm>
              <a:off x="3925579" y="110215"/>
              <a:ext cx="44689" cy="26301"/>
            </a:xfrm>
            <a:custGeom>
              <a:gdLst>
                <a:gd fmla="*/ 8 w 15" name="T0"/>
                <a:gd fmla="*/ 0 h 8" name="T1"/>
                <a:gd fmla="*/ 9 w 15" name="T2"/>
                <a:gd fmla="*/ 1 h 8" name="T3"/>
                <a:gd fmla="*/ 12 w 15" name="T4"/>
                <a:gd fmla="*/ 7 h 8" name="T5"/>
                <a:gd fmla="*/ 5 w 15" name="T6"/>
                <a:gd fmla="*/ 4 h 8" name="T7"/>
                <a:gd fmla="*/ 8 w 15" name="T8"/>
                <a:gd fmla="*/ 0 h 8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5" name="T15"/>
                <a:gd fmla="*/ 0 h 8" name="T16"/>
                <a:gd fmla="*/ 15 w 15" name="T17"/>
                <a:gd fmla="*/ 8 h 8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8" w="15">
                  <a:moveTo>
                    <a:pt x="8" y="0"/>
                  </a:moveTo>
                  <a:cubicBezTo>
                    <a:pt x="9" y="0"/>
                    <a:pt x="9" y="0"/>
                    <a:pt x="9" y="1"/>
                  </a:cubicBezTo>
                  <a:cubicBezTo>
                    <a:pt x="10" y="4"/>
                    <a:pt x="15" y="4"/>
                    <a:pt x="12" y="7"/>
                  </a:cubicBezTo>
                  <a:cubicBezTo>
                    <a:pt x="8" y="8"/>
                    <a:pt x="10" y="2"/>
                    <a:pt x="5" y="4"/>
                  </a:cubicBezTo>
                  <a:cubicBezTo>
                    <a:pt x="0" y="2"/>
                    <a:pt x="11" y="4"/>
                    <a:pt x="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49F12CB7-378B-4B48-BD69-DE9A3217D528}"/>
                </a:ext>
              </a:extLst>
            </p:cNvPr>
            <p:cNvSpPr/>
            <p:nvPr/>
          </p:nvSpPr>
          <p:spPr bwMode="auto">
            <a:xfrm>
              <a:off x="4585331" y="110215"/>
              <a:ext cx="90554" cy="48845"/>
            </a:xfrm>
            <a:custGeom>
              <a:gdLst>
                <a:gd fmla="*/ 28 w 29" name="T0"/>
                <a:gd fmla="*/ 11 h 15" name="T1"/>
                <a:gd fmla="*/ 17 w 29" name="T2"/>
                <a:gd fmla="*/ 14 h 15" name="T3"/>
                <a:gd fmla="*/ 3 w 29" name="T4"/>
                <a:gd fmla="*/ 14 h 15" name="T5"/>
                <a:gd fmla="*/ 0 w 29" name="T6"/>
                <a:gd fmla="*/ 11 h 15" name="T7"/>
                <a:gd fmla="*/ 22 w 29" name="T8"/>
                <a:gd fmla="*/ 0 h 15" name="T9"/>
                <a:gd fmla="*/ 27 w 29" name="T10"/>
                <a:gd fmla="*/ 3 h 15" name="T11"/>
                <a:gd fmla="*/ 24 w 29" name="T12"/>
                <a:gd fmla="*/ 4 h 15" name="T13"/>
                <a:gd fmla="*/ 28 w 29" name="T14"/>
                <a:gd fmla="*/ 11 h 15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29" name="T24"/>
                <a:gd fmla="*/ 0 h 15" name="T25"/>
                <a:gd fmla="*/ 29 w 29" name="T26"/>
                <a:gd fmla="*/ 15 h 15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5" w="28">
                  <a:moveTo>
                    <a:pt x="28" y="11"/>
                  </a:moveTo>
                  <a:cubicBezTo>
                    <a:pt x="24" y="11"/>
                    <a:pt x="17" y="9"/>
                    <a:pt x="17" y="14"/>
                  </a:cubicBezTo>
                  <a:cubicBezTo>
                    <a:pt x="14" y="12"/>
                    <a:pt x="9" y="15"/>
                    <a:pt x="3" y="14"/>
                  </a:cubicBezTo>
                  <a:cubicBezTo>
                    <a:pt x="3" y="11"/>
                    <a:pt x="2" y="11"/>
                    <a:pt x="0" y="11"/>
                  </a:cubicBezTo>
                  <a:cubicBezTo>
                    <a:pt x="3" y="3"/>
                    <a:pt x="11" y="0"/>
                    <a:pt x="22" y="0"/>
                  </a:cubicBezTo>
                  <a:cubicBezTo>
                    <a:pt x="21" y="4"/>
                    <a:pt x="26" y="1"/>
                    <a:pt x="27" y="3"/>
                  </a:cubicBezTo>
                  <a:cubicBezTo>
                    <a:pt x="27" y="4"/>
                    <a:pt x="24" y="4"/>
                    <a:pt x="24" y="4"/>
                  </a:cubicBezTo>
                  <a:cubicBezTo>
                    <a:pt x="23" y="6"/>
                    <a:pt x="29" y="5"/>
                    <a:pt x="28" y="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46110865-FB2D-445C-9470-3EE17ACF248C}"/>
                </a:ext>
              </a:extLst>
            </p:cNvPr>
            <p:cNvSpPr/>
            <p:nvPr/>
          </p:nvSpPr>
          <p:spPr bwMode="auto">
            <a:xfrm>
              <a:off x="4066703" y="112720"/>
              <a:ext cx="47041" cy="28806"/>
            </a:xfrm>
            <a:custGeom>
              <a:gdLst>
                <a:gd fmla="*/ 15 w 15" name="T0"/>
                <a:gd fmla="*/ 2 h 9" name="T1"/>
                <a:gd fmla="*/ 14 w 15" name="T2"/>
                <a:gd fmla="*/ 7 h 9" name="T3"/>
                <a:gd fmla="*/ 8 w 15" name="T4"/>
                <a:gd fmla="*/ 9 h 9" name="T5"/>
                <a:gd fmla="*/ 1 w 15" name="T6"/>
                <a:gd fmla="*/ 4 h 9" name="T7"/>
                <a:gd fmla="*/ 9 w 15" name="T8"/>
                <a:gd fmla="*/ 4 h 9" name="T9"/>
                <a:gd fmla="*/ 15 w 15" name="T10"/>
                <a:gd fmla="*/ 2 h 9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5" name="T18"/>
                <a:gd fmla="*/ 0 h 9" name="T19"/>
                <a:gd fmla="*/ 15 w 15" name="T20"/>
                <a:gd fmla="*/ 9 h 9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9" w="15">
                  <a:moveTo>
                    <a:pt x="15" y="2"/>
                  </a:moveTo>
                  <a:cubicBezTo>
                    <a:pt x="14" y="3"/>
                    <a:pt x="13" y="5"/>
                    <a:pt x="14" y="7"/>
                  </a:cubicBezTo>
                  <a:cubicBezTo>
                    <a:pt x="11" y="7"/>
                    <a:pt x="10" y="8"/>
                    <a:pt x="8" y="9"/>
                  </a:cubicBezTo>
                  <a:cubicBezTo>
                    <a:pt x="6" y="7"/>
                    <a:pt x="0" y="9"/>
                    <a:pt x="1" y="4"/>
                  </a:cubicBezTo>
                  <a:cubicBezTo>
                    <a:pt x="5" y="5"/>
                    <a:pt x="6" y="1"/>
                    <a:pt x="9" y="4"/>
                  </a:cubicBezTo>
                  <a:cubicBezTo>
                    <a:pt x="12" y="4"/>
                    <a:pt x="11" y="0"/>
                    <a:pt x="1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50D11AF1-AC80-4B6B-BC81-C9A35E594F60}"/>
                </a:ext>
              </a:extLst>
            </p:cNvPr>
            <p:cNvSpPr/>
            <p:nvPr/>
          </p:nvSpPr>
          <p:spPr bwMode="auto">
            <a:xfrm>
              <a:off x="3789160" y="126497"/>
              <a:ext cx="58801" cy="32564"/>
            </a:xfrm>
            <a:custGeom>
              <a:gdLst>
                <a:gd fmla="*/ 18 w 19" name="T0"/>
                <a:gd fmla="*/ 0 h 10" name="T1"/>
                <a:gd fmla="*/ 15 w 19" name="T2"/>
                <a:gd fmla="*/ 5 h 10" name="T3"/>
                <a:gd fmla="*/ 11 w 19" name="T4"/>
                <a:gd fmla="*/ 9 h 10" name="T5"/>
                <a:gd fmla="*/ 8 w 19" name="T6"/>
                <a:gd fmla="*/ 6 h 10" name="T7"/>
                <a:gd fmla="*/ 4 w 19" name="T8"/>
                <a:gd fmla="*/ 7 h 10" name="T9"/>
                <a:gd fmla="*/ 1 w 19" name="T10"/>
                <a:gd fmla="*/ 5 h 10" name="T11"/>
                <a:gd fmla="*/ 8 w 19" name="T12"/>
                <a:gd fmla="*/ 3 h 10" name="T13"/>
                <a:gd fmla="*/ 8 w 19" name="T14"/>
                <a:gd fmla="*/ 2 h 10" name="T15"/>
                <a:gd fmla="*/ 18 w 19" name="T16"/>
                <a:gd fmla="*/ 0 h 10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9" name="T27"/>
                <a:gd fmla="*/ 0 h 10" name="T28"/>
                <a:gd fmla="*/ 19 w 19" name="T29"/>
                <a:gd fmla="*/ 10 h 10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0" w="19">
                  <a:moveTo>
                    <a:pt x="18" y="0"/>
                  </a:moveTo>
                  <a:cubicBezTo>
                    <a:pt x="19" y="4"/>
                    <a:pt x="15" y="2"/>
                    <a:pt x="15" y="5"/>
                  </a:cubicBezTo>
                  <a:cubicBezTo>
                    <a:pt x="15" y="5"/>
                    <a:pt x="13" y="8"/>
                    <a:pt x="11" y="9"/>
                  </a:cubicBezTo>
                  <a:cubicBezTo>
                    <a:pt x="8" y="10"/>
                    <a:pt x="9" y="6"/>
                    <a:pt x="8" y="6"/>
                  </a:cubicBezTo>
                  <a:cubicBezTo>
                    <a:pt x="8" y="6"/>
                    <a:pt x="6" y="8"/>
                    <a:pt x="4" y="7"/>
                  </a:cubicBezTo>
                  <a:cubicBezTo>
                    <a:pt x="3" y="7"/>
                    <a:pt x="3" y="4"/>
                    <a:pt x="1" y="5"/>
                  </a:cubicBezTo>
                  <a:cubicBezTo>
                    <a:pt x="0" y="1"/>
                    <a:pt x="7" y="5"/>
                    <a:pt x="8" y="3"/>
                  </a:cubicBezTo>
                  <a:cubicBezTo>
                    <a:pt x="8" y="3"/>
                    <a:pt x="8" y="2"/>
                    <a:pt x="8" y="2"/>
                  </a:cubicBezTo>
                  <a:cubicBezTo>
                    <a:pt x="12" y="1"/>
                    <a:pt x="13" y="1"/>
                    <a:pt x="1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1" name="Freeform 14">
              <a:extLst>
                <a:ext uri="{FF2B5EF4-FFF2-40B4-BE49-F238E27FC236}">
                  <a16:creationId xmlns:a16="http://schemas.microsoft.com/office/drawing/2014/main" id="{952F00AD-B370-45A7-90C5-9F332D7F7C6E}"/>
                </a:ext>
              </a:extLst>
            </p:cNvPr>
            <p:cNvSpPr/>
            <p:nvPr/>
          </p:nvSpPr>
          <p:spPr bwMode="auto">
            <a:xfrm>
              <a:off x="4013782" y="126497"/>
              <a:ext cx="47041" cy="15029"/>
            </a:xfrm>
            <a:custGeom>
              <a:gdLst>
                <a:gd fmla="*/ 14 w 15" name="T0"/>
                <a:gd fmla="*/ 5 h 5" name="T1"/>
                <a:gd fmla="*/ 3 w 15" name="T2"/>
                <a:gd fmla="*/ 5 h 5" name="T3"/>
                <a:gd fmla="*/ 7 w 15" name="T4"/>
                <a:gd fmla="*/ 0 h 5" name="T5"/>
                <a:gd fmla="*/ 14 w 15" name="T6"/>
                <a:gd fmla="*/ 5 h 5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5" name="T12"/>
                <a:gd fmla="*/ 0 h 5" name="T13"/>
                <a:gd fmla="*/ 15 w 15" name="T14"/>
                <a:gd fmla="*/ 5 h 5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5" w="15">
                  <a:moveTo>
                    <a:pt x="14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0" y="0"/>
                    <a:pt x="7" y="4"/>
                    <a:pt x="7" y="0"/>
                  </a:cubicBezTo>
                  <a:cubicBezTo>
                    <a:pt x="8" y="3"/>
                    <a:pt x="15" y="0"/>
                    <a:pt x="14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3AE37DDF-5897-406D-922E-F17AB4DC24E6}"/>
                </a:ext>
              </a:extLst>
            </p:cNvPr>
            <p:cNvSpPr/>
            <p:nvPr/>
          </p:nvSpPr>
          <p:spPr bwMode="auto">
            <a:xfrm>
              <a:off x="3949100" y="146536"/>
              <a:ext cx="55274" cy="22544"/>
            </a:xfrm>
            <a:custGeom>
              <a:gdLst>
                <a:gd fmla="*/ 12 w 18" name="T0"/>
                <a:gd fmla="*/ 0 h 7" name="T1"/>
                <a:gd fmla="*/ 12 w 18" name="T2"/>
                <a:gd fmla="*/ 6 h 7" name="T3"/>
                <a:gd fmla="*/ 0 w 18" name="T4"/>
                <a:gd fmla="*/ 4 h 7" name="T5"/>
                <a:gd fmla="*/ 12 w 18" name="T6"/>
                <a:gd fmla="*/ 0 h 7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8" name="T12"/>
                <a:gd fmla="*/ 0 h 7" name="T13"/>
                <a:gd fmla="*/ 18 w 18" name="T14"/>
                <a:gd fmla="*/ 7 h 7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7" w="18">
                  <a:moveTo>
                    <a:pt x="12" y="0"/>
                  </a:moveTo>
                  <a:cubicBezTo>
                    <a:pt x="18" y="2"/>
                    <a:pt x="12" y="2"/>
                    <a:pt x="12" y="6"/>
                  </a:cubicBezTo>
                  <a:cubicBezTo>
                    <a:pt x="8" y="5"/>
                    <a:pt x="2" y="7"/>
                    <a:pt x="0" y="4"/>
                  </a:cubicBezTo>
                  <a:cubicBezTo>
                    <a:pt x="2" y="1"/>
                    <a:pt x="10" y="3"/>
                    <a:pt x="1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3" name="Freeform 16">
              <a:extLst>
                <a:ext uri="{FF2B5EF4-FFF2-40B4-BE49-F238E27FC236}">
                  <a16:creationId xmlns:a16="http://schemas.microsoft.com/office/drawing/2014/main" id="{FF0DA1A1-C8AF-448B-821D-C9A2E0CBFE9E}"/>
                </a:ext>
              </a:extLst>
            </p:cNvPr>
            <p:cNvSpPr/>
            <p:nvPr/>
          </p:nvSpPr>
          <p:spPr bwMode="auto">
            <a:xfrm>
              <a:off x="1190140" y="165323"/>
              <a:ext cx="24697" cy="17534"/>
            </a:xfrm>
            <a:custGeom>
              <a:gdLst>
                <a:gd fmla="*/ 0 w 8" name="T0"/>
                <a:gd fmla="*/ 0 h 5" name="T1"/>
                <a:gd fmla="*/ 8 w 8" name="T2"/>
                <a:gd fmla="*/ 5 h 5" name="T3"/>
                <a:gd fmla="*/ 0 w 8" name="T4"/>
                <a:gd fmla="*/ 0 h 5" name="T5"/>
                <a:gd fmla="*/ 0 60000 65536" name="T6"/>
                <a:gd fmla="*/ 0 60000 65536" name="T7"/>
                <a:gd fmla="*/ 0 60000 65536" name="T8"/>
                <a:gd fmla="*/ 0 w 8" name="T9"/>
                <a:gd fmla="*/ 0 h 5" name="T10"/>
                <a:gd fmla="*/ 8 w 8" name="T11"/>
                <a:gd fmla="*/ 5 h 5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5" w="8">
                  <a:moveTo>
                    <a:pt x="0" y="0"/>
                  </a:moveTo>
                  <a:cubicBezTo>
                    <a:pt x="5" y="0"/>
                    <a:pt x="8" y="0"/>
                    <a:pt x="8" y="5"/>
                  </a:cubicBezTo>
                  <a:cubicBezTo>
                    <a:pt x="5" y="3"/>
                    <a:pt x="0" y="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0B250D8A-7084-4DD0-B21E-AE861C40FAF6}"/>
                </a:ext>
              </a:extLst>
            </p:cNvPr>
            <p:cNvSpPr/>
            <p:nvPr/>
          </p:nvSpPr>
          <p:spPr bwMode="auto">
            <a:xfrm>
              <a:off x="4617083" y="162818"/>
              <a:ext cx="102315" cy="52603"/>
            </a:xfrm>
            <a:custGeom>
              <a:gdLst>
                <a:gd fmla="*/ 29 w 33" name="T0"/>
                <a:gd fmla="*/ 3 h 16" name="T1"/>
                <a:gd fmla="*/ 32 w 33" name="T2"/>
                <a:gd fmla="*/ 10 h 16" name="T3"/>
                <a:gd fmla="*/ 18 w 33" name="T4"/>
                <a:gd fmla="*/ 15 h 16" name="T5"/>
                <a:gd fmla="*/ 15 w 33" name="T6"/>
                <a:gd fmla="*/ 13 h 16" name="T7"/>
                <a:gd fmla="*/ 10 w 33" name="T8"/>
                <a:gd fmla="*/ 13 h 16" name="T9"/>
                <a:gd fmla="*/ 10 w 33" name="T10"/>
                <a:gd fmla="*/ 10 h 16" name="T11"/>
                <a:gd fmla="*/ 5 w 33" name="T12"/>
                <a:gd fmla="*/ 12 h 16" name="T13"/>
                <a:gd fmla="*/ 7 w 33" name="T14"/>
                <a:gd fmla="*/ 9 h 16" name="T15"/>
                <a:gd fmla="*/ 1 w 33" name="T16"/>
                <a:gd fmla="*/ 8 h 16" name="T17"/>
                <a:gd fmla="*/ 4 w 33" name="T18"/>
                <a:gd fmla="*/ 5 h 16" name="T19"/>
                <a:gd fmla="*/ 8 w 33" name="T20"/>
                <a:gd fmla="*/ 2 h 16" name="T21"/>
                <a:gd fmla="*/ 21 w 33" name="T22"/>
                <a:gd fmla="*/ 1 h 16" name="T23"/>
                <a:gd fmla="*/ 21 w 33" name="T24"/>
                <a:gd fmla="*/ 3 h 16" name="T25"/>
                <a:gd fmla="*/ 29 w 33" name="T26"/>
                <a:gd fmla="*/ 3 h 1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33" name="T42"/>
                <a:gd fmla="*/ 0 h 16" name="T43"/>
                <a:gd fmla="*/ 33 w 33" name="T44"/>
                <a:gd fmla="*/ 16 h 16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16" w="33">
                  <a:moveTo>
                    <a:pt x="29" y="3"/>
                  </a:moveTo>
                  <a:cubicBezTo>
                    <a:pt x="28" y="8"/>
                    <a:pt x="24" y="11"/>
                    <a:pt x="32" y="10"/>
                  </a:cubicBezTo>
                  <a:cubicBezTo>
                    <a:pt x="33" y="16"/>
                    <a:pt x="23" y="15"/>
                    <a:pt x="18" y="15"/>
                  </a:cubicBezTo>
                  <a:cubicBezTo>
                    <a:pt x="16" y="14"/>
                    <a:pt x="16" y="14"/>
                    <a:pt x="15" y="13"/>
                  </a:cubicBezTo>
                  <a:cubicBezTo>
                    <a:pt x="12" y="11"/>
                    <a:pt x="13" y="15"/>
                    <a:pt x="10" y="13"/>
                  </a:cubicBezTo>
                  <a:cubicBezTo>
                    <a:pt x="9" y="13"/>
                    <a:pt x="10" y="11"/>
                    <a:pt x="10" y="10"/>
                  </a:cubicBezTo>
                  <a:cubicBezTo>
                    <a:pt x="9" y="10"/>
                    <a:pt x="7" y="13"/>
                    <a:pt x="5" y="12"/>
                  </a:cubicBezTo>
                  <a:cubicBezTo>
                    <a:pt x="5" y="12"/>
                    <a:pt x="7" y="10"/>
                    <a:pt x="7" y="9"/>
                  </a:cubicBezTo>
                  <a:cubicBezTo>
                    <a:pt x="6" y="8"/>
                    <a:pt x="0" y="11"/>
                    <a:pt x="1" y="8"/>
                  </a:cubicBezTo>
                  <a:cubicBezTo>
                    <a:pt x="0" y="5"/>
                    <a:pt x="3" y="6"/>
                    <a:pt x="4" y="5"/>
                  </a:cubicBezTo>
                  <a:cubicBezTo>
                    <a:pt x="6" y="3"/>
                    <a:pt x="5" y="3"/>
                    <a:pt x="8" y="2"/>
                  </a:cubicBezTo>
                  <a:cubicBezTo>
                    <a:pt x="9" y="2"/>
                    <a:pt x="15" y="0"/>
                    <a:pt x="21" y="1"/>
                  </a:cubicBezTo>
                  <a:cubicBezTo>
                    <a:pt x="21" y="1"/>
                    <a:pt x="21" y="3"/>
                    <a:pt x="21" y="3"/>
                  </a:cubicBezTo>
                  <a:cubicBezTo>
                    <a:pt x="23" y="5"/>
                    <a:pt x="28" y="2"/>
                    <a:pt x="2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5" name="Freeform 18">
              <a:extLst>
                <a:ext uri="{FF2B5EF4-FFF2-40B4-BE49-F238E27FC236}">
                  <a16:creationId xmlns:a16="http://schemas.microsoft.com/office/drawing/2014/main" id="{8F248E50-CF7E-441D-8BDE-F6D6DE0BB882}"/>
                </a:ext>
              </a:extLst>
            </p:cNvPr>
            <p:cNvSpPr/>
            <p:nvPr/>
          </p:nvSpPr>
          <p:spPr bwMode="auto">
            <a:xfrm>
              <a:off x="4575923" y="162818"/>
              <a:ext cx="41161" cy="30059"/>
            </a:xfrm>
            <a:custGeom>
              <a:gdLst>
                <a:gd fmla="*/ 13 w 13" name="T0"/>
                <a:gd fmla="*/ 5 h 9" name="T1"/>
                <a:gd fmla="*/ 9 w 13" name="T2"/>
                <a:gd fmla="*/ 5 h 9" name="T3"/>
                <a:gd fmla="*/ 7 w 13" name="T4"/>
                <a:gd fmla="*/ 8 h 9" name="T5"/>
                <a:gd fmla="*/ 0 w 13" name="T6"/>
                <a:gd fmla="*/ 5 h 9" name="T7"/>
                <a:gd fmla="*/ 13 w 13" name="T8"/>
                <a:gd fmla="*/ 5 h 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3" name="T15"/>
                <a:gd fmla="*/ 0 h 9" name="T16"/>
                <a:gd fmla="*/ 13 w 13" name="T17"/>
                <a:gd fmla="*/ 9 h 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" w="13">
                  <a:moveTo>
                    <a:pt x="13" y="5"/>
                  </a:moveTo>
                  <a:cubicBezTo>
                    <a:pt x="12" y="7"/>
                    <a:pt x="10" y="5"/>
                    <a:pt x="9" y="5"/>
                  </a:cubicBezTo>
                  <a:cubicBezTo>
                    <a:pt x="7" y="5"/>
                    <a:pt x="7" y="7"/>
                    <a:pt x="7" y="8"/>
                  </a:cubicBezTo>
                  <a:cubicBezTo>
                    <a:pt x="3" y="9"/>
                    <a:pt x="4" y="4"/>
                    <a:pt x="0" y="5"/>
                  </a:cubicBezTo>
                  <a:cubicBezTo>
                    <a:pt x="3" y="0"/>
                    <a:pt x="9" y="3"/>
                    <a:pt x="13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37301B66-5C1D-4D2C-8A60-7CFE11ACD680}"/>
                </a:ext>
              </a:extLst>
            </p:cNvPr>
            <p:cNvSpPr/>
            <p:nvPr/>
          </p:nvSpPr>
          <p:spPr bwMode="auto">
            <a:xfrm>
              <a:off x="1099586" y="195382"/>
              <a:ext cx="102314" cy="60117"/>
            </a:xfrm>
            <a:custGeom>
              <a:gdLst>
                <a:gd fmla="*/ 24 w 33" name="T0"/>
                <a:gd fmla="*/ 5 h 18" name="T1"/>
                <a:gd fmla="*/ 28 w 33" name="T2"/>
                <a:gd fmla="*/ 10 h 18" name="T3"/>
                <a:gd fmla="*/ 32 w 33" name="T4"/>
                <a:gd fmla="*/ 17 h 18" name="T5"/>
                <a:gd fmla="*/ 28 w 33" name="T6"/>
                <a:gd fmla="*/ 17 h 18" name="T7"/>
                <a:gd fmla="*/ 28 w 33" name="T8"/>
                <a:gd fmla="*/ 15 h 18" name="T9"/>
                <a:gd fmla="*/ 25 w 33" name="T10"/>
                <a:gd fmla="*/ 13 h 18" name="T11"/>
                <a:gd fmla="*/ 7 w 33" name="T12"/>
                <a:gd fmla="*/ 12 h 18" name="T13"/>
                <a:gd fmla="*/ 11 w 33" name="T14"/>
                <a:gd fmla="*/ 9 h 18" name="T15"/>
                <a:gd fmla="*/ 8 w 33" name="T16"/>
                <a:gd fmla="*/ 6 h 18" name="T17"/>
                <a:gd fmla="*/ 0 w 33" name="T18"/>
                <a:gd fmla="*/ 2 h 18" name="T19"/>
                <a:gd fmla="*/ 11 w 33" name="T20"/>
                <a:gd fmla="*/ 2 h 18" name="T21"/>
                <a:gd fmla="*/ 14 w 33" name="T22"/>
                <a:gd fmla="*/ 5 h 18" name="T23"/>
                <a:gd fmla="*/ 20 w 33" name="T24"/>
                <a:gd fmla="*/ 5 h 18" name="T25"/>
                <a:gd fmla="*/ 24 w 33" name="T26"/>
                <a:gd fmla="*/ 5 h 18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w 33" name="T42"/>
                <a:gd fmla="*/ 0 h 18" name="T43"/>
                <a:gd fmla="*/ 33 w 33" name="T44"/>
                <a:gd fmla="*/ 18 h 18" name="T45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T45" l="T42" r="T44" t="T43"/>
              <a:pathLst>
                <a:path h="18" w="33">
                  <a:moveTo>
                    <a:pt x="24" y="5"/>
                  </a:moveTo>
                  <a:cubicBezTo>
                    <a:pt x="26" y="6"/>
                    <a:pt x="27" y="8"/>
                    <a:pt x="28" y="10"/>
                  </a:cubicBezTo>
                  <a:cubicBezTo>
                    <a:pt x="30" y="12"/>
                    <a:pt x="33" y="14"/>
                    <a:pt x="32" y="17"/>
                  </a:cubicBezTo>
                  <a:cubicBezTo>
                    <a:pt x="32" y="17"/>
                    <a:pt x="29" y="18"/>
                    <a:pt x="28" y="17"/>
                  </a:cubicBezTo>
                  <a:cubicBezTo>
                    <a:pt x="28" y="17"/>
                    <a:pt x="29" y="15"/>
                    <a:pt x="28" y="15"/>
                  </a:cubicBezTo>
                  <a:cubicBezTo>
                    <a:pt x="28" y="14"/>
                    <a:pt x="24" y="17"/>
                    <a:pt x="25" y="13"/>
                  </a:cubicBezTo>
                  <a:cubicBezTo>
                    <a:pt x="17" y="13"/>
                    <a:pt x="12" y="13"/>
                    <a:pt x="7" y="12"/>
                  </a:cubicBezTo>
                  <a:cubicBezTo>
                    <a:pt x="6" y="9"/>
                    <a:pt x="9" y="9"/>
                    <a:pt x="11" y="9"/>
                  </a:cubicBezTo>
                  <a:cubicBezTo>
                    <a:pt x="11" y="7"/>
                    <a:pt x="8" y="8"/>
                    <a:pt x="8" y="6"/>
                  </a:cubicBezTo>
                  <a:cubicBezTo>
                    <a:pt x="3" y="4"/>
                    <a:pt x="1" y="8"/>
                    <a:pt x="0" y="2"/>
                  </a:cubicBezTo>
                  <a:cubicBezTo>
                    <a:pt x="3" y="0"/>
                    <a:pt x="8" y="1"/>
                    <a:pt x="11" y="2"/>
                  </a:cubicBezTo>
                  <a:cubicBezTo>
                    <a:pt x="13" y="2"/>
                    <a:pt x="14" y="2"/>
                    <a:pt x="14" y="5"/>
                  </a:cubicBezTo>
                  <a:cubicBezTo>
                    <a:pt x="16" y="6"/>
                    <a:pt x="20" y="0"/>
                    <a:pt x="20" y="5"/>
                  </a:cubicBezTo>
                  <a:cubicBezTo>
                    <a:pt x="20" y="6"/>
                    <a:pt x="24" y="7"/>
                    <a:pt x="24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F721FFE8-8E29-4A01-A5D4-C3AB85A6006D}"/>
                </a:ext>
              </a:extLst>
            </p:cNvPr>
            <p:cNvSpPr/>
            <p:nvPr/>
          </p:nvSpPr>
          <p:spPr bwMode="auto">
            <a:xfrm>
              <a:off x="4721750" y="195382"/>
              <a:ext cx="102314" cy="56360"/>
            </a:xfrm>
            <a:custGeom>
              <a:gdLst>
                <a:gd fmla="*/ 13 w 33" name="T0"/>
                <a:gd fmla="*/ 0 h 17" name="T1"/>
                <a:gd fmla="*/ 19 w 33" name="T2"/>
                <a:gd fmla="*/ 5 h 17" name="T3"/>
                <a:gd fmla="*/ 20 w 33" name="T4"/>
                <a:gd fmla="*/ 2 h 17" name="T5"/>
                <a:gd fmla="*/ 23 w 33" name="T6"/>
                <a:gd fmla="*/ 5 h 17" name="T7"/>
                <a:gd fmla="*/ 26 w 33" name="T8"/>
                <a:gd fmla="*/ 5 h 17" name="T9"/>
                <a:gd fmla="*/ 26 w 33" name="T10"/>
                <a:gd fmla="*/ 6 h 17" name="T11"/>
                <a:gd fmla="*/ 32 w 33" name="T12"/>
                <a:gd fmla="*/ 7 h 17" name="T13"/>
                <a:gd fmla="*/ 22 w 33" name="T14"/>
                <a:gd fmla="*/ 10 h 17" name="T15"/>
                <a:gd fmla="*/ 20 w 33" name="T16"/>
                <a:gd fmla="*/ 13 h 17" name="T17"/>
                <a:gd fmla="*/ 8 w 33" name="T18"/>
                <a:gd fmla="*/ 13 h 17" name="T19"/>
                <a:gd fmla="*/ 6 w 33" name="T20"/>
                <a:gd fmla="*/ 16 h 17" name="T21"/>
                <a:gd fmla="*/ 1 w 33" name="T22"/>
                <a:gd fmla="*/ 15 h 17" name="T23"/>
                <a:gd fmla="*/ 1 w 33" name="T24"/>
                <a:gd fmla="*/ 10 h 17" name="T25"/>
                <a:gd fmla="*/ 4 w 33" name="T26"/>
                <a:gd fmla="*/ 10 h 17" name="T27"/>
                <a:gd fmla="*/ 5 w 33" name="T28"/>
                <a:gd fmla="*/ 6 h 17" name="T29"/>
                <a:gd fmla="*/ 8 w 33" name="T30"/>
                <a:gd fmla="*/ 6 h 17" name="T31"/>
                <a:gd fmla="*/ 13 w 33" name="T32"/>
                <a:gd fmla="*/ 0 h 17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33" name="T51"/>
                <a:gd fmla="*/ 0 h 17" name="T52"/>
                <a:gd fmla="*/ 33 w 33" name="T53"/>
                <a:gd fmla="*/ 17 h 17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17" w="33">
                  <a:moveTo>
                    <a:pt x="13" y="0"/>
                  </a:moveTo>
                  <a:cubicBezTo>
                    <a:pt x="14" y="3"/>
                    <a:pt x="20" y="0"/>
                    <a:pt x="19" y="5"/>
                  </a:cubicBezTo>
                  <a:cubicBezTo>
                    <a:pt x="20" y="6"/>
                    <a:pt x="20" y="2"/>
                    <a:pt x="20" y="2"/>
                  </a:cubicBezTo>
                  <a:cubicBezTo>
                    <a:pt x="22" y="2"/>
                    <a:pt x="22" y="4"/>
                    <a:pt x="23" y="5"/>
                  </a:cubicBezTo>
                  <a:cubicBezTo>
                    <a:pt x="24" y="5"/>
                    <a:pt x="26" y="4"/>
                    <a:pt x="26" y="5"/>
                  </a:cubicBezTo>
                  <a:cubicBezTo>
                    <a:pt x="26" y="5"/>
                    <a:pt x="26" y="6"/>
                    <a:pt x="26" y="6"/>
                  </a:cubicBezTo>
                  <a:cubicBezTo>
                    <a:pt x="28" y="7"/>
                    <a:pt x="32" y="5"/>
                    <a:pt x="32" y="7"/>
                  </a:cubicBezTo>
                  <a:cubicBezTo>
                    <a:pt x="33" y="13"/>
                    <a:pt x="25" y="9"/>
                    <a:pt x="22" y="10"/>
                  </a:cubicBezTo>
                  <a:cubicBezTo>
                    <a:pt x="20" y="10"/>
                    <a:pt x="21" y="13"/>
                    <a:pt x="20" y="13"/>
                  </a:cubicBezTo>
                  <a:cubicBezTo>
                    <a:pt x="17" y="15"/>
                    <a:pt x="9" y="14"/>
                    <a:pt x="8" y="13"/>
                  </a:cubicBezTo>
                  <a:cubicBezTo>
                    <a:pt x="6" y="13"/>
                    <a:pt x="7" y="15"/>
                    <a:pt x="6" y="16"/>
                  </a:cubicBezTo>
                  <a:cubicBezTo>
                    <a:pt x="4" y="13"/>
                    <a:pt x="4" y="17"/>
                    <a:pt x="1" y="15"/>
                  </a:cubicBezTo>
                  <a:cubicBezTo>
                    <a:pt x="1" y="14"/>
                    <a:pt x="0" y="11"/>
                    <a:pt x="1" y="10"/>
                  </a:cubicBezTo>
                  <a:cubicBezTo>
                    <a:pt x="1" y="10"/>
                    <a:pt x="3" y="11"/>
                    <a:pt x="4" y="10"/>
                  </a:cubicBezTo>
                  <a:cubicBezTo>
                    <a:pt x="5" y="9"/>
                    <a:pt x="4" y="7"/>
                    <a:pt x="5" y="6"/>
                  </a:cubicBezTo>
                  <a:cubicBezTo>
                    <a:pt x="5" y="6"/>
                    <a:pt x="7" y="7"/>
                    <a:pt x="8" y="6"/>
                  </a:cubicBezTo>
                  <a:cubicBezTo>
                    <a:pt x="9" y="4"/>
                    <a:pt x="12" y="3"/>
                    <a:pt x="1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9E6B0FD4-5226-46AF-9DC1-29090D7E5999}"/>
                </a:ext>
              </a:extLst>
            </p:cNvPr>
            <p:cNvSpPr/>
            <p:nvPr/>
          </p:nvSpPr>
          <p:spPr bwMode="auto">
            <a:xfrm>
              <a:off x="920830" y="236712"/>
              <a:ext cx="19992" cy="31312"/>
            </a:xfrm>
            <a:custGeom>
              <a:gdLst>
                <a:gd fmla="*/ 6 w 6" name="T0"/>
                <a:gd fmla="*/ 5 h 10" name="T1"/>
                <a:gd fmla="*/ 6 w 6" name="T2"/>
                <a:gd fmla="*/ 5 h 10" name="T3"/>
                <a:gd fmla="*/ 0 60000 65536" name="T4"/>
                <a:gd fmla="*/ 0 60000 65536" name="T5"/>
                <a:gd fmla="*/ 0 w 6" name="T6"/>
                <a:gd fmla="*/ 0 h 10" name="T7"/>
                <a:gd fmla="*/ 6 w 6" name="T8"/>
                <a:gd fmla="*/ 10 h 10" name="T9"/>
              </a:gdLst>
              <a:cxnLst>
                <a:cxn ang="T4">
                  <a:pos x="T0" y="T1"/>
                </a:cxn>
                <a:cxn ang="T5">
                  <a:pos x="T2" y="T3"/>
                </a:cxn>
              </a:cxnLst>
              <a:rect b="T9" l="T6" r="T8" t="T7"/>
              <a:pathLst>
                <a:path h="10" w="6">
                  <a:moveTo>
                    <a:pt x="6" y="5"/>
                  </a:moveTo>
                  <a:cubicBezTo>
                    <a:pt x="3" y="10"/>
                    <a:pt x="0" y="0"/>
                    <a:pt x="6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9" name="Freeform 22">
              <a:extLst>
                <a:ext uri="{FF2B5EF4-FFF2-40B4-BE49-F238E27FC236}">
                  <a16:creationId xmlns:a16="http://schemas.microsoft.com/office/drawing/2014/main" id="{BDED3209-1B16-4667-BC43-D0ECD28A8860}"/>
                </a:ext>
              </a:extLst>
            </p:cNvPr>
            <p:cNvSpPr/>
            <p:nvPr/>
          </p:nvSpPr>
          <p:spPr bwMode="auto">
            <a:xfrm>
              <a:off x="960815" y="241722"/>
              <a:ext cx="56449" cy="36321"/>
            </a:xfrm>
            <a:custGeom>
              <a:gdLst>
                <a:gd fmla="*/ 17 w 18" name="T0"/>
                <a:gd fmla="*/ 3 h 11" name="T1"/>
                <a:gd fmla="*/ 4 w 18" name="T2"/>
                <a:gd fmla="*/ 10 h 11" name="T3"/>
                <a:gd fmla="*/ 0 w 18" name="T4"/>
                <a:gd fmla="*/ 6 h 11" name="T5"/>
                <a:gd fmla="*/ 9 w 18" name="T6"/>
                <a:gd fmla="*/ 3 h 11" name="T7"/>
                <a:gd fmla="*/ 17 w 18" name="T8"/>
                <a:gd fmla="*/ 3 h 1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8" name="T15"/>
                <a:gd fmla="*/ 0 h 11" name="T16"/>
                <a:gd fmla="*/ 18 w 18" name="T17"/>
                <a:gd fmla="*/ 11 h 1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1" w="18">
                  <a:moveTo>
                    <a:pt x="17" y="3"/>
                  </a:moveTo>
                  <a:cubicBezTo>
                    <a:pt x="18" y="11"/>
                    <a:pt x="8" y="7"/>
                    <a:pt x="4" y="10"/>
                  </a:cubicBezTo>
                  <a:cubicBezTo>
                    <a:pt x="2" y="10"/>
                    <a:pt x="3" y="6"/>
                    <a:pt x="0" y="6"/>
                  </a:cubicBezTo>
                  <a:cubicBezTo>
                    <a:pt x="1" y="2"/>
                    <a:pt x="8" y="7"/>
                    <a:pt x="9" y="3"/>
                  </a:cubicBezTo>
                  <a:cubicBezTo>
                    <a:pt x="9" y="0"/>
                    <a:pt x="12" y="5"/>
                    <a:pt x="17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0" name="Freeform 23">
              <a:extLst>
                <a:ext uri="{FF2B5EF4-FFF2-40B4-BE49-F238E27FC236}">
                  <a16:creationId xmlns:a16="http://schemas.microsoft.com/office/drawing/2014/main" id="{6242CA73-785D-4FB1-B9C9-B23063E6F8EF}"/>
                </a:ext>
              </a:extLst>
            </p:cNvPr>
            <p:cNvSpPr/>
            <p:nvPr/>
          </p:nvSpPr>
          <p:spPr bwMode="auto">
            <a:xfrm>
              <a:off x="1270110" y="249237"/>
              <a:ext cx="49393" cy="26302"/>
            </a:xfrm>
            <a:custGeom>
              <a:gdLst>
                <a:gd fmla="*/ 14 w 16" name="T0"/>
                <a:gd fmla="*/ 3 h 8" name="T1"/>
                <a:gd fmla="*/ 14 w 16" name="T2"/>
                <a:gd fmla="*/ 5 h 8" name="T3"/>
                <a:gd fmla="*/ 10 w 16" name="T4"/>
                <a:gd fmla="*/ 7 h 8" name="T5"/>
                <a:gd fmla="*/ 8 w 16" name="T6"/>
                <a:gd fmla="*/ 8 h 8" name="T7"/>
                <a:gd fmla="*/ 4 w 16" name="T8"/>
                <a:gd fmla="*/ 7 h 8" name="T9"/>
                <a:gd fmla="*/ 3 w 16" name="T10"/>
                <a:gd fmla="*/ 8 h 8" name="T11"/>
                <a:gd fmla="*/ 1 w 16" name="T12"/>
                <a:gd fmla="*/ 7 h 8" name="T13"/>
                <a:gd fmla="*/ 14 w 16" name="T14"/>
                <a:gd fmla="*/ 3 h 8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6" name="T24"/>
                <a:gd fmla="*/ 0 h 8" name="T25"/>
                <a:gd fmla="*/ 16 w 16" name="T26"/>
                <a:gd fmla="*/ 8 h 8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8" w="16">
                  <a:moveTo>
                    <a:pt x="14" y="3"/>
                  </a:moveTo>
                  <a:cubicBezTo>
                    <a:pt x="16" y="4"/>
                    <a:pt x="15" y="5"/>
                    <a:pt x="14" y="5"/>
                  </a:cubicBezTo>
                  <a:cubicBezTo>
                    <a:pt x="13" y="7"/>
                    <a:pt x="12" y="6"/>
                    <a:pt x="10" y="7"/>
                  </a:cubicBezTo>
                  <a:cubicBezTo>
                    <a:pt x="9" y="7"/>
                    <a:pt x="8" y="8"/>
                    <a:pt x="8" y="8"/>
                  </a:cubicBezTo>
                  <a:cubicBezTo>
                    <a:pt x="7" y="8"/>
                    <a:pt x="6" y="7"/>
                    <a:pt x="4" y="7"/>
                  </a:cubicBezTo>
                  <a:cubicBezTo>
                    <a:pt x="4" y="7"/>
                    <a:pt x="3" y="8"/>
                    <a:pt x="3" y="8"/>
                  </a:cubicBezTo>
                  <a:cubicBezTo>
                    <a:pt x="1" y="8"/>
                    <a:pt x="1" y="8"/>
                    <a:pt x="1" y="7"/>
                  </a:cubicBezTo>
                  <a:cubicBezTo>
                    <a:pt x="0" y="0"/>
                    <a:pt x="13" y="7"/>
                    <a:pt x="14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1" name="Freeform 24">
              <a:extLst>
                <a:ext uri="{FF2B5EF4-FFF2-40B4-BE49-F238E27FC236}">
                  <a16:creationId xmlns:a16="http://schemas.microsoft.com/office/drawing/2014/main" id="{0EA6F194-3656-46E1-874B-6EBF35C6CAC1}"/>
                </a:ext>
              </a:extLst>
            </p:cNvPr>
            <p:cNvSpPr/>
            <p:nvPr/>
          </p:nvSpPr>
          <p:spPr bwMode="auto">
            <a:xfrm>
              <a:off x="1087826" y="261761"/>
              <a:ext cx="28225" cy="16282"/>
            </a:xfrm>
            <a:custGeom>
              <a:gdLst>
                <a:gd fmla="*/ 0 w 9" name="T0"/>
                <a:gd fmla="*/ 3 h 5" name="T1"/>
                <a:gd fmla="*/ 7 w 9" name="T2"/>
                <a:gd fmla="*/ 4 h 5" name="T3"/>
                <a:gd fmla="*/ 0 w 9" name="T4"/>
                <a:gd fmla="*/ 3 h 5" name="T5"/>
                <a:gd fmla="*/ 0 60000 65536" name="T6"/>
                <a:gd fmla="*/ 0 60000 65536" name="T7"/>
                <a:gd fmla="*/ 0 60000 65536" name="T8"/>
                <a:gd fmla="*/ 0 w 9" name="T9"/>
                <a:gd fmla="*/ 0 h 5" name="T10"/>
                <a:gd fmla="*/ 9 w 9" name="T11"/>
                <a:gd fmla="*/ 5 h 5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5" w="9">
                  <a:moveTo>
                    <a:pt x="0" y="3"/>
                  </a:moveTo>
                  <a:cubicBezTo>
                    <a:pt x="0" y="1"/>
                    <a:pt x="9" y="0"/>
                    <a:pt x="7" y="4"/>
                  </a:cubicBezTo>
                  <a:cubicBezTo>
                    <a:pt x="4" y="3"/>
                    <a:pt x="4" y="5"/>
                    <a:pt x="0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2" name="Freeform 25">
              <a:extLst>
                <a:ext uri="{FF2B5EF4-FFF2-40B4-BE49-F238E27FC236}">
                  <a16:creationId xmlns:a16="http://schemas.microsoft.com/office/drawing/2014/main" id="{B7DC7FA5-D4DF-46FD-BE5E-9E3BB9B48362}"/>
                </a:ext>
              </a:extLst>
            </p:cNvPr>
            <p:cNvSpPr/>
            <p:nvPr/>
          </p:nvSpPr>
          <p:spPr bwMode="auto">
            <a:xfrm>
              <a:off x="1360664" y="265519"/>
              <a:ext cx="15288" cy="17534"/>
            </a:xfrm>
            <a:custGeom>
              <a:gdLst>
                <a:gd fmla="*/ 0 w 5" name="T0"/>
                <a:gd fmla="*/ 0 h 5" name="T1"/>
                <a:gd fmla="*/ 4 w 5" name="T2"/>
                <a:gd fmla="*/ 5 h 5" name="T3"/>
                <a:gd fmla="*/ 0 w 5" name="T4"/>
                <a:gd fmla="*/ 5 h 5" name="T5"/>
                <a:gd fmla="*/ 0 w 5" name="T6"/>
                <a:gd fmla="*/ 0 h 5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5" name="T12"/>
                <a:gd fmla="*/ 0 h 5" name="T13"/>
                <a:gd fmla="*/ 5 w 5" name="T14"/>
                <a:gd fmla="*/ 5 h 5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5" w="5">
                  <a:moveTo>
                    <a:pt x="0" y="0"/>
                  </a:moveTo>
                  <a:cubicBezTo>
                    <a:pt x="3" y="0"/>
                    <a:pt x="5" y="2"/>
                    <a:pt x="4" y="5"/>
                  </a:cubicBezTo>
                  <a:cubicBezTo>
                    <a:pt x="0" y="5"/>
                    <a:pt x="0" y="5"/>
                    <a:pt x="0" y="5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3" name="Freeform 26">
              <a:extLst>
                <a:ext uri="{FF2B5EF4-FFF2-40B4-BE49-F238E27FC236}">
                  <a16:creationId xmlns:a16="http://schemas.microsoft.com/office/drawing/2014/main" id="{F80655F7-D3AD-46A1-873F-B1561DCF571A}"/>
                </a:ext>
              </a:extLst>
            </p:cNvPr>
            <p:cNvSpPr/>
            <p:nvPr/>
          </p:nvSpPr>
          <p:spPr bwMode="auto">
            <a:xfrm>
              <a:off x="1243062" y="291820"/>
              <a:ext cx="308119" cy="100196"/>
            </a:xfrm>
            <a:custGeom>
              <a:gdLst>
                <a:gd fmla="*/ 100 w 100" name="T0"/>
                <a:gd fmla="*/ 16 h 30" name="T1"/>
                <a:gd fmla="*/ 100 w 100" name="T2"/>
                <a:gd fmla="*/ 23 h 30" name="T3"/>
                <a:gd fmla="*/ 96 w 100" name="T4"/>
                <a:gd fmla="*/ 26 h 30" name="T5"/>
                <a:gd fmla="*/ 79 w 100" name="T6"/>
                <a:gd fmla="*/ 26 h 30" name="T7"/>
                <a:gd fmla="*/ 73 w 100" name="T8"/>
                <a:gd fmla="*/ 29 h 30" name="T9"/>
                <a:gd fmla="*/ 69 w 100" name="T10"/>
                <a:gd fmla="*/ 28 h 30" name="T11"/>
                <a:gd fmla="*/ 68 w 100" name="T12"/>
                <a:gd fmla="*/ 29 h 30" name="T13"/>
                <a:gd fmla="*/ 62 w 100" name="T14"/>
                <a:gd fmla="*/ 29 h 30" name="T15"/>
                <a:gd fmla="*/ 62 w 100" name="T16"/>
                <a:gd fmla="*/ 28 h 30" name="T17"/>
                <a:gd fmla="*/ 59 w 100" name="T18"/>
                <a:gd fmla="*/ 29 h 30" name="T19"/>
                <a:gd fmla="*/ 54 w 100" name="T20"/>
                <a:gd fmla="*/ 26 h 30" name="T21"/>
                <a:gd fmla="*/ 33 w 100" name="T22"/>
                <a:gd fmla="*/ 26 h 30" name="T23"/>
                <a:gd fmla="*/ 34 w 100" name="T24"/>
                <a:gd fmla="*/ 23 h 30" name="T25"/>
                <a:gd fmla="*/ 31 w 100" name="T26"/>
                <a:gd fmla="*/ 22 h 30" name="T27"/>
                <a:gd fmla="*/ 28 w 100" name="T28"/>
                <a:gd fmla="*/ 16 h 30" name="T29"/>
                <a:gd fmla="*/ 31 w 100" name="T30"/>
                <a:gd fmla="*/ 14 h 30" name="T31"/>
                <a:gd fmla="*/ 28 w 100" name="T32"/>
                <a:gd fmla="*/ 8 h 30" name="T33"/>
                <a:gd fmla="*/ 16 w 100" name="T34"/>
                <a:gd fmla="*/ 9 h 30" name="T35"/>
                <a:gd fmla="*/ 13 w 100" name="T36"/>
                <a:gd fmla="*/ 7 h 30" name="T37"/>
                <a:gd fmla="*/ 10 w 100" name="T38"/>
                <a:gd fmla="*/ 5 h 30" name="T39"/>
                <a:gd fmla="*/ 5 w 100" name="T40"/>
                <a:gd fmla="*/ 7 h 30" name="T41"/>
                <a:gd fmla="*/ 2 w 100" name="T42"/>
                <a:gd fmla="*/ 1 h 30" name="T43"/>
                <a:gd fmla="*/ 17 w 100" name="T44"/>
                <a:gd fmla="*/ 0 h 30" name="T45"/>
                <a:gd fmla="*/ 20 w 100" name="T46"/>
                <a:gd fmla="*/ 1 h 30" name="T47"/>
                <a:gd fmla="*/ 20 w 100" name="T48"/>
                <a:gd fmla="*/ 4 h 30" name="T49"/>
                <a:gd fmla="*/ 24 w 100" name="T50"/>
                <a:gd fmla="*/ 7 h 30" name="T51"/>
                <a:gd fmla="*/ 37 w 100" name="T52"/>
                <a:gd fmla="*/ 7 h 30" name="T53"/>
                <a:gd fmla="*/ 37 w 100" name="T54"/>
                <a:gd fmla="*/ 14 h 30" name="T55"/>
                <a:gd fmla="*/ 47 w 100" name="T56"/>
                <a:gd fmla="*/ 15 h 30" name="T57"/>
                <a:gd fmla="*/ 47 w 100" name="T58"/>
                <a:gd fmla="*/ 18 h 30" name="T59"/>
                <a:gd fmla="*/ 49 w 100" name="T60"/>
                <a:gd fmla="*/ 16 h 30" name="T61"/>
                <a:gd fmla="*/ 66 w 100" name="T62"/>
                <a:gd fmla="*/ 16 h 30" name="T63"/>
                <a:gd fmla="*/ 69 w 100" name="T64"/>
                <a:gd fmla="*/ 18 h 30" name="T65"/>
                <a:gd fmla="*/ 73 w 100" name="T66"/>
                <a:gd fmla="*/ 15 h 30" name="T67"/>
                <a:gd fmla="*/ 77 w 100" name="T68"/>
                <a:gd fmla="*/ 15 h 30" name="T69"/>
                <a:gd fmla="*/ 100 w 100" name="T70"/>
                <a:gd fmla="*/ 16 h 30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w 100" name="T108"/>
                <a:gd fmla="*/ 0 h 30" name="T109"/>
                <a:gd fmla="*/ 100 w 100" name="T110"/>
                <a:gd fmla="*/ 30 h 30" name="T111"/>
              </a:gdLst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b="T111" l="T108" r="T110" t="T109"/>
              <a:pathLst>
                <a:path h="30" w="100">
                  <a:moveTo>
                    <a:pt x="100" y="16"/>
                  </a:moveTo>
                  <a:cubicBezTo>
                    <a:pt x="100" y="23"/>
                    <a:pt x="100" y="23"/>
                    <a:pt x="100" y="23"/>
                  </a:cubicBezTo>
                  <a:cubicBezTo>
                    <a:pt x="98" y="23"/>
                    <a:pt x="96" y="24"/>
                    <a:pt x="96" y="26"/>
                  </a:cubicBezTo>
                  <a:cubicBezTo>
                    <a:pt x="89" y="27"/>
                    <a:pt x="84" y="26"/>
                    <a:pt x="79" y="26"/>
                  </a:cubicBezTo>
                  <a:cubicBezTo>
                    <a:pt x="77" y="26"/>
                    <a:pt x="75" y="29"/>
                    <a:pt x="73" y="29"/>
                  </a:cubicBezTo>
                  <a:cubicBezTo>
                    <a:pt x="71" y="29"/>
                    <a:pt x="71" y="28"/>
                    <a:pt x="69" y="28"/>
                  </a:cubicBezTo>
                  <a:cubicBezTo>
                    <a:pt x="70" y="28"/>
                    <a:pt x="68" y="29"/>
                    <a:pt x="68" y="29"/>
                  </a:cubicBezTo>
                  <a:cubicBezTo>
                    <a:pt x="67" y="29"/>
                    <a:pt x="62" y="29"/>
                    <a:pt x="62" y="29"/>
                  </a:cubicBezTo>
                  <a:cubicBezTo>
                    <a:pt x="62" y="29"/>
                    <a:pt x="62" y="28"/>
                    <a:pt x="62" y="28"/>
                  </a:cubicBezTo>
                  <a:cubicBezTo>
                    <a:pt x="61" y="27"/>
                    <a:pt x="59" y="29"/>
                    <a:pt x="59" y="29"/>
                  </a:cubicBezTo>
                  <a:cubicBezTo>
                    <a:pt x="56" y="28"/>
                    <a:pt x="56" y="26"/>
                    <a:pt x="54" y="26"/>
                  </a:cubicBezTo>
                  <a:cubicBezTo>
                    <a:pt x="48" y="26"/>
                    <a:pt x="41" y="30"/>
                    <a:pt x="33" y="26"/>
                  </a:cubicBezTo>
                  <a:cubicBezTo>
                    <a:pt x="33" y="25"/>
                    <a:pt x="34" y="25"/>
                    <a:pt x="34" y="23"/>
                  </a:cubicBezTo>
                  <a:cubicBezTo>
                    <a:pt x="34" y="21"/>
                    <a:pt x="32" y="23"/>
                    <a:pt x="31" y="22"/>
                  </a:cubicBezTo>
                  <a:cubicBezTo>
                    <a:pt x="30" y="20"/>
                    <a:pt x="31" y="17"/>
                    <a:pt x="28" y="16"/>
                  </a:cubicBezTo>
                  <a:cubicBezTo>
                    <a:pt x="29" y="15"/>
                    <a:pt x="31" y="15"/>
                    <a:pt x="31" y="14"/>
                  </a:cubicBezTo>
                  <a:cubicBezTo>
                    <a:pt x="31" y="11"/>
                    <a:pt x="27" y="12"/>
                    <a:pt x="28" y="8"/>
                  </a:cubicBezTo>
                  <a:cubicBezTo>
                    <a:pt x="26" y="10"/>
                    <a:pt x="20" y="9"/>
                    <a:pt x="16" y="9"/>
                  </a:cubicBezTo>
                  <a:cubicBezTo>
                    <a:pt x="13" y="11"/>
                    <a:pt x="14" y="7"/>
                    <a:pt x="13" y="7"/>
                  </a:cubicBezTo>
                  <a:cubicBezTo>
                    <a:pt x="12" y="6"/>
                    <a:pt x="10" y="7"/>
                    <a:pt x="10" y="5"/>
                  </a:cubicBezTo>
                  <a:cubicBezTo>
                    <a:pt x="9" y="6"/>
                    <a:pt x="7" y="7"/>
                    <a:pt x="5" y="7"/>
                  </a:cubicBezTo>
                  <a:cubicBezTo>
                    <a:pt x="9" y="2"/>
                    <a:pt x="0" y="6"/>
                    <a:pt x="2" y="1"/>
                  </a:cubicBezTo>
                  <a:cubicBezTo>
                    <a:pt x="8" y="2"/>
                    <a:pt x="12" y="0"/>
                    <a:pt x="17" y="0"/>
                  </a:cubicBezTo>
                  <a:cubicBezTo>
                    <a:pt x="17" y="1"/>
                    <a:pt x="19" y="0"/>
                    <a:pt x="20" y="1"/>
                  </a:cubicBezTo>
                  <a:cubicBezTo>
                    <a:pt x="20" y="1"/>
                    <a:pt x="20" y="3"/>
                    <a:pt x="20" y="4"/>
                  </a:cubicBezTo>
                  <a:cubicBezTo>
                    <a:pt x="21" y="5"/>
                    <a:pt x="25" y="3"/>
                    <a:pt x="24" y="7"/>
                  </a:cubicBezTo>
                  <a:cubicBezTo>
                    <a:pt x="28" y="3"/>
                    <a:pt x="32" y="7"/>
                    <a:pt x="37" y="7"/>
                  </a:cubicBezTo>
                  <a:cubicBezTo>
                    <a:pt x="36" y="11"/>
                    <a:pt x="39" y="11"/>
                    <a:pt x="37" y="14"/>
                  </a:cubicBezTo>
                  <a:cubicBezTo>
                    <a:pt x="39" y="14"/>
                    <a:pt x="43" y="13"/>
                    <a:pt x="47" y="15"/>
                  </a:cubicBezTo>
                  <a:cubicBezTo>
                    <a:pt x="48" y="15"/>
                    <a:pt x="40" y="18"/>
                    <a:pt x="47" y="18"/>
                  </a:cubicBezTo>
                  <a:cubicBezTo>
                    <a:pt x="48" y="18"/>
                    <a:pt x="48" y="16"/>
                    <a:pt x="49" y="16"/>
                  </a:cubicBezTo>
                  <a:cubicBezTo>
                    <a:pt x="54" y="16"/>
                    <a:pt x="60" y="16"/>
                    <a:pt x="66" y="16"/>
                  </a:cubicBezTo>
                  <a:cubicBezTo>
                    <a:pt x="67" y="16"/>
                    <a:pt x="69" y="18"/>
                    <a:pt x="69" y="18"/>
                  </a:cubicBezTo>
                  <a:cubicBezTo>
                    <a:pt x="72" y="17"/>
                    <a:pt x="66" y="15"/>
                    <a:pt x="73" y="15"/>
                  </a:cubicBezTo>
                  <a:cubicBezTo>
                    <a:pt x="75" y="15"/>
                    <a:pt x="76" y="15"/>
                    <a:pt x="77" y="15"/>
                  </a:cubicBezTo>
                  <a:cubicBezTo>
                    <a:pt x="83" y="14"/>
                    <a:pt x="92" y="14"/>
                    <a:pt x="100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4" name="Freeform 27">
              <a:extLst>
                <a:ext uri="{FF2B5EF4-FFF2-40B4-BE49-F238E27FC236}">
                  <a16:creationId xmlns:a16="http://schemas.microsoft.com/office/drawing/2014/main" id="{930DFCEF-7919-4EE8-AF47-D2210447BD2C}"/>
                </a:ext>
              </a:extLst>
            </p:cNvPr>
            <p:cNvSpPr/>
            <p:nvPr/>
          </p:nvSpPr>
          <p:spPr bwMode="auto">
            <a:xfrm>
              <a:off x="3871482" y="288063"/>
              <a:ext cx="310471" cy="239217"/>
            </a:xfrm>
            <a:custGeom>
              <a:gdLst>
                <a:gd fmla="*/ 82 w 100" name="T0"/>
                <a:gd fmla="*/ 2 h 72" name="T1"/>
                <a:gd fmla="*/ 99 w 100" name="T2"/>
                <a:gd fmla="*/ 1 h 72" name="T3"/>
                <a:gd fmla="*/ 98 w 100" name="T4"/>
                <a:gd fmla="*/ 8 h 72" name="T5"/>
                <a:gd fmla="*/ 79 w 100" name="T6"/>
                <a:gd fmla="*/ 10 h 72" name="T7"/>
                <a:gd fmla="*/ 77 w 100" name="T8"/>
                <a:gd fmla="*/ 13 h 72" name="T9"/>
                <a:gd fmla="*/ 74 w 100" name="T10"/>
                <a:gd fmla="*/ 13 h 72" name="T11"/>
                <a:gd fmla="*/ 71 w 100" name="T12"/>
                <a:gd fmla="*/ 16 h 72" name="T13"/>
                <a:gd fmla="*/ 68 w 100" name="T14"/>
                <a:gd fmla="*/ 15 h 72" name="T15"/>
                <a:gd fmla="*/ 63 w 100" name="T16"/>
                <a:gd fmla="*/ 16 h 72" name="T17"/>
                <a:gd fmla="*/ 57 w 100" name="T18"/>
                <a:gd fmla="*/ 17 h 72" name="T19"/>
                <a:gd fmla="*/ 56 w 100" name="T20"/>
                <a:gd fmla="*/ 20 h 72" name="T21"/>
                <a:gd fmla="*/ 49 w 100" name="T22"/>
                <a:gd fmla="*/ 24 h 72" name="T23"/>
                <a:gd fmla="*/ 44 w 100" name="T24"/>
                <a:gd fmla="*/ 27 h 72" name="T25"/>
                <a:gd fmla="*/ 42 w 100" name="T26"/>
                <a:gd fmla="*/ 30 h 72" name="T27"/>
                <a:gd fmla="*/ 40 w 100" name="T28"/>
                <a:gd fmla="*/ 33 h 72" name="T29"/>
                <a:gd fmla="*/ 33 w 100" name="T30"/>
                <a:gd fmla="*/ 36 h 72" name="T31"/>
                <a:gd fmla="*/ 32 w 100" name="T32"/>
                <a:gd fmla="*/ 37 h 72" name="T33"/>
                <a:gd fmla="*/ 26 w 100" name="T34"/>
                <a:gd fmla="*/ 40 h 72" name="T35"/>
                <a:gd fmla="*/ 23 w 100" name="T36"/>
                <a:gd fmla="*/ 45 h 72" name="T37"/>
                <a:gd fmla="*/ 25 w 100" name="T38"/>
                <a:gd fmla="*/ 54 h 72" name="T39"/>
                <a:gd fmla="*/ 20 w 100" name="T40"/>
                <a:gd fmla="*/ 57 h 72" name="T41"/>
                <a:gd fmla="*/ 23 w 100" name="T42"/>
                <a:gd fmla="*/ 62 h 72" name="T43"/>
                <a:gd fmla="*/ 22 w 100" name="T44"/>
                <a:gd fmla="*/ 64 h 72" name="T45"/>
                <a:gd fmla="*/ 23 w 100" name="T46"/>
                <a:gd fmla="*/ 65 h 72" name="T47"/>
                <a:gd fmla="*/ 25 w 100" name="T48"/>
                <a:gd fmla="*/ 64 h 72" name="T49"/>
                <a:gd fmla="*/ 29 w 100" name="T50"/>
                <a:gd fmla="*/ 66 h 72" name="T51"/>
                <a:gd fmla="*/ 27 w 100" name="T52"/>
                <a:gd fmla="*/ 72 h 72" name="T53"/>
                <a:gd fmla="*/ 15 w 100" name="T54"/>
                <a:gd fmla="*/ 72 h 72" name="T55"/>
                <a:gd fmla="*/ 16 w 100" name="T56"/>
                <a:gd fmla="*/ 69 h 72" name="T57"/>
                <a:gd fmla="*/ 12 w 100" name="T58"/>
                <a:gd fmla="*/ 68 h 72" name="T59"/>
                <a:gd fmla="*/ 9 w 100" name="T60"/>
                <a:gd fmla="*/ 65 h 72" name="T61"/>
                <a:gd fmla="*/ 6 w 100" name="T62"/>
                <a:gd fmla="*/ 65 h 72" name="T63"/>
                <a:gd fmla="*/ 2 w 100" name="T64"/>
                <a:gd fmla="*/ 65 h 72" name="T65"/>
                <a:gd fmla="*/ 1 w 100" name="T66"/>
                <a:gd fmla="*/ 55 h 72" name="T67"/>
                <a:gd fmla="*/ 8 w 100" name="T68"/>
                <a:gd fmla="*/ 52 h 72" name="T69"/>
                <a:gd fmla="*/ 6 w 100" name="T70"/>
                <a:gd fmla="*/ 51 h 72" name="T71"/>
                <a:gd fmla="*/ 8 w 100" name="T72"/>
                <a:gd fmla="*/ 48 h 72" name="T73"/>
                <a:gd fmla="*/ 15 w 100" name="T74"/>
                <a:gd fmla="*/ 45 h 72" name="T75"/>
                <a:gd fmla="*/ 15 w 100" name="T76"/>
                <a:gd fmla="*/ 40 h 72" name="T77"/>
                <a:gd fmla="*/ 19 w 100" name="T78"/>
                <a:gd fmla="*/ 38 h 72" name="T79"/>
                <a:gd fmla="*/ 22 w 100" name="T80"/>
                <a:gd fmla="*/ 34 h 72" name="T81"/>
                <a:gd fmla="*/ 22 w 100" name="T82"/>
                <a:gd fmla="*/ 27 h 72" name="T83"/>
                <a:gd fmla="*/ 33 w 100" name="T84"/>
                <a:gd fmla="*/ 23 h 72" name="T85"/>
                <a:gd fmla="*/ 35 w 100" name="T86"/>
                <a:gd fmla="*/ 20 h 72" name="T87"/>
                <a:gd fmla="*/ 36 w 100" name="T88"/>
                <a:gd fmla="*/ 22 h 72" name="T89"/>
                <a:gd fmla="*/ 39 w 100" name="T90"/>
                <a:gd fmla="*/ 19 h 72" name="T91"/>
                <a:gd fmla="*/ 40 w 100" name="T92"/>
                <a:gd fmla="*/ 16 h 72" name="T93"/>
                <a:gd fmla="*/ 47 w 100" name="T94"/>
                <a:gd fmla="*/ 15 h 72" name="T95"/>
                <a:gd fmla="*/ 56 w 100" name="T96"/>
                <a:gd fmla="*/ 13 h 72" name="T97"/>
                <a:gd fmla="*/ 57 w 100" name="T98"/>
                <a:gd fmla="*/ 12 h 72" name="T99"/>
                <a:gd fmla="*/ 60 w 100" name="T100"/>
                <a:gd fmla="*/ 13 h 72" name="T101"/>
                <a:gd fmla="*/ 61 w 100" name="T102"/>
                <a:gd fmla="*/ 10 h 72" name="T103"/>
                <a:gd fmla="*/ 63 w 100" name="T104"/>
                <a:gd fmla="*/ 10 h 72" name="T105"/>
                <a:gd fmla="*/ 72 w 100" name="T106"/>
                <a:gd fmla="*/ 9 h 72" name="T107"/>
                <a:gd fmla="*/ 75 w 100" name="T108"/>
                <a:gd fmla="*/ 8 h 72" name="T109"/>
                <a:gd fmla="*/ 77 w 100" name="T110"/>
                <a:gd fmla="*/ 6 h 72" name="T111"/>
                <a:gd fmla="*/ 82 w 100" name="T112"/>
                <a:gd fmla="*/ 2 h 72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w 100" name="T171"/>
                <a:gd fmla="*/ 0 h 72" name="T172"/>
                <a:gd fmla="*/ 100 w 100" name="T173"/>
                <a:gd fmla="*/ 72 h 72" name="T174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T174" l="T171" r="T173" t="T172"/>
              <a:pathLst>
                <a:path h="72" w="100">
                  <a:moveTo>
                    <a:pt x="82" y="2"/>
                  </a:moveTo>
                  <a:cubicBezTo>
                    <a:pt x="87" y="5"/>
                    <a:pt x="93" y="0"/>
                    <a:pt x="99" y="1"/>
                  </a:cubicBezTo>
                  <a:cubicBezTo>
                    <a:pt x="100" y="4"/>
                    <a:pt x="97" y="4"/>
                    <a:pt x="98" y="8"/>
                  </a:cubicBezTo>
                  <a:cubicBezTo>
                    <a:pt x="93" y="5"/>
                    <a:pt x="86" y="10"/>
                    <a:pt x="79" y="10"/>
                  </a:cubicBezTo>
                  <a:cubicBezTo>
                    <a:pt x="78" y="10"/>
                    <a:pt x="78" y="13"/>
                    <a:pt x="77" y="13"/>
                  </a:cubicBezTo>
                  <a:cubicBezTo>
                    <a:pt x="76" y="14"/>
                    <a:pt x="74" y="13"/>
                    <a:pt x="74" y="13"/>
                  </a:cubicBezTo>
                  <a:cubicBezTo>
                    <a:pt x="74" y="13"/>
                    <a:pt x="71" y="16"/>
                    <a:pt x="71" y="16"/>
                  </a:cubicBezTo>
                  <a:cubicBezTo>
                    <a:pt x="70" y="16"/>
                    <a:pt x="70" y="14"/>
                    <a:pt x="68" y="15"/>
                  </a:cubicBezTo>
                  <a:cubicBezTo>
                    <a:pt x="67" y="15"/>
                    <a:pt x="65" y="15"/>
                    <a:pt x="63" y="16"/>
                  </a:cubicBezTo>
                  <a:cubicBezTo>
                    <a:pt x="62" y="16"/>
                    <a:pt x="59" y="17"/>
                    <a:pt x="57" y="17"/>
                  </a:cubicBezTo>
                  <a:cubicBezTo>
                    <a:pt x="55" y="18"/>
                    <a:pt x="57" y="19"/>
                    <a:pt x="56" y="20"/>
                  </a:cubicBezTo>
                  <a:cubicBezTo>
                    <a:pt x="55" y="21"/>
                    <a:pt x="49" y="20"/>
                    <a:pt x="49" y="24"/>
                  </a:cubicBezTo>
                  <a:cubicBezTo>
                    <a:pt x="48" y="26"/>
                    <a:pt x="45" y="27"/>
                    <a:pt x="44" y="27"/>
                  </a:cubicBezTo>
                  <a:cubicBezTo>
                    <a:pt x="44" y="28"/>
                    <a:pt x="42" y="29"/>
                    <a:pt x="42" y="30"/>
                  </a:cubicBezTo>
                  <a:cubicBezTo>
                    <a:pt x="41" y="31"/>
                    <a:pt x="40" y="31"/>
                    <a:pt x="40" y="33"/>
                  </a:cubicBezTo>
                  <a:cubicBezTo>
                    <a:pt x="35" y="34"/>
                    <a:pt x="36" y="32"/>
                    <a:pt x="33" y="36"/>
                  </a:cubicBezTo>
                  <a:cubicBezTo>
                    <a:pt x="33" y="36"/>
                    <a:pt x="32" y="35"/>
                    <a:pt x="32" y="37"/>
                  </a:cubicBezTo>
                  <a:cubicBezTo>
                    <a:pt x="32" y="39"/>
                    <a:pt x="28" y="38"/>
                    <a:pt x="26" y="40"/>
                  </a:cubicBezTo>
                  <a:cubicBezTo>
                    <a:pt x="26" y="42"/>
                    <a:pt x="28" y="47"/>
                    <a:pt x="23" y="45"/>
                  </a:cubicBezTo>
                  <a:cubicBezTo>
                    <a:pt x="24" y="48"/>
                    <a:pt x="22" y="54"/>
                    <a:pt x="25" y="54"/>
                  </a:cubicBezTo>
                  <a:cubicBezTo>
                    <a:pt x="24" y="55"/>
                    <a:pt x="22" y="56"/>
                    <a:pt x="20" y="57"/>
                  </a:cubicBezTo>
                  <a:cubicBezTo>
                    <a:pt x="19" y="60"/>
                    <a:pt x="24" y="59"/>
                    <a:pt x="23" y="62"/>
                  </a:cubicBezTo>
                  <a:cubicBezTo>
                    <a:pt x="23" y="62"/>
                    <a:pt x="21" y="63"/>
                    <a:pt x="22" y="64"/>
                  </a:cubicBezTo>
                  <a:cubicBezTo>
                    <a:pt x="22" y="63"/>
                    <a:pt x="24" y="65"/>
                    <a:pt x="23" y="65"/>
                  </a:cubicBezTo>
                  <a:cubicBezTo>
                    <a:pt x="24" y="65"/>
                    <a:pt x="25" y="64"/>
                    <a:pt x="25" y="64"/>
                  </a:cubicBezTo>
                  <a:cubicBezTo>
                    <a:pt x="26" y="64"/>
                    <a:pt x="26" y="67"/>
                    <a:pt x="29" y="66"/>
                  </a:cubicBezTo>
                  <a:cubicBezTo>
                    <a:pt x="29" y="69"/>
                    <a:pt x="27" y="69"/>
                    <a:pt x="27" y="72"/>
                  </a:cubicBezTo>
                  <a:cubicBezTo>
                    <a:pt x="15" y="72"/>
                    <a:pt x="15" y="72"/>
                    <a:pt x="15" y="72"/>
                  </a:cubicBezTo>
                  <a:cubicBezTo>
                    <a:pt x="15" y="71"/>
                    <a:pt x="17" y="70"/>
                    <a:pt x="16" y="69"/>
                  </a:cubicBezTo>
                  <a:cubicBezTo>
                    <a:pt x="15" y="68"/>
                    <a:pt x="14" y="69"/>
                    <a:pt x="12" y="68"/>
                  </a:cubicBezTo>
                  <a:cubicBezTo>
                    <a:pt x="11" y="67"/>
                    <a:pt x="10" y="65"/>
                    <a:pt x="9" y="65"/>
                  </a:cubicBezTo>
                  <a:cubicBezTo>
                    <a:pt x="9" y="65"/>
                    <a:pt x="7" y="65"/>
                    <a:pt x="6" y="65"/>
                  </a:cubicBezTo>
                  <a:cubicBezTo>
                    <a:pt x="5" y="64"/>
                    <a:pt x="5" y="65"/>
                    <a:pt x="2" y="65"/>
                  </a:cubicBezTo>
                  <a:cubicBezTo>
                    <a:pt x="2" y="62"/>
                    <a:pt x="0" y="60"/>
                    <a:pt x="1" y="55"/>
                  </a:cubicBezTo>
                  <a:cubicBezTo>
                    <a:pt x="5" y="60"/>
                    <a:pt x="1" y="50"/>
                    <a:pt x="8" y="52"/>
                  </a:cubicBezTo>
                  <a:cubicBezTo>
                    <a:pt x="9" y="51"/>
                    <a:pt x="6" y="51"/>
                    <a:pt x="6" y="51"/>
                  </a:cubicBezTo>
                  <a:cubicBezTo>
                    <a:pt x="7" y="50"/>
                    <a:pt x="11" y="49"/>
                    <a:pt x="8" y="48"/>
                  </a:cubicBezTo>
                  <a:cubicBezTo>
                    <a:pt x="9" y="46"/>
                    <a:pt x="12" y="46"/>
                    <a:pt x="15" y="45"/>
                  </a:cubicBezTo>
                  <a:cubicBezTo>
                    <a:pt x="14" y="43"/>
                    <a:pt x="19" y="41"/>
                    <a:pt x="15" y="40"/>
                  </a:cubicBezTo>
                  <a:cubicBezTo>
                    <a:pt x="15" y="38"/>
                    <a:pt x="17" y="39"/>
                    <a:pt x="19" y="38"/>
                  </a:cubicBezTo>
                  <a:cubicBezTo>
                    <a:pt x="19" y="36"/>
                    <a:pt x="20" y="35"/>
                    <a:pt x="22" y="34"/>
                  </a:cubicBezTo>
                  <a:cubicBezTo>
                    <a:pt x="19" y="32"/>
                    <a:pt x="23" y="32"/>
                    <a:pt x="22" y="27"/>
                  </a:cubicBezTo>
                  <a:cubicBezTo>
                    <a:pt x="27" y="27"/>
                    <a:pt x="29" y="24"/>
                    <a:pt x="33" y="23"/>
                  </a:cubicBezTo>
                  <a:cubicBezTo>
                    <a:pt x="35" y="24"/>
                    <a:pt x="34" y="21"/>
                    <a:pt x="35" y="20"/>
                  </a:cubicBezTo>
                  <a:cubicBezTo>
                    <a:pt x="35" y="20"/>
                    <a:pt x="36" y="21"/>
                    <a:pt x="36" y="22"/>
                  </a:cubicBezTo>
                  <a:cubicBezTo>
                    <a:pt x="37" y="21"/>
                    <a:pt x="38" y="20"/>
                    <a:pt x="39" y="19"/>
                  </a:cubicBezTo>
                  <a:cubicBezTo>
                    <a:pt x="39" y="18"/>
                    <a:pt x="40" y="18"/>
                    <a:pt x="40" y="16"/>
                  </a:cubicBezTo>
                  <a:cubicBezTo>
                    <a:pt x="43" y="16"/>
                    <a:pt x="45" y="16"/>
                    <a:pt x="47" y="15"/>
                  </a:cubicBezTo>
                  <a:cubicBezTo>
                    <a:pt x="49" y="13"/>
                    <a:pt x="51" y="14"/>
                    <a:pt x="56" y="13"/>
                  </a:cubicBezTo>
                  <a:cubicBezTo>
                    <a:pt x="57" y="13"/>
                    <a:pt x="56" y="12"/>
                    <a:pt x="57" y="12"/>
                  </a:cubicBezTo>
                  <a:cubicBezTo>
                    <a:pt x="59" y="11"/>
                    <a:pt x="60" y="13"/>
                    <a:pt x="60" y="13"/>
                  </a:cubicBezTo>
                  <a:cubicBezTo>
                    <a:pt x="62" y="13"/>
                    <a:pt x="59" y="10"/>
                    <a:pt x="61" y="10"/>
                  </a:cubicBezTo>
                  <a:cubicBezTo>
                    <a:pt x="62" y="10"/>
                    <a:pt x="62" y="10"/>
                    <a:pt x="63" y="10"/>
                  </a:cubicBezTo>
                  <a:cubicBezTo>
                    <a:pt x="64" y="10"/>
                    <a:pt x="68" y="10"/>
                    <a:pt x="72" y="9"/>
                  </a:cubicBezTo>
                  <a:cubicBezTo>
                    <a:pt x="75" y="8"/>
                    <a:pt x="74" y="9"/>
                    <a:pt x="75" y="8"/>
                  </a:cubicBezTo>
                  <a:cubicBezTo>
                    <a:pt x="75" y="8"/>
                    <a:pt x="77" y="6"/>
                    <a:pt x="77" y="6"/>
                  </a:cubicBezTo>
                  <a:cubicBezTo>
                    <a:pt x="81" y="4"/>
                    <a:pt x="82" y="9"/>
                    <a:pt x="82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5" name="Freeform 28">
              <a:extLst>
                <a:ext uri="{FF2B5EF4-FFF2-40B4-BE49-F238E27FC236}">
                  <a16:creationId xmlns:a16="http://schemas.microsoft.com/office/drawing/2014/main" id="{C6695AB8-2FB4-4908-8F88-073C771E595D}"/>
                </a:ext>
              </a:extLst>
            </p:cNvPr>
            <p:cNvSpPr/>
            <p:nvPr/>
          </p:nvSpPr>
          <p:spPr bwMode="auto">
            <a:xfrm>
              <a:off x="1163092" y="301839"/>
              <a:ext cx="34104" cy="17534"/>
            </a:xfrm>
            <a:custGeom>
              <a:gdLst>
                <a:gd fmla="*/ 8 w 11" name="T0"/>
                <a:gd fmla="*/ 1 h 5" name="T1"/>
                <a:gd fmla="*/ 11 w 11" name="T2"/>
                <a:gd fmla="*/ 1 h 5" name="T3"/>
                <a:gd fmla="*/ 8 w 11" name="T4"/>
                <a:gd fmla="*/ 1 h 5" name="T5"/>
                <a:gd fmla="*/ 0 60000 65536" name="T6"/>
                <a:gd fmla="*/ 0 60000 65536" name="T7"/>
                <a:gd fmla="*/ 0 60000 65536" name="T8"/>
                <a:gd fmla="*/ 0 w 11" name="T9"/>
                <a:gd fmla="*/ 0 h 5" name="T10"/>
                <a:gd fmla="*/ 11 w 11" name="T11"/>
                <a:gd fmla="*/ 5 h 5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5" w="11">
                  <a:moveTo>
                    <a:pt x="8" y="1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11" y="5"/>
                    <a:pt x="0" y="0"/>
                    <a:pt x="8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6" name="Freeform 29">
              <a:extLst>
                <a:ext uri="{FF2B5EF4-FFF2-40B4-BE49-F238E27FC236}">
                  <a16:creationId xmlns:a16="http://schemas.microsoft.com/office/drawing/2014/main" id="{4BFBD9BB-A666-4503-8687-FF799ED0CE76}"/>
                </a:ext>
              </a:extLst>
            </p:cNvPr>
            <p:cNvSpPr/>
            <p:nvPr/>
          </p:nvSpPr>
          <p:spPr bwMode="auto">
            <a:xfrm>
              <a:off x="5383853" y="321879"/>
              <a:ext cx="95259" cy="80157"/>
            </a:xfrm>
            <a:custGeom>
              <a:gdLst>
                <a:gd fmla="*/ 8 w 31" name="T0"/>
                <a:gd fmla="*/ 0 h 24" name="T1"/>
                <a:gd fmla="*/ 10 w 31" name="T2"/>
                <a:gd fmla="*/ 2 h 24" name="T3"/>
                <a:gd fmla="*/ 18 w 31" name="T4"/>
                <a:gd fmla="*/ 6 h 24" name="T5"/>
                <a:gd fmla="*/ 22 w 31" name="T6"/>
                <a:gd fmla="*/ 3 h 24" name="T7"/>
                <a:gd fmla="*/ 31 w 31" name="T8"/>
                <a:gd fmla="*/ 5 h 24" name="T9"/>
                <a:gd fmla="*/ 28 w 31" name="T10"/>
                <a:gd fmla="*/ 12 h 24" name="T11"/>
                <a:gd fmla="*/ 17 w 31" name="T12"/>
                <a:gd fmla="*/ 14 h 24" name="T13"/>
                <a:gd fmla="*/ 17 w 31" name="T14"/>
                <a:gd fmla="*/ 16 h 24" name="T15"/>
                <a:gd fmla="*/ 14 w 31" name="T16"/>
                <a:gd fmla="*/ 19 h 24" name="T17"/>
                <a:gd fmla="*/ 10 w 31" name="T18"/>
                <a:gd fmla="*/ 20 h 24" name="T19"/>
                <a:gd fmla="*/ 4 w 31" name="T20"/>
                <a:gd fmla="*/ 17 h 24" name="T21"/>
                <a:gd fmla="*/ 0 w 31" name="T22"/>
                <a:gd fmla="*/ 6 h 24" name="T23"/>
                <a:gd fmla="*/ 8 w 31" name="T24"/>
                <a:gd fmla="*/ 0 h 24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31" name="T39"/>
                <a:gd fmla="*/ 0 h 24" name="T40"/>
                <a:gd fmla="*/ 31 w 31" name="T41"/>
                <a:gd fmla="*/ 24 h 24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24" w="31">
                  <a:moveTo>
                    <a:pt x="8" y="0"/>
                  </a:moveTo>
                  <a:cubicBezTo>
                    <a:pt x="10" y="0"/>
                    <a:pt x="10" y="1"/>
                    <a:pt x="10" y="2"/>
                  </a:cubicBezTo>
                  <a:cubicBezTo>
                    <a:pt x="11" y="5"/>
                    <a:pt x="16" y="4"/>
                    <a:pt x="18" y="6"/>
                  </a:cubicBezTo>
                  <a:cubicBezTo>
                    <a:pt x="21" y="7"/>
                    <a:pt x="22" y="3"/>
                    <a:pt x="22" y="3"/>
                  </a:cubicBezTo>
                  <a:cubicBezTo>
                    <a:pt x="24" y="3"/>
                    <a:pt x="26" y="6"/>
                    <a:pt x="31" y="5"/>
                  </a:cubicBezTo>
                  <a:cubicBezTo>
                    <a:pt x="30" y="6"/>
                    <a:pt x="23" y="9"/>
                    <a:pt x="28" y="12"/>
                  </a:cubicBezTo>
                  <a:cubicBezTo>
                    <a:pt x="27" y="15"/>
                    <a:pt x="22" y="14"/>
                    <a:pt x="17" y="14"/>
                  </a:cubicBezTo>
                  <a:cubicBezTo>
                    <a:pt x="15" y="15"/>
                    <a:pt x="16" y="16"/>
                    <a:pt x="17" y="16"/>
                  </a:cubicBezTo>
                  <a:cubicBezTo>
                    <a:pt x="18" y="18"/>
                    <a:pt x="9" y="17"/>
                    <a:pt x="14" y="19"/>
                  </a:cubicBezTo>
                  <a:cubicBezTo>
                    <a:pt x="14" y="24"/>
                    <a:pt x="9" y="16"/>
                    <a:pt x="10" y="20"/>
                  </a:cubicBezTo>
                  <a:cubicBezTo>
                    <a:pt x="8" y="19"/>
                    <a:pt x="9" y="16"/>
                    <a:pt x="4" y="17"/>
                  </a:cubicBezTo>
                  <a:cubicBezTo>
                    <a:pt x="3" y="13"/>
                    <a:pt x="4" y="7"/>
                    <a:pt x="0" y="6"/>
                  </a:cubicBezTo>
                  <a:cubicBezTo>
                    <a:pt x="1" y="3"/>
                    <a:pt x="9" y="6"/>
                    <a:pt x="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7" name="Freeform 30">
              <a:extLst>
                <a:ext uri="{FF2B5EF4-FFF2-40B4-BE49-F238E27FC236}">
                  <a16:creationId xmlns:a16="http://schemas.microsoft.com/office/drawing/2014/main" id="{DD4CBC11-2C0F-480A-AB6A-2BEFD1697B21}"/>
                </a:ext>
              </a:extLst>
            </p:cNvPr>
            <p:cNvSpPr/>
            <p:nvPr/>
          </p:nvSpPr>
          <p:spPr bwMode="auto">
            <a:xfrm>
              <a:off x="850268" y="331898"/>
              <a:ext cx="24696" cy="20039"/>
            </a:xfrm>
            <a:custGeom>
              <a:gdLst>
                <a:gd fmla="*/ 4 w 8" name="T0"/>
                <a:gd fmla="*/ 0 h 6" name="T1"/>
                <a:gd fmla="*/ 5 w 8" name="T2"/>
                <a:gd fmla="*/ 6 h 6" name="T3"/>
                <a:gd fmla="*/ 0 w 8" name="T4"/>
                <a:gd fmla="*/ 4 h 6" name="T5"/>
                <a:gd fmla="*/ 4 w 8" name="T6"/>
                <a:gd fmla="*/ 0 h 6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8" name="T12"/>
                <a:gd fmla="*/ 0 h 6" name="T13"/>
                <a:gd fmla="*/ 8 w 8" name="T14"/>
                <a:gd fmla="*/ 6 h 6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6" w="8">
                  <a:moveTo>
                    <a:pt x="4" y="0"/>
                  </a:moveTo>
                  <a:cubicBezTo>
                    <a:pt x="8" y="1"/>
                    <a:pt x="5" y="2"/>
                    <a:pt x="5" y="6"/>
                  </a:cubicBezTo>
                  <a:cubicBezTo>
                    <a:pt x="4" y="5"/>
                    <a:pt x="2" y="4"/>
                    <a:pt x="0" y="4"/>
                  </a:cubicBezTo>
                  <a:cubicBezTo>
                    <a:pt x="0" y="2"/>
                    <a:pt x="4" y="3"/>
                    <a:pt x="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8" name="Freeform 33">
              <a:extLst>
                <a:ext uri="{FF2B5EF4-FFF2-40B4-BE49-F238E27FC236}">
                  <a16:creationId xmlns:a16="http://schemas.microsoft.com/office/drawing/2014/main" id="{CC012DBD-2135-41B1-9CDB-4BB13E82CF95}"/>
                </a:ext>
              </a:extLst>
            </p:cNvPr>
            <p:cNvSpPr/>
            <p:nvPr/>
          </p:nvSpPr>
          <p:spPr bwMode="auto">
            <a:xfrm>
              <a:off x="1144275" y="408298"/>
              <a:ext cx="107018" cy="96438"/>
            </a:xfrm>
            <a:custGeom>
              <a:gdLst>
                <a:gd fmla="*/ 11 w 35" name="T0"/>
                <a:gd fmla="*/ 5 h 29" name="T1"/>
                <a:gd fmla="*/ 11 w 35" name="T2"/>
                <a:gd fmla="*/ 4 h 29" name="T3"/>
                <a:gd fmla="*/ 27 w 35" name="T4"/>
                <a:gd fmla="*/ 0 h 29" name="T5"/>
                <a:gd fmla="*/ 30 w 35" name="T6"/>
                <a:gd fmla="*/ 5 h 29" name="T7"/>
                <a:gd fmla="*/ 27 w 35" name="T8"/>
                <a:gd fmla="*/ 9 h 29" name="T9"/>
                <a:gd fmla="*/ 34 w 35" name="T10"/>
                <a:gd fmla="*/ 11 h 29" name="T11"/>
                <a:gd fmla="*/ 35 w 35" name="T12"/>
                <a:gd fmla="*/ 22 h 29" name="T13"/>
                <a:gd fmla="*/ 31 w 35" name="T14"/>
                <a:gd fmla="*/ 22 h 29" name="T15"/>
                <a:gd fmla="*/ 31 w 35" name="T16"/>
                <a:gd fmla="*/ 25 h 29" name="T17"/>
                <a:gd fmla="*/ 27 w 35" name="T18"/>
                <a:gd fmla="*/ 25 h 29" name="T19"/>
                <a:gd fmla="*/ 23 w 35" name="T20"/>
                <a:gd fmla="*/ 28 h 29" name="T21"/>
                <a:gd fmla="*/ 18 w 35" name="T22"/>
                <a:gd fmla="*/ 23 h 29" name="T23"/>
                <a:gd fmla="*/ 14 w 35" name="T24"/>
                <a:gd fmla="*/ 19 h 29" name="T25"/>
                <a:gd fmla="*/ 11 w 35" name="T26"/>
                <a:gd fmla="*/ 16 h 29" name="T27"/>
                <a:gd fmla="*/ 4 w 35" name="T28"/>
                <a:gd fmla="*/ 15 h 29" name="T29"/>
                <a:gd fmla="*/ 0 w 35" name="T30"/>
                <a:gd fmla="*/ 12 h 29" name="T31"/>
                <a:gd fmla="*/ 14 w 35" name="T32"/>
                <a:gd fmla="*/ 14 h 29" name="T33"/>
                <a:gd fmla="*/ 15 w 35" name="T34"/>
                <a:gd fmla="*/ 8 h 29" name="T35"/>
                <a:gd fmla="*/ 10 w 35" name="T36"/>
                <a:gd fmla="*/ 4 h 29" name="T37"/>
                <a:gd fmla="*/ 11 w 35" name="T38"/>
                <a:gd fmla="*/ 5 h 29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w 35" name="T60"/>
                <a:gd fmla="*/ 0 h 29" name="T61"/>
                <a:gd fmla="*/ 35 w 35" name="T62"/>
                <a:gd fmla="*/ 29 h 29" name="T63"/>
              </a:gdLst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b="T63" l="T60" r="T62" t="T61"/>
              <a:pathLst>
                <a:path h="28" w="35">
                  <a:moveTo>
                    <a:pt x="11" y="5"/>
                  </a:moveTo>
                  <a:cubicBezTo>
                    <a:pt x="13" y="5"/>
                    <a:pt x="12" y="4"/>
                    <a:pt x="11" y="4"/>
                  </a:cubicBezTo>
                  <a:cubicBezTo>
                    <a:pt x="15" y="1"/>
                    <a:pt x="25" y="4"/>
                    <a:pt x="27" y="0"/>
                  </a:cubicBezTo>
                  <a:cubicBezTo>
                    <a:pt x="29" y="1"/>
                    <a:pt x="29" y="3"/>
                    <a:pt x="30" y="5"/>
                  </a:cubicBezTo>
                  <a:cubicBezTo>
                    <a:pt x="30" y="8"/>
                    <a:pt x="27" y="7"/>
                    <a:pt x="27" y="9"/>
                  </a:cubicBezTo>
                  <a:cubicBezTo>
                    <a:pt x="28" y="14"/>
                    <a:pt x="30" y="11"/>
                    <a:pt x="34" y="11"/>
                  </a:cubicBezTo>
                  <a:cubicBezTo>
                    <a:pt x="35" y="16"/>
                    <a:pt x="34" y="16"/>
                    <a:pt x="35" y="22"/>
                  </a:cubicBezTo>
                  <a:cubicBezTo>
                    <a:pt x="34" y="23"/>
                    <a:pt x="32" y="21"/>
                    <a:pt x="31" y="22"/>
                  </a:cubicBezTo>
                  <a:cubicBezTo>
                    <a:pt x="31" y="22"/>
                    <a:pt x="31" y="25"/>
                    <a:pt x="31" y="25"/>
                  </a:cubicBezTo>
                  <a:cubicBezTo>
                    <a:pt x="30" y="25"/>
                    <a:pt x="28" y="25"/>
                    <a:pt x="27" y="25"/>
                  </a:cubicBezTo>
                  <a:cubicBezTo>
                    <a:pt x="25" y="25"/>
                    <a:pt x="25" y="27"/>
                    <a:pt x="23" y="28"/>
                  </a:cubicBezTo>
                  <a:cubicBezTo>
                    <a:pt x="19" y="29"/>
                    <a:pt x="19" y="25"/>
                    <a:pt x="18" y="23"/>
                  </a:cubicBezTo>
                  <a:cubicBezTo>
                    <a:pt x="17" y="22"/>
                    <a:pt x="13" y="22"/>
                    <a:pt x="14" y="19"/>
                  </a:cubicBezTo>
                  <a:cubicBezTo>
                    <a:pt x="12" y="20"/>
                    <a:pt x="11" y="18"/>
                    <a:pt x="11" y="16"/>
                  </a:cubicBezTo>
                  <a:cubicBezTo>
                    <a:pt x="9" y="17"/>
                    <a:pt x="7" y="16"/>
                    <a:pt x="4" y="15"/>
                  </a:cubicBezTo>
                  <a:cubicBezTo>
                    <a:pt x="2" y="14"/>
                    <a:pt x="0" y="16"/>
                    <a:pt x="0" y="12"/>
                  </a:cubicBezTo>
                  <a:cubicBezTo>
                    <a:pt x="6" y="11"/>
                    <a:pt x="8" y="15"/>
                    <a:pt x="14" y="14"/>
                  </a:cubicBezTo>
                  <a:cubicBezTo>
                    <a:pt x="16" y="13"/>
                    <a:pt x="15" y="10"/>
                    <a:pt x="15" y="8"/>
                  </a:cubicBezTo>
                  <a:cubicBezTo>
                    <a:pt x="16" y="4"/>
                    <a:pt x="8" y="9"/>
                    <a:pt x="10" y="4"/>
                  </a:cubicBezTo>
                  <a:cubicBezTo>
                    <a:pt x="11" y="4"/>
                    <a:pt x="11" y="4"/>
                    <a:pt x="1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9" name="Freeform 34">
              <a:extLst>
                <a:ext uri="{FF2B5EF4-FFF2-40B4-BE49-F238E27FC236}">
                  <a16:creationId xmlns:a16="http://schemas.microsoft.com/office/drawing/2014/main" id="{1FE669B5-8D05-49B9-B8DD-E58FD3F71090}"/>
                </a:ext>
              </a:extLst>
            </p:cNvPr>
            <p:cNvSpPr/>
            <p:nvPr/>
          </p:nvSpPr>
          <p:spPr bwMode="auto">
            <a:xfrm>
              <a:off x="1532364" y="414560"/>
              <a:ext cx="68210" cy="33816"/>
            </a:xfrm>
            <a:custGeom>
              <a:gdLst>
                <a:gd fmla="*/ 0 w 22" name="T0"/>
                <a:gd fmla="*/ 2 h 10" name="T1"/>
                <a:gd fmla="*/ 6 w 22" name="T2"/>
                <a:gd fmla="*/ 0 h 10" name="T3"/>
                <a:gd fmla="*/ 21 w 22" name="T4"/>
                <a:gd fmla="*/ 5 h 10" name="T5"/>
                <a:gd fmla="*/ 20 w 22" name="T6"/>
                <a:gd fmla="*/ 10 h 10" name="T7"/>
                <a:gd fmla="*/ 5 w 22" name="T8"/>
                <a:gd fmla="*/ 5 h 10" name="T9"/>
                <a:gd fmla="*/ 0 w 22" name="T10"/>
                <a:gd fmla="*/ 2 h 1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2" name="T18"/>
                <a:gd fmla="*/ 0 h 10" name="T19"/>
                <a:gd fmla="*/ 22 w 22" name="T20"/>
                <a:gd fmla="*/ 10 h 1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0" w="22">
                  <a:moveTo>
                    <a:pt x="0" y="2"/>
                  </a:moveTo>
                  <a:cubicBezTo>
                    <a:pt x="1" y="0"/>
                    <a:pt x="4" y="0"/>
                    <a:pt x="6" y="0"/>
                  </a:cubicBezTo>
                  <a:cubicBezTo>
                    <a:pt x="11" y="1"/>
                    <a:pt x="17" y="4"/>
                    <a:pt x="21" y="5"/>
                  </a:cubicBezTo>
                  <a:cubicBezTo>
                    <a:pt x="22" y="7"/>
                    <a:pt x="20" y="8"/>
                    <a:pt x="20" y="10"/>
                  </a:cubicBezTo>
                  <a:cubicBezTo>
                    <a:pt x="12" y="10"/>
                    <a:pt x="9" y="9"/>
                    <a:pt x="5" y="5"/>
                  </a:cubicBezTo>
                  <a:cubicBezTo>
                    <a:pt x="3" y="4"/>
                    <a:pt x="3" y="1"/>
                    <a:pt x="0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0" name="Freeform 35">
              <a:extLst>
                <a:ext uri="{FF2B5EF4-FFF2-40B4-BE49-F238E27FC236}">
                  <a16:creationId xmlns:a16="http://schemas.microsoft.com/office/drawing/2014/main" id="{49698797-495C-4F04-BDB4-C1D454991F6D}"/>
                </a:ext>
              </a:extLst>
            </p:cNvPr>
            <p:cNvSpPr/>
            <p:nvPr/>
          </p:nvSpPr>
          <p:spPr bwMode="auto">
            <a:xfrm>
              <a:off x="5445007" y="414560"/>
              <a:ext cx="43513" cy="20039"/>
            </a:xfrm>
            <a:custGeom>
              <a:gdLst>
                <a:gd fmla="*/ 14 w 14" name="T0"/>
                <a:gd fmla="*/ 5 h 6" name="T1"/>
                <a:gd fmla="*/ 0 w 14" name="T2"/>
                <a:gd fmla="*/ 3 h 6" name="T3"/>
                <a:gd fmla="*/ 4 w 14" name="T4"/>
                <a:gd fmla="*/ 0 h 6" name="T5"/>
                <a:gd fmla="*/ 14 w 14" name="T6"/>
                <a:gd fmla="*/ 5 h 6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4" name="T12"/>
                <a:gd fmla="*/ 0 h 6" name="T13"/>
                <a:gd fmla="*/ 14 w 14" name="T14"/>
                <a:gd fmla="*/ 6 h 6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6" w="14">
                  <a:moveTo>
                    <a:pt x="14" y="5"/>
                  </a:moveTo>
                  <a:cubicBezTo>
                    <a:pt x="12" y="6"/>
                    <a:pt x="3" y="5"/>
                    <a:pt x="0" y="3"/>
                  </a:cubicBezTo>
                  <a:cubicBezTo>
                    <a:pt x="0" y="1"/>
                    <a:pt x="4" y="3"/>
                    <a:pt x="4" y="0"/>
                  </a:cubicBezTo>
                  <a:cubicBezTo>
                    <a:pt x="7" y="2"/>
                    <a:pt x="14" y="0"/>
                    <a:pt x="14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1" name="Freeform 36">
              <a:extLst>
                <a:ext uri="{FF2B5EF4-FFF2-40B4-BE49-F238E27FC236}">
                  <a16:creationId xmlns:a16="http://schemas.microsoft.com/office/drawing/2014/main" id="{2A71250D-8F3B-47DE-8B6B-F95F039FA722}"/>
                </a:ext>
              </a:extLst>
            </p:cNvPr>
            <p:cNvSpPr/>
            <p:nvPr/>
          </p:nvSpPr>
          <p:spPr bwMode="auto">
            <a:xfrm>
              <a:off x="2011007" y="517260"/>
              <a:ext cx="34105" cy="26302"/>
            </a:xfrm>
            <a:custGeom>
              <a:gdLst>
                <a:gd fmla="*/ 11 w 11" name="T0"/>
                <a:gd fmla="*/ 6 h 8" name="T1"/>
                <a:gd fmla="*/ 0 w 11" name="T2"/>
                <a:gd fmla="*/ 3 h 8" name="T3"/>
                <a:gd fmla="*/ 11 w 11" name="T4"/>
                <a:gd fmla="*/ 6 h 8" name="T5"/>
                <a:gd fmla="*/ 0 60000 65536" name="T6"/>
                <a:gd fmla="*/ 0 60000 65536" name="T7"/>
                <a:gd fmla="*/ 0 60000 65536" name="T8"/>
                <a:gd fmla="*/ 0 w 11" name="T9"/>
                <a:gd fmla="*/ 0 h 8" name="T10"/>
                <a:gd fmla="*/ 11 w 11" name="T11"/>
                <a:gd fmla="*/ 8 h 8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8" w="11">
                  <a:moveTo>
                    <a:pt x="11" y="6"/>
                  </a:moveTo>
                  <a:cubicBezTo>
                    <a:pt x="4" y="8"/>
                    <a:pt x="5" y="2"/>
                    <a:pt x="0" y="3"/>
                  </a:cubicBezTo>
                  <a:cubicBezTo>
                    <a:pt x="2" y="0"/>
                    <a:pt x="11" y="2"/>
                    <a:pt x="11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2" name="Freeform 37">
              <a:extLst>
                <a:ext uri="{FF2B5EF4-FFF2-40B4-BE49-F238E27FC236}">
                  <a16:creationId xmlns:a16="http://schemas.microsoft.com/office/drawing/2014/main" id="{164F258E-48E3-484F-AB1B-81D8C815C960}"/>
                </a:ext>
              </a:extLst>
            </p:cNvPr>
            <p:cNvSpPr/>
            <p:nvPr/>
          </p:nvSpPr>
          <p:spPr bwMode="auto">
            <a:xfrm>
              <a:off x="1986311" y="543562"/>
              <a:ext cx="50569" cy="31311"/>
            </a:xfrm>
            <a:custGeom>
              <a:gdLst>
                <a:gd fmla="*/ 16 w 16" name="T0"/>
                <a:gd fmla="*/ 5 h 9" name="T1"/>
                <a:gd fmla="*/ 2 w 16" name="T2"/>
                <a:gd fmla="*/ 5 h 9" name="T3"/>
                <a:gd fmla="*/ 6 w 16" name="T4"/>
                <a:gd fmla="*/ 1 h 9" name="T5"/>
                <a:gd fmla="*/ 16 w 16" name="T6"/>
                <a:gd fmla="*/ 5 h 9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6" name="T12"/>
                <a:gd fmla="*/ 0 h 9" name="T13"/>
                <a:gd fmla="*/ 16 w 16" name="T14"/>
                <a:gd fmla="*/ 9 h 9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9" w="16">
                  <a:moveTo>
                    <a:pt x="16" y="5"/>
                  </a:moveTo>
                  <a:cubicBezTo>
                    <a:pt x="14" y="9"/>
                    <a:pt x="4" y="9"/>
                    <a:pt x="2" y="5"/>
                  </a:cubicBezTo>
                  <a:cubicBezTo>
                    <a:pt x="0" y="0"/>
                    <a:pt x="7" y="4"/>
                    <a:pt x="6" y="1"/>
                  </a:cubicBezTo>
                  <a:cubicBezTo>
                    <a:pt x="9" y="3"/>
                    <a:pt x="12" y="4"/>
                    <a:pt x="16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3" name="Freeform 38">
              <a:extLst>
                <a:ext uri="{FF2B5EF4-FFF2-40B4-BE49-F238E27FC236}">
                  <a16:creationId xmlns:a16="http://schemas.microsoft.com/office/drawing/2014/main" id="{19BB109F-6AF4-4406-B441-6B1ADE2AB134}"/>
                </a:ext>
              </a:extLst>
            </p:cNvPr>
            <p:cNvSpPr/>
            <p:nvPr/>
          </p:nvSpPr>
          <p:spPr bwMode="auto">
            <a:xfrm>
              <a:off x="3810329" y="563601"/>
              <a:ext cx="30577" cy="31311"/>
            </a:xfrm>
            <a:custGeom>
              <a:gdLst>
                <a:gd fmla="*/ 4 w 10" name="T0"/>
                <a:gd fmla="*/ 0 h 9" name="T1"/>
                <a:gd fmla="*/ 10 w 10" name="T2"/>
                <a:gd fmla="*/ 6 h 9" name="T3"/>
                <a:gd fmla="*/ 3 w 10" name="T4"/>
                <a:gd fmla="*/ 9 h 9" name="T5"/>
                <a:gd fmla="*/ 1 w 10" name="T6"/>
                <a:gd fmla="*/ 2 h 9" name="T7"/>
                <a:gd fmla="*/ 4 w 10" name="T8"/>
                <a:gd fmla="*/ 0 h 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0" name="T15"/>
                <a:gd fmla="*/ 0 h 9" name="T16"/>
                <a:gd fmla="*/ 10 w 10" name="T17"/>
                <a:gd fmla="*/ 9 h 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" w="10">
                  <a:moveTo>
                    <a:pt x="4" y="0"/>
                  </a:moveTo>
                  <a:cubicBezTo>
                    <a:pt x="8" y="0"/>
                    <a:pt x="9" y="2"/>
                    <a:pt x="10" y="6"/>
                  </a:cubicBezTo>
                  <a:cubicBezTo>
                    <a:pt x="6" y="6"/>
                    <a:pt x="3" y="6"/>
                    <a:pt x="3" y="9"/>
                  </a:cubicBezTo>
                  <a:cubicBezTo>
                    <a:pt x="0" y="9"/>
                    <a:pt x="2" y="4"/>
                    <a:pt x="1" y="2"/>
                  </a:cubicBezTo>
                  <a:cubicBezTo>
                    <a:pt x="3" y="2"/>
                    <a:pt x="4" y="1"/>
                    <a:pt x="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4" name="Freeform 39">
              <a:extLst>
                <a:ext uri="{FF2B5EF4-FFF2-40B4-BE49-F238E27FC236}">
                  <a16:creationId xmlns:a16="http://schemas.microsoft.com/office/drawing/2014/main" id="{5F1F3B9C-B923-4B6F-B573-D95363D3068B}"/>
                </a:ext>
              </a:extLst>
            </p:cNvPr>
            <p:cNvSpPr/>
            <p:nvPr/>
          </p:nvSpPr>
          <p:spPr bwMode="auto">
            <a:xfrm>
              <a:off x="1045489" y="584892"/>
              <a:ext cx="30577" cy="22544"/>
            </a:xfrm>
            <a:custGeom>
              <a:gdLst>
                <a:gd fmla="*/ 10 w 10" name="T0"/>
                <a:gd fmla="*/ 6 h 7" name="T1"/>
                <a:gd fmla="*/ 0 w 10" name="T2"/>
                <a:gd fmla="*/ 7 h 7" name="T3"/>
                <a:gd fmla="*/ 10 w 10" name="T4"/>
                <a:gd fmla="*/ 6 h 7" name="T5"/>
                <a:gd fmla="*/ 0 60000 65536" name="T6"/>
                <a:gd fmla="*/ 0 60000 65536" name="T7"/>
                <a:gd fmla="*/ 0 60000 65536" name="T8"/>
                <a:gd fmla="*/ 0 w 10" name="T9"/>
                <a:gd fmla="*/ 0 h 7" name="T10"/>
                <a:gd fmla="*/ 10 w 10" name="T11"/>
                <a:gd fmla="*/ 7 h 7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7" w="10">
                  <a:moveTo>
                    <a:pt x="10" y="6"/>
                  </a:moveTo>
                  <a:cubicBezTo>
                    <a:pt x="5" y="5"/>
                    <a:pt x="3" y="6"/>
                    <a:pt x="0" y="7"/>
                  </a:cubicBezTo>
                  <a:cubicBezTo>
                    <a:pt x="0" y="4"/>
                    <a:pt x="10" y="0"/>
                    <a:pt x="10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5" name="Freeform 40">
              <a:extLst>
                <a:ext uri="{FF2B5EF4-FFF2-40B4-BE49-F238E27FC236}">
                  <a16:creationId xmlns:a16="http://schemas.microsoft.com/office/drawing/2014/main" id="{D5DEC72D-FFFC-4637-AA2B-8FDD54803407}"/>
                </a:ext>
              </a:extLst>
            </p:cNvPr>
            <p:cNvSpPr/>
            <p:nvPr/>
          </p:nvSpPr>
          <p:spPr bwMode="auto">
            <a:xfrm>
              <a:off x="1588814" y="599922"/>
              <a:ext cx="55273" cy="37573"/>
            </a:xfrm>
            <a:custGeom>
              <a:gdLst>
                <a:gd fmla="*/ 15 w 18" name="T0"/>
                <a:gd fmla="*/ 2 h 11" name="T1"/>
                <a:gd fmla="*/ 16 w 18" name="T2"/>
                <a:gd fmla="*/ 10 h 11" name="T3"/>
                <a:gd fmla="*/ 2 w 18" name="T4"/>
                <a:gd fmla="*/ 8 h 11" name="T5"/>
                <a:gd fmla="*/ 5 w 18" name="T6"/>
                <a:gd fmla="*/ 2 h 11" name="T7"/>
                <a:gd fmla="*/ 15 w 18" name="T8"/>
                <a:gd fmla="*/ 2 h 11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8" name="T15"/>
                <a:gd fmla="*/ 0 h 11" name="T16"/>
                <a:gd fmla="*/ 18 w 18" name="T17"/>
                <a:gd fmla="*/ 11 h 11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1" w="18">
                  <a:moveTo>
                    <a:pt x="15" y="2"/>
                  </a:moveTo>
                  <a:cubicBezTo>
                    <a:pt x="16" y="4"/>
                    <a:pt x="18" y="9"/>
                    <a:pt x="16" y="10"/>
                  </a:cubicBezTo>
                  <a:cubicBezTo>
                    <a:pt x="11" y="10"/>
                    <a:pt x="4" y="11"/>
                    <a:pt x="2" y="8"/>
                  </a:cubicBezTo>
                  <a:cubicBezTo>
                    <a:pt x="0" y="3"/>
                    <a:pt x="6" y="6"/>
                    <a:pt x="5" y="2"/>
                  </a:cubicBezTo>
                  <a:cubicBezTo>
                    <a:pt x="9" y="0"/>
                    <a:pt x="14" y="4"/>
                    <a:pt x="1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6" name="Freeform 41">
              <a:extLst>
                <a:ext uri="{FF2B5EF4-FFF2-40B4-BE49-F238E27FC236}">
                  <a16:creationId xmlns:a16="http://schemas.microsoft.com/office/drawing/2014/main" id="{EF81893B-7241-4DD5-991A-5F4AF51AA985}"/>
                </a:ext>
              </a:extLst>
            </p:cNvPr>
            <p:cNvSpPr/>
            <p:nvPr/>
          </p:nvSpPr>
          <p:spPr bwMode="auto">
            <a:xfrm>
              <a:off x="1571173" y="700118"/>
              <a:ext cx="63505" cy="33816"/>
            </a:xfrm>
            <a:custGeom>
              <a:gdLst>
                <a:gd fmla="*/ 19 w 21" name="T0"/>
                <a:gd fmla="*/ 4 h 10" name="T1"/>
                <a:gd fmla="*/ 14 w 21" name="T2"/>
                <a:gd fmla="*/ 7 h 10" name="T3"/>
                <a:gd fmla="*/ 8 w 21" name="T4"/>
                <a:gd fmla="*/ 8 h 10" name="T5"/>
                <a:gd fmla="*/ 2 w 21" name="T6"/>
                <a:gd fmla="*/ 7 h 10" name="T7"/>
                <a:gd fmla="*/ 4 w 21" name="T8"/>
                <a:gd fmla="*/ 3 h 10" name="T9"/>
                <a:gd fmla="*/ 8 w 21" name="T10"/>
                <a:gd fmla="*/ 0 h 10" name="T11"/>
                <a:gd fmla="*/ 19 w 21" name="T12"/>
                <a:gd fmla="*/ 4 h 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1" name="T21"/>
                <a:gd fmla="*/ 0 h 10" name="T22"/>
                <a:gd fmla="*/ 21 w 21" name="T23"/>
                <a:gd fmla="*/ 10 h 10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0" w="21">
                  <a:moveTo>
                    <a:pt x="19" y="4"/>
                  </a:moveTo>
                  <a:cubicBezTo>
                    <a:pt x="21" y="8"/>
                    <a:pt x="16" y="7"/>
                    <a:pt x="14" y="7"/>
                  </a:cubicBezTo>
                  <a:cubicBezTo>
                    <a:pt x="13" y="7"/>
                    <a:pt x="9" y="10"/>
                    <a:pt x="8" y="8"/>
                  </a:cubicBezTo>
                  <a:cubicBezTo>
                    <a:pt x="7" y="7"/>
                    <a:pt x="4" y="8"/>
                    <a:pt x="2" y="7"/>
                  </a:cubicBezTo>
                  <a:cubicBezTo>
                    <a:pt x="0" y="3"/>
                    <a:pt x="9" y="4"/>
                    <a:pt x="4" y="3"/>
                  </a:cubicBezTo>
                  <a:cubicBezTo>
                    <a:pt x="4" y="1"/>
                    <a:pt x="8" y="2"/>
                    <a:pt x="8" y="0"/>
                  </a:cubicBezTo>
                  <a:cubicBezTo>
                    <a:pt x="12" y="1"/>
                    <a:pt x="17" y="2"/>
                    <a:pt x="19" y="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7" name="Freeform 42">
              <a:extLst>
                <a:ext uri="{FF2B5EF4-FFF2-40B4-BE49-F238E27FC236}">
                  <a16:creationId xmlns:a16="http://schemas.microsoft.com/office/drawing/2014/main" id="{E0B4A674-9B81-44BB-8C74-A6A23B8D6700}"/>
                </a:ext>
              </a:extLst>
            </p:cNvPr>
            <p:cNvSpPr/>
            <p:nvPr/>
          </p:nvSpPr>
          <p:spPr bwMode="auto">
            <a:xfrm>
              <a:off x="1571173" y="750216"/>
              <a:ext cx="29401" cy="17534"/>
            </a:xfrm>
            <a:custGeom>
              <a:gdLst>
                <a:gd fmla="*/ 8 w 10" name="T0"/>
                <a:gd fmla="*/ 5 h 5" name="T1"/>
                <a:gd fmla="*/ 2 w 10" name="T2"/>
                <a:gd fmla="*/ 5 h 5" name="T3"/>
                <a:gd fmla="*/ 8 w 10" name="T4"/>
                <a:gd fmla="*/ 5 h 5" name="T5"/>
                <a:gd fmla="*/ 0 60000 65536" name="T6"/>
                <a:gd fmla="*/ 0 60000 65536" name="T7"/>
                <a:gd fmla="*/ 0 60000 65536" name="T8"/>
                <a:gd fmla="*/ 0 w 10" name="T9"/>
                <a:gd fmla="*/ 0 h 5" name="T10"/>
                <a:gd fmla="*/ 10 w 10" name="T11"/>
                <a:gd fmla="*/ 5 h 5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5" w="10">
                  <a:moveTo>
                    <a:pt x="8" y="5"/>
                  </a:moveTo>
                  <a:cubicBezTo>
                    <a:pt x="5" y="2"/>
                    <a:pt x="6" y="5"/>
                    <a:pt x="2" y="5"/>
                  </a:cubicBezTo>
                  <a:cubicBezTo>
                    <a:pt x="0" y="0"/>
                    <a:pt x="10" y="0"/>
                    <a:pt x="8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8" name="Freeform 43">
              <a:extLst>
                <a:ext uri="{FF2B5EF4-FFF2-40B4-BE49-F238E27FC236}">
                  <a16:creationId xmlns:a16="http://schemas.microsoft.com/office/drawing/2014/main" id="{F901EBF5-1F3B-4A8A-8C41-B19119573790}"/>
                </a:ext>
              </a:extLst>
            </p:cNvPr>
            <p:cNvSpPr/>
            <p:nvPr/>
          </p:nvSpPr>
          <p:spPr bwMode="auto">
            <a:xfrm>
              <a:off x="1473563" y="772760"/>
              <a:ext cx="34104" cy="20039"/>
            </a:xfrm>
            <a:custGeom>
              <a:gdLst>
                <a:gd fmla="*/ 9 w 11" name="T0"/>
                <a:gd fmla="*/ 0 h 6" name="T1"/>
                <a:gd fmla="*/ 11 w 11" name="T2"/>
                <a:gd fmla="*/ 3 h 6" name="T3"/>
                <a:gd fmla="*/ 5 w 11" name="T4"/>
                <a:gd fmla="*/ 5 h 6" name="T5"/>
                <a:gd fmla="*/ 0 w 11" name="T6"/>
                <a:gd fmla="*/ 5 h 6" name="T7"/>
                <a:gd fmla="*/ 9 w 11" name="T8"/>
                <a:gd fmla="*/ 0 h 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1" name="T15"/>
                <a:gd fmla="*/ 0 h 6" name="T16"/>
                <a:gd fmla="*/ 11 w 11" name="T17"/>
                <a:gd fmla="*/ 6 h 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6" w="11">
                  <a:moveTo>
                    <a:pt x="9" y="0"/>
                  </a:moveTo>
                  <a:cubicBezTo>
                    <a:pt x="9" y="2"/>
                    <a:pt x="10" y="3"/>
                    <a:pt x="11" y="3"/>
                  </a:cubicBezTo>
                  <a:cubicBezTo>
                    <a:pt x="11" y="6"/>
                    <a:pt x="6" y="3"/>
                    <a:pt x="5" y="5"/>
                  </a:cubicBezTo>
                  <a:cubicBezTo>
                    <a:pt x="4" y="6"/>
                    <a:pt x="5" y="5"/>
                    <a:pt x="0" y="5"/>
                  </a:cubicBezTo>
                  <a:cubicBezTo>
                    <a:pt x="2" y="2"/>
                    <a:pt x="4" y="0"/>
                    <a:pt x="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9" name="Freeform 44">
              <a:extLst>
                <a:ext uri="{FF2B5EF4-FFF2-40B4-BE49-F238E27FC236}">
                  <a16:creationId xmlns:a16="http://schemas.microsoft.com/office/drawing/2014/main" id="{A4854F4A-04EC-4C8A-B35C-4A3D5CE163E9}"/>
                </a:ext>
              </a:extLst>
            </p:cNvPr>
            <p:cNvSpPr/>
            <p:nvPr/>
          </p:nvSpPr>
          <p:spPr bwMode="auto">
            <a:xfrm>
              <a:off x="1539420" y="792799"/>
              <a:ext cx="11760" cy="23797"/>
            </a:xfrm>
            <a:custGeom>
              <a:gdLst>
                <a:gd fmla="*/ 1 w 4" name="T0"/>
                <a:gd fmla="*/ 0 h 7" name="T1"/>
                <a:gd fmla="*/ 4 w 4" name="T2"/>
                <a:gd fmla="*/ 6 h 7" name="T3"/>
                <a:gd fmla="*/ 1 w 4" name="T4"/>
                <a:gd fmla="*/ 0 h 7" name="T5"/>
                <a:gd fmla="*/ 0 60000 65536" name="T6"/>
                <a:gd fmla="*/ 0 60000 65536" name="T7"/>
                <a:gd fmla="*/ 0 60000 65536" name="T8"/>
                <a:gd fmla="*/ 0 w 4" name="T9"/>
                <a:gd fmla="*/ 0 h 7" name="T10"/>
                <a:gd fmla="*/ 4 w 4" name="T11"/>
                <a:gd fmla="*/ 7 h 7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7" w="4">
                  <a:moveTo>
                    <a:pt x="1" y="0"/>
                  </a:moveTo>
                  <a:cubicBezTo>
                    <a:pt x="4" y="0"/>
                    <a:pt x="4" y="2"/>
                    <a:pt x="4" y="6"/>
                  </a:cubicBezTo>
                  <a:cubicBezTo>
                    <a:pt x="0" y="7"/>
                    <a:pt x="1" y="2"/>
                    <a:pt x="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0" name="Freeform 45">
              <a:extLst>
                <a:ext uri="{FF2B5EF4-FFF2-40B4-BE49-F238E27FC236}">
                  <a16:creationId xmlns:a16="http://schemas.microsoft.com/office/drawing/2014/main" id="{F8C0CBFC-0FAF-4531-9581-97687EE4B0A1}"/>
                </a:ext>
              </a:extLst>
            </p:cNvPr>
            <p:cNvSpPr/>
            <p:nvPr/>
          </p:nvSpPr>
          <p:spPr bwMode="auto">
            <a:xfrm>
              <a:off x="2777777" y="989433"/>
              <a:ext cx="77618" cy="96438"/>
            </a:xfrm>
            <a:custGeom>
              <a:gdLst>
                <a:gd fmla="*/ 10 w 25" name="T0"/>
                <a:gd fmla="*/ 0 h 29" name="T1"/>
                <a:gd fmla="*/ 11 w 25" name="T2"/>
                <a:gd fmla="*/ 1 h 29" name="T3"/>
                <a:gd fmla="*/ 21 w 25" name="T4"/>
                <a:gd fmla="*/ 1 h 29" name="T5"/>
                <a:gd fmla="*/ 25 w 25" name="T6"/>
                <a:gd fmla="*/ 4 h 29" name="T7"/>
                <a:gd fmla="*/ 24 w 25" name="T8"/>
                <a:gd fmla="*/ 7 h 29" name="T9"/>
                <a:gd fmla="*/ 21 w 25" name="T10"/>
                <a:gd fmla="*/ 8 h 29" name="T11"/>
                <a:gd fmla="*/ 24 w 25" name="T12"/>
                <a:gd fmla="*/ 15 h 29" name="T13"/>
                <a:gd fmla="*/ 22 w 25" name="T14"/>
                <a:gd fmla="*/ 22 h 29" name="T15"/>
                <a:gd fmla="*/ 15 w 25" name="T16"/>
                <a:gd fmla="*/ 22 h 29" name="T17"/>
                <a:gd fmla="*/ 14 w 25" name="T18"/>
                <a:gd fmla="*/ 27 h 29" name="T19"/>
                <a:gd fmla="*/ 11 w 25" name="T20"/>
                <a:gd fmla="*/ 29 h 29" name="T21"/>
                <a:gd fmla="*/ 3 w 25" name="T22"/>
                <a:gd fmla="*/ 29 h 29" name="T23"/>
                <a:gd fmla="*/ 6 w 25" name="T24"/>
                <a:gd fmla="*/ 21 h 29" name="T25"/>
                <a:gd fmla="*/ 6 w 25" name="T26"/>
                <a:gd fmla="*/ 15 h 29" name="T27"/>
                <a:gd fmla="*/ 3 w 25" name="T28"/>
                <a:gd fmla="*/ 8 h 29" name="T29"/>
                <a:gd fmla="*/ 8 w 25" name="T30"/>
                <a:gd fmla="*/ 10 h 29" name="T31"/>
                <a:gd fmla="*/ 10 w 25" name="T32"/>
                <a:gd fmla="*/ 0 h 29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25" name="T51"/>
                <a:gd fmla="*/ 0 h 29" name="T52"/>
                <a:gd fmla="*/ 25 w 25" name="T53"/>
                <a:gd fmla="*/ 29 h 29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28" w="25">
                  <a:moveTo>
                    <a:pt x="10" y="0"/>
                  </a:moveTo>
                  <a:cubicBezTo>
                    <a:pt x="11" y="0"/>
                    <a:pt x="11" y="1"/>
                    <a:pt x="11" y="1"/>
                  </a:cubicBezTo>
                  <a:cubicBezTo>
                    <a:pt x="11" y="4"/>
                    <a:pt x="17" y="0"/>
                    <a:pt x="21" y="1"/>
                  </a:cubicBezTo>
                  <a:cubicBezTo>
                    <a:pt x="22" y="3"/>
                    <a:pt x="23" y="4"/>
                    <a:pt x="25" y="4"/>
                  </a:cubicBezTo>
                  <a:cubicBezTo>
                    <a:pt x="25" y="6"/>
                    <a:pt x="25" y="7"/>
                    <a:pt x="24" y="7"/>
                  </a:cubicBezTo>
                  <a:cubicBezTo>
                    <a:pt x="24" y="8"/>
                    <a:pt x="22" y="8"/>
                    <a:pt x="21" y="8"/>
                  </a:cubicBezTo>
                  <a:cubicBezTo>
                    <a:pt x="21" y="12"/>
                    <a:pt x="24" y="12"/>
                    <a:pt x="24" y="15"/>
                  </a:cubicBezTo>
                  <a:cubicBezTo>
                    <a:pt x="24" y="17"/>
                    <a:pt x="22" y="19"/>
                    <a:pt x="22" y="22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3" y="22"/>
                    <a:pt x="15" y="25"/>
                    <a:pt x="14" y="27"/>
                  </a:cubicBezTo>
                  <a:cubicBezTo>
                    <a:pt x="14" y="27"/>
                    <a:pt x="10" y="27"/>
                    <a:pt x="11" y="29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4" y="27"/>
                    <a:pt x="0" y="20"/>
                    <a:pt x="6" y="21"/>
                  </a:cubicBezTo>
                  <a:cubicBezTo>
                    <a:pt x="6" y="17"/>
                    <a:pt x="3" y="18"/>
                    <a:pt x="6" y="15"/>
                  </a:cubicBezTo>
                  <a:cubicBezTo>
                    <a:pt x="7" y="11"/>
                    <a:pt x="2" y="13"/>
                    <a:pt x="3" y="8"/>
                  </a:cubicBezTo>
                  <a:cubicBezTo>
                    <a:pt x="6" y="8"/>
                    <a:pt x="6" y="9"/>
                    <a:pt x="8" y="10"/>
                  </a:cubicBezTo>
                  <a:cubicBezTo>
                    <a:pt x="11" y="9"/>
                    <a:pt x="9" y="3"/>
                    <a:pt x="1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1" name="Freeform 46">
              <a:extLst>
                <a:ext uri="{FF2B5EF4-FFF2-40B4-BE49-F238E27FC236}">
                  <a16:creationId xmlns:a16="http://schemas.microsoft.com/office/drawing/2014/main" id="{46E968BB-351C-43CE-AA78-95373AC3F19F}"/>
                </a:ext>
              </a:extLst>
            </p:cNvPr>
            <p:cNvSpPr/>
            <p:nvPr/>
          </p:nvSpPr>
          <p:spPr bwMode="auto">
            <a:xfrm>
              <a:off x="47041" y="993190"/>
              <a:ext cx="24697" cy="23797"/>
            </a:xfrm>
            <a:custGeom>
              <a:gdLst>
                <a:gd fmla="*/ 7 w 8" name="T0"/>
                <a:gd fmla="*/ 0 h 7" name="T1"/>
                <a:gd fmla="*/ 6 w 8" name="T2"/>
                <a:gd fmla="*/ 3 h 7" name="T3"/>
                <a:gd fmla="*/ 0 w 8" name="T4"/>
                <a:gd fmla="*/ 5 h 7" name="T5"/>
                <a:gd fmla="*/ 7 w 8" name="T6"/>
                <a:gd fmla="*/ 0 h 7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8" name="T12"/>
                <a:gd fmla="*/ 0 h 7" name="T13"/>
                <a:gd fmla="*/ 8 w 8" name="T14"/>
                <a:gd fmla="*/ 7 h 7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7" w="8">
                  <a:moveTo>
                    <a:pt x="7" y="0"/>
                  </a:moveTo>
                  <a:cubicBezTo>
                    <a:pt x="8" y="2"/>
                    <a:pt x="6" y="2"/>
                    <a:pt x="6" y="3"/>
                  </a:cubicBezTo>
                  <a:cubicBezTo>
                    <a:pt x="4" y="6"/>
                    <a:pt x="3" y="7"/>
                    <a:pt x="0" y="5"/>
                  </a:cubicBezTo>
                  <a:cubicBezTo>
                    <a:pt x="1" y="2"/>
                    <a:pt x="4" y="1"/>
                    <a:pt x="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ED5D3F66-89E6-4B1A-84EA-F89ADE3307D9}"/>
                </a:ext>
              </a:extLst>
            </p:cNvPr>
            <p:cNvSpPr/>
            <p:nvPr/>
          </p:nvSpPr>
          <p:spPr bwMode="auto">
            <a:xfrm>
              <a:off x="611535" y="1011977"/>
              <a:ext cx="28225" cy="46340"/>
            </a:xfrm>
            <a:custGeom>
              <a:gdLst>
                <a:gd fmla="*/ 2 w 9" name="T0"/>
                <a:gd fmla="*/ 0 h 14" name="T1"/>
                <a:gd fmla="*/ 9 w 9" name="T2"/>
                <a:gd fmla="*/ 10 h 14" name="T3"/>
                <a:gd fmla="*/ 4 w 9" name="T4"/>
                <a:gd fmla="*/ 7 h 14" name="T5"/>
                <a:gd fmla="*/ 2 w 9" name="T6"/>
                <a:gd fmla="*/ 0 h 14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9" name="T12"/>
                <a:gd fmla="*/ 0 h 14" name="T13"/>
                <a:gd fmla="*/ 9 w 9" name="T14"/>
                <a:gd fmla="*/ 14 h 14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4" w="9">
                  <a:moveTo>
                    <a:pt x="2" y="0"/>
                  </a:moveTo>
                  <a:cubicBezTo>
                    <a:pt x="5" y="3"/>
                    <a:pt x="5" y="8"/>
                    <a:pt x="9" y="10"/>
                  </a:cubicBezTo>
                  <a:cubicBezTo>
                    <a:pt x="8" y="14"/>
                    <a:pt x="4" y="9"/>
                    <a:pt x="4" y="7"/>
                  </a:cubicBezTo>
                  <a:cubicBezTo>
                    <a:pt x="0" y="7"/>
                    <a:pt x="0" y="2"/>
                    <a:pt x="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3" name="Freeform 48">
              <a:extLst>
                <a:ext uri="{FF2B5EF4-FFF2-40B4-BE49-F238E27FC236}">
                  <a16:creationId xmlns:a16="http://schemas.microsoft.com/office/drawing/2014/main" id="{71A8E58D-C50B-4CD5-A4DB-1BE23EF2400D}"/>
                </a:ext>
              </a:extLst>
            </p:cNvPr>
            <p:cNvSpPr/>
            <p:nvPr/>
          </p:nvSpPr>
          <p:spPr bwMode="auto">
            <a:xfrm>
              <a:off x="5462647" y="993190"/>
              <a:ext cx="45865" cy="215421"/>
            </a:xfrm>
            <a:custGeom>
              <a:gdLst>
                <a:gd fmla="*/ 5 w 15" name="T0"/>
                <a:gd fmla="*/ 7 h 65" name="T1"/>
                <a:gd fmla="*/ 8 w 15" name="T2"/>
                <a:gd fmla="*/ 17 h 65" name="T3"/>
                <a:gd fmla="*/ 9 w 15" name="T4"/>
                <a:gd fmla="*/ 23 h 65" name="T5"/>
                <a:gd fmla="*/ 9 w 15" name="T6"/>
                <a:gd fmla="*/ 27 h 65" name="T7"/>
                <a:gd fmla="*/ 11 w 15" name="T8"/>
                <a:gd fmla="*/ 38 h 65" name="T9"/>
                <a:gd fmla="*/ 15 w 15" name="T10"/>
                <a:gd fmla="*/ 44 h 65" name="T11"/>
                <a:gd fmla="*/ 9 w 15" name="T12"/>
                <a:gd fmla="*/ 45 h 65" name="T13"/>
                <a:gd fmla="*/ 9 w 15" name="T14"/>
                <a:gd fmla="*/ 55 h 65" name="T15"/>
                <a:gd fmla="*/ 6 w 15" name="T16"/>
                <a:gd fmla="*/ 55 h 65" name="T17"/>
                <a:gd fmla="*/ 9 w 15" name="T18"/>
                <a:gd fmla="*/ 65 h 65" name="T19"/>
                <a:gd fmla="*/ 2 w 15" name="T20"/>
                <a:gd fmla="*/ 63 h 65" name="T21"/>
                <a:gd fmla="*/ 4 w 15" name="T22"/>
                <a:gd fmla="*/ 55 h 65" name="T23"/>
                <a:gd fmla="*/ 1 w 15" name="T24"/>
                <a:gd fmla="*/ 51 h 65" name="T25"/>
                <a:gd fmla="*/ 4 w 15" name="T26"/>
                <a:gd fmla="*/ 34 h 65" name="T27"/>
                <a:gd fmla="*/ 1 w 15" name="T28"/>
                <a:gd fmla="*/ 27 h 65" name="T29"/>
                <a:gd fmla="*/ 1 w 15" name="T30"/>
                <a:gd fmla="*/ 17 h 65" name="T31"/>
                <a:gd fmla="*/ 5 w 15" name="T32"/>
                <a:gd fmla="*/ 13 h 65" name="T33"/>
                <a:gd fmla="*/ 6 w 15" name="T34"/>
                <a:gd fmla="*/ 9 h 65" name="T35"/>
                <a:gd fmla="*/ 5 w 15" name="T36"/>
                <a:gd fmla="*/ 7 h 65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w 15" name="T57"/>
                <a:gd fmla="*/ 0 h 65" name="T58"/>
                <a:gd fmla="*/ 15 w 15" name="T59"/>
                <a:gd fmla="*/ 65 h 65" name="T60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T60" l="T57" r="T59" t="T58"/>
              <a:pathLst>
                <a:path h="65" w="15">
                  <a:moveTo>
                    <a:pt x="5" y="7"/>
                  </a:moveTo>
                  <a:cubicBezTo>
                    <a:pt x="11" y="0"/>
                    <a:pt x="5" y="15"/>
                    <a:pt x="8" y="17"/>
                  </a:cubicBezTo>
                  <a:cubicBezTo>
                    <a:pt x="10" y="19"/>
                    <a:pt x="6" y="20"/>
                    <a:pt x="9" y="23"/>
                  </a:cubicBezTo>
                  <a:cubicBezTo>
                    <a:pt x="11" y="25"/>
                    <a:pt x="9" y="25"/>
                    <a:pt x="9" y="27"/>
                  </a:cubicBezTo>
                  <a:cubicBezTo>
                    <a:pt x="9" y="28"/>
                    <a:pt x="12" y="33"/>
                    <a:pt x="11" y="38"/>
                  </a:cubicBezTo>
                  <a:cubicBezTo>
                    <a:pt x="10" y="42"/>
                    <a:pt x="13" y="43"/>
                    <a:pt x="15" y="44"/>
                  </a:cubicBezTo>
                  <a:cubicBezTo>
                    <a:pt x="14" y="47"/>
                    <a:pt x="11" y="47"/>
                    <a:pt x="9" y="45"/>
                  </a:cubicBezTo>
                  <a:cubicBezTo>
                    <a:pt x="8" y="49"/>
                    <a:pt x="9" y="55"/>
                    <a:pt x="9" y="55"/>
                  </a:cubicBezTo>
                  <a:cubicBezTo>
                    <a:pt x="9" y="55"/>
                    <a:pt x="6" y="55"/>
                    <a:pt x="6" y="55"/>
                  </a:cubicBezTo>
                  <a:cubicBezTo>
                    <a:pt x="6" y="58"/>
                    <a:pt x="10" y="59"/>
                    <a:pt x="9" y="65"/>
                  </a:cubicBezTo>
                  <a:cubicBezTo>
                    <a:pt x="5" y="63"/>
                    <a:pt x="5" y="65"/>
                    <a:pt x="2" y="63"/>
                  </a:cubicBezTo>
                  <a:cubicBezTo>
                    <a:pt x="5" y="60"/>
                    <a:pt x="1" y="59"/>
                    <a:pt x="4" y="55"/>
                  </a:cubicBezTo>
                  <a:cubicBezTo>
                    <a:pt x="4" y="53"/>
                    <a:pt x="2" y="51"/>
                    <a:pt x="1" y="51"/>
                  </a:cubicBezTo>
                  <a:cubicBezTo>
                    <a:pt x="2" y="47"/>
                    <a:pt x="5" y="41"/>
                    <a:pt x="4" y="34"/>
                  </a:cubicBezTo>
                  <a:cubicBezTo>
                    <a:pt x="3" y="31"/>
                    <a:pt x="1" y="29"/>
                    <a:pt x="1" y="27"/>
                  </a:cubicBezTo>
                  <a:cubicBezTo>
                    <a:pt x="0" y="23"/>
                    <a:pt x="4" y="20"/>
                    <a:pt x="1" y="17"/>
                  </a:cubicBezTo>
                  <a:cubicBezTo>
                    <a:pt x="1" y="15"/>
                    <a:pt x="3" y="14"/>
                    <a:pt x="5" y="13"/>
                  </a:cubicBezTo>
                  <a:cubicBezTo>
                    <a:pt x="5" y="11"/>
                    <a:pt x="5" y="9"/>
                    <a:pt x="6" y="9"/>
                  </a:cubicBezTo>
                  <a:cubicBezTo>
                    <a:pt x="7" y="8"/>
                    <a:pt x="6" y="7"/>
                    <a:pt x="5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4" name="Freeform 49">
              <a:extLst>
                <a:ext uri="{FF2B5EF4-FFF2-40B4-BE49-F238E27FC236}">
                  <a16:creationId xmlns:a16="http://schemas.microsoft.com/office/drawing/2014/main" id="{22BB89B6-5335-4D58-9358-9D20D40CBF1F}"/>
                </a:ext>
              </a:extLst>
            </p:cNvPr>
            <p:cNvSpPr/>
            <p:nvPr/>
          </p:nvSpPr>
          <p:spPr bwMode="auto">
            <a:xfrm>
              <a:off x="12937" y="1016987"/>
              <a:ext cx="11760" cy="22544"/>
            </a:xfrm>
            <a:custGeom>
              <a:gdLst>
                <a:gd fmla="*/ 1 w 4" name="T0"/>
                <a:gd fmla="*/ 0 h 7" name="T1"/>
                <a:gd fmla="*/ 0 w 4" name="T2"/>
                <a:gd fmla="*/ 5 h 7" name="T3"/>
                <a:gd fmla="*/ 0 w 4" name="T4"/>
                <a:gd fmla="*/ 2 h 7" name="T5"/>
                <a:gd fmla="*/ 1 w 4" name="T6"/>
                <a:gd fmla="*/ 0 h 7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4" name="T12"/>
                <a:gd fmla="*/ 0 h 7" name="T13"/>
                <a:gd fmla="*/ 4 w 4" name="T14"/>
                <a:gd fmla="*/ 7 h 7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7" w="4">
                  <a:moveTo>
                    <a:pt x="1" y="0"/>
                  </a:moveTo>
                  <a:cubicBezTo>
                    <a:pt x="4" y="0"/>
                    <a:pt x="3" y="7"/>
                    <a:pt x="0" y="5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1"/>
                    <a:pt x="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5" name="Freeform 50">
              <a:extLst>
                <a:ext uri="{FF2B5EF4-FFF2-40B4-BE49-F238E27FC236}">
                  <a16:creationId xmlns:a16="http://schemas.microsoft.com/office/drawing/2014/main" id="{59CDBD75-2828-436C-89A1-FDADBC31CEC8}"/>
                </a:ext>
              </a:extLst>
            </p:cNvPr>
            <p:cNvSpPr/>
            <p:nvPr/>
          </p:nvSpPr>
          <p:spPr bwMode="auto">
            <a:xfrm>
              <a:off x="1907517" y="1092134"/>
              <a:ext cx="129363" cy="116477"/>
            </a:xfrm>
            <a:custGeom>
              <a:gdLst>
                <a:gd fmla="*/ 18 w 42" name="T0"/>
                <a:gd fmla="*/ 0 h 35" name="T1"/>
                <a:gd fmla="*/ 22 w 42" name="T2"/>
                <a:gd fmla="*/ 3 h 35" name="T3"/>
                <a:gd fmla="*/ 21 w 42" name="T4"/>
                <a:gd fmla="*/ 8 h 35" name="T5"/>
                <a:gd fmla="*/ 27 w 42" name="T6"/>
                <a:gd fmla="*/ 11 h 35" name="T7"/>
                <a:gd fmla="*/ 35 w 42" name="T8"/>
                <a:gd fmla="*/ 14 h 35" name="T9"/>
                <a:gd fmla="*/ 34 w 42" name="T10"/>
                <a:gd fmla="*/ 19 h 35" name="T11"/>
                <a:gd fmla="*/ 38 w 42" name="T12"/>
                <a:gd fmla="*/ 21 h 35" name="T13"/>
                <a:gd fmla="*/ 41 w 42" name="T14"/>
                <a:gd fmla="*/ 25 h 35" name="T15"/>
                <a:gd fmla="*/ 38 w 42" name="T16"/>
                <a:gd fmla="*/ 32 h 35" name="T17"/>
                <a:gd fmla="*/ 36 w 42" name="T18"/>
                <a:gd fmla="*/ 29 h 35" name="T19"/>
                <a:gd fmla="*/ 28 w 42" name="T20"/>
                <a:gd fmla="*/ 29 h 35" name="T21"/>
                <a:gd fmla="*/ 22 w 42" name="T22"/>
                <a:gd fmla="*/ 35 h 35" name="T23"/>
                <a:gd fmla="*/ 20 w 42" name="T24"/>
                <a:gd fmla="*/ 31 h 35" name="T25"/>
                <a:gd fmla="*/ 15 w 42" name="T26"/>
                <a:gd fmla="*/ 29 h 35" name="T27"/>
                <a:gd fmla="*/ 10 w 42" name="T28"/>
                <a:gd fmla="*/ 25 h 35" name="T29"/>
                <a:gd fmla="*/ 0 w 42" name="T30"/>
                <a:gd fmla="*/ 26 h 35" name="T31"/>
                <a:gd fmla="*/ 1 w 42" name="T32"/>
                <a:gd fmla="*/ 21 h 35" name="T33"/>
                <a:gd fmla="*/ 7 w 42" name="T34"/>
                <a:gd fmla="*/ 18 h 35" name="T35"/>
                <a:gd fmla="*/ 10 w 42" name="T36"/>
                <a:gd fmla="*/ 12 h 35" name="T37"/>
                <a:gd fmla="*/ 11 w 42" name="T38"/>
                <a:gd fmla="*/ 5 h 35" name="T39"/>
                <a:gd fmla="*/ 14 w 42" name="T40"/>
                <a:gd fmla="*/ 5 h 35" name="T41"/>
                <a:gd fmla="*/ 14 w 42" name="T42"/>
                <a:gd fmla="*/ 3 h 35" name="T43"/>
                <a:gd fmla="*/ 18 w 42" name="T44"/>
                <a:gd fmla="*/ 0 h 35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42" name="T69"/>
                <a:gd fmla="*/ 0 h 35" name="T70"/>
                <a:gd fmla="*/ 42 w 42" name="T71"/>
                <a:gd fmla="*/ 35 h 35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35" w="42">
                  <a:moveTo>
                    <a:pt x="18" y="0"/>
                  </a:moveTo>
                  <a:cubicBezTo>
                    <a:pt x="20" y="0"/>
                    <a:pt x="20" y="2"/>
                    <a:pt x="22" y="3"/>
                  </a:cubicBezTo>
                  <a:cubicBezTo>
                    <a:pt x="22" y="5"/>
                    <a:pt x="18" y="5"/>
                    <a:pt x="21" y="8"/>
                  </a:cubicBezTo>
                  <a:cubicBezTo>
                    <a:pt x="20" y="12"/>
                    <a:pt x="25" y="10"/>
                    <a:pt x="27" y="11"/>
                  </a:cubicBezTo>
                  <a:cubicBezTo>
                    <a:pt x="28" y="12"/>
                    <a:pt x="30" y="16"/>
                    <a:pt x="35" y="14"/>
                  </a:cubicBezTo>
                  <a:cubicBezTo>
                    <a:pt x="35" y="17"/>
                    <a:pt x="38" y="18"/>
                    <a:pt x="34" y="19"/>
                  </a:cubicBezTo>
                  <a:cubicBezTo>
                    <a:pt x="33" y="22"/>
                    <a:pt x="37" y="20"/>
                    <a:pt x="38" y="21"/>
                  </a:cubicBezTo>
                  <a:cubicBezTo>
                    <a:pt x="39" y="22"/>
                    <a:pt x="37" y="27"/>
                    <a:pt x="41" y="25"/>
                  </a:cubicBezTo>
                  <a:cubicBezTo>
                    <a:pt x="42" y="29"/>
                    <a:pt x="37" y="28"/>
                    <a:pt x="38" y="32"/>
                  </a:cubicBezTo>
                  <a:cubicBezTo>
                    <a:pt x="36" y="32"/>
                    <a:pt x="37" y="30"/>
                    <a:pt x="36" y="29"/>
                  </a:cubicBezTo>
                  <a:cubicBezTo>
                    <a:pt x="31" y="29"/>
                    <a:pt x="32" y="31"/>
                    <a:pt x="28" y="29"/>
                  </a:cubicBezTo>
                  <a:cubicBezTo>
                    <a:pt x="26" y="31"/>
                    <a:pt x="22" y="31"/>
                    <a:pt x="22" y="35"/>
                  </a:cubicBezTo>
                  <a:cubicBezTo>
                    <a:pt x="20" y="35"/>
                    <a:pt x="21" y="32"/>
                    <a:pt x="20" y="31"/>
                  </a:cubicBezTo>
                  <a:cubicBezTo>
                    <a:pt x="19" y="30"/>
                    <a:pt x="16" y="30"/>
                    <a:pt x="15" y="29"/>
                  </a:cubicBezTo>
                  <a:cubicBezTo>
                    <a:pt x="14" y="28"/>
                    <a:pt x="13" y="26"/>
                    <a:pt x="10" y="25"/>
                  </a:cubicBezTo>
                  <a:cubicBezTo>
                    <a:pt x="5" y="24"/>
                    <a:pt x="5" y="28"/>
                    <a:pt x="0" y="26"/>
                  </a:cubicBezTo>
                  <a:cubicBezTo>
                    <a:pt x="1" y="25"/>
                    <a:pt x="1" y="23"/>
                    <a:pt x="1" y="21"/>
                  </a:cubicBezTo>
                  <a:cubicBezTo>
                    <a:pt x="6" y="23"/>
                    <a:pt x="2" y="16"/>
                    <a:pt x="7" y="18"/>
                  </a:cubicBezTo>
                  <a:cubicBezTo>
                    <a:pt x="5" y="15"/>
                    <a:pt x="9" y="14"/>
                    <a:pt x="10" y="12"/>
                  </a:cubicBezTo>
                  <a:cubicBezTo>
                    <a:pt x="11" y="11"/>
                    <a:pt x="9" y="8"/>
                    <a:pt x="11" y="5"/>
                  </a:cubicBezTo>
                  <a:cubicBezTo>
                    <a:pt x="12" y="5"/>
                    <a:pt x="14" y="6"/>
                    <a:pt x="14" y="5"/>
                  </a:cubicBezTo>
                  <a:cubicBezTo>
                    <a:pt x="14" y="5"/>
                    <a:pt x="14" y="3"/>
                    <a:pt x="14" y="3"/>
                  </a:cubicBezTo>
                  <a:cubicBezTo>
                    <a:pt x="15" y="1"/>
                    <a:pt x="18" y="2"/>
                    <a:pt x="18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6" name="Freeform 51">
              <a:extLst>
                <a:ext uri="{FF2B5EF4-FFF2-40B4-BE49-F238E27FC236}">
                  <a16:creationId xmlns:a16="http://schemas.microsoft.com/office/drawing/2014/main" id="{66470EFF-30D2-4233-88B1-2C5F5D490B1B}"/>
                </a:ext>
              </a:extLst>
            </p:cNvPr>
            <p:cNvSpPr/>
            <p:nvPr/>
          </p:nvSpPr>
          <p:spPr bwMode="auto">
            <a:xfrm>
              <a:off x="1839307" y="1128455"/>
              <a:ext cx="27049" cy="30059"/>
            </a:xfrm>
            <a:custGeom>
              <a:gdLst>
                <a:gd fmla="*/ 0 w 9" name="T0"/>
                <a:gd fmla="*/ 0 h 9" name="T1"/>
                <a:gd fmla="*/ 9 w 9" name="T2"/>
                <a:gd fmla="*/ 4 h 9" name="T3"/>
                <a:gd fmla="*/ 0 w 9" name="T4"/>
                <a:gd fmla="*/ 0 h 9" name="T5"/>
                <a:gd fmla="*/ 0 60000 65536" name="T6"/>
                <a:gd fmla="*/ 0 60000 65536" name="T7"/>
                <a:gd fmla="*/ 0 60000 65536" name="T8"/>
                <a:gd fmla="*/ 0 w 9" name="T9"/>
                <a:gd fmla="*/ 0 h 9" name="T10"/>
                <a:gd fmla="*/ 9 w 9" name="T11"/>
                <a:gd fmla="*/ 9 h 9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9" w="9">
                  <a:moveTo>
                    <a:pt x="0" y="0"/>
                  </a:moveTo>
                  <a:cubicBezTo>
                    <a:pt x="5" y="0"/>
                    <a:pt x="5" y="4"/>
                    <a:pt x="9" y="4"/>
                  </a:cubicBezTo>
                  <a:cubicBezTo>
                    <a:pt x="8" y="9"/>
                    <a:pt x="0" y="5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7" name="Freeform 52">
              <a:extLst>
                <a:ext uri="{FF2B5EF4-FFF2-40B4-BE49-F238E27FC236}">
                  <a16:creationId xmlns:a16="http://schemas.microsoft.com/office/drawing/2014/main" id="{736D1869-13E0-4673-8E36-4310693EE2AD}"/>
                </a:ext>
              </a:extLst>
            </p:cNvPr>
            <p:cNvSpPr/>
            <p:nvPr/>
          </p:nvSpPr>
          <p:spPr bwMode="auto">
            <a:xfrm>
              <a:off x="5447359" y="1246185"/>
              <a:ext cx="92907" cy="68885"/>
            </a:xfrm>
            <a:custGeom>
              <a:gdLst>
                <a:gd fmla="*/ 9 w 30" name="T0"/>
                <a:gd fmla="*/ 0 h 21" name="T1"/>
                <a:gd fmla="*/ 10 w 30" name="T2"/>
                <a:gd fmla="*/ 2 h 21" name="T3"/>
                <a:gd fmla="*/ 16 w 30" name="T4"/>
                <a:gd fmla="*/ 7 h 21" name="T5"/>
                <a:gd fmla="*/ 30 w 30" name="T6"/>
                <a:gd fmla="*/ 6 h 21" name="T7"/>
                <a:gd fmla="*/ 24 w 30" name="T8"/>
                <a:gd fmla="*/ 14 h 21" name="T9"/>
                <a:gd fmla="*/ 20 w 30" name="T10"/>
                <a:gd fmla="*/ 13 h 21" name="T11"/>
                <a:gd fmla="*/ 14 w 30" name="T12"/>
                <a:gd fmla="*/ 16 h 21" name="T13"/>
                <a:gd fmla="*/ 13 w 30" name="T14"/>
                <a:gd fmla="*/ 20 h 21" name="T15"/>
                <a:gd fmla="*/ 6 w 30" name="T16"/>
                <a:gd fmla="*/ 17 h 21" name="T17"/>
                <a:gd fmla="*/ 9 w 30" name="T18"/>
                <a:gd fmla="*/ 0 h 21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0" name="T30"/>
                <a:gd fmla="*/ 0 h 21" name="T31"/>
                <a:gd fmla="*/ 30 w 30" name="T32"/>
                <a:gd fmla="*/ 21 h 21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21" w="30">
                  <a:moveTo>
                    <a:pt x="9" y="0"/>
                  </a:moveTo>
                  <a:cubicBezTo>
                    <a:pt x="10" y="0"/>
                    <a:pt x="10" y="1"/>
                    <a:pt x="10" y="2"/>
                  </a:cubicBezTo>
                  <a:cubicBezTo>
                    <a:pt x="10" y="5"/>
                    <a:pt x="15" y="4"/>
                    <a:pt x="16" y="7"/>
                  </a:cubicBezTo>
                  <a:cubicBezTo>
                    <a:pt x="20" y="5"/>
                    <a:pt x="24" y="8"/>
                    <a:pt x="30" y="6"/>
                  </a:cubicBezTo>
                  <a:cubicBezTo>
                    <a:pt x="29" y="10"/>
                    <a:pt x="24" y="10"/>
                    <a:pt x="24" y="14"/>
                  </a:cubicBezTo>
                  <a:cubicBezTo>
                    <a:pt x="22" y="15"/>
                    <a:pt x="22" y="13"/>
                    <a:pt x="20" y="13"/>
                  </a:cubicBezTo>
                  <a:cubicBezTo>
                    <a:pt x="17" y="12"/>
                    <a:pt x="15" y="19"/>
                    <a:pt x="14" y="16"/>
                  </a:cubicBezTo>
                  <a:cubicBezTo>
                    <a:pt x="12" y="16"/>
                    <a:pt x="13" y="18"/>
                    <a:pt x="13" y="20"/>
                  </a:cubicBezTo>
                  <a:cubicBezTo>
                    <a:pt x="9" y="21"/>
                    <a:pt x="9" y="12"/>
                    <a:pt x="6" y="17"/>
                  </a:cubicBezTo>
                  <a:cubicBezTo>
                    <a:pt x="0" y="13"/>
                    <a:pt x="4" y="3"/>
                    <a:pt x="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8" name="Freeform 53">
              <a:extLst>
                <a:ext uri="{FF2B5EF4-FFF2-40B4-BE49-F238E27FC236}">
                  <a16:creationId xmlns:a16="http://schemas.microsoft.com/office/drawing/2014/main" id="{C38A00D8-7D25-4E0A-99BA-E01F8C4CEEFF}"/>
                </a:ext>
              </a:extLst>
            </p:cNvPr>
            <p:cNvSpPr/>
            <p:nvPr/>
          </p:nvSpPr>
          <p:spPr bwMode="auto">
            <a:xfrm>
              <a:off x="5286243" y="1328846"/>
              <a:ext cx="176404" cy="162818"/>
            </a:xfrm>
            <a:custGeom>
              <a:gdLst>
                <a:gd fmla="*/ 51 w 57" name="T0"/>
                <a:gd fmla="*/ 0 h 49" name="T1"/>
                <a:gd fmla="*/ 55 w 57" name="T2"/>
                <a:gd fmla="*/ 2 h 49" name="T3"/>
                <a:gd fmla="*/ 55 w 57" name="T4"/>
                <a:gd fmla="*/ 23 h 49" name="T5"/>
                <a:gd fmla="*/ 53 w 57" name="T6"/>
                <a:gd fmla="*/ 20 h 49" name="T7"/>
                <a:gd fmla="*/ 53 w 57" name="T8"/>
                <a:gd fmla="*/ 28 h 49" name="T9"/>
                <a:gd fmla="*/ 51 w 57" name="T10"/>
                <a:gd fmla="*/ 27 h 49" name="T11"/>
                <a:gd fmla="*/ 51 w 57" name="T12"/>
                <a:gd fmla="*/ 41 h 49" name="T13"/>
                <a:gd fmla="*/ 48 w 57" name="T14"/>
                <a:gd fmla="*/ 40 h 49" name="T15"/>
                <a:gd fmla="*/ 44 w 57" name="T16"/>
                <a:gd fmla="*/ 42 h 49" name="T17"/>
                <a:gd fmla="*/ 41 w 57" name="T18"/>
                <a:gd fmla="*/ 41 h 49" name="T19"/>
                <a:gd fmla="*/ 35 w 57" name="T20"/>
                <a:gd fmla="*/ 42 h 49" name="T21"/>
                <a:gd fmla="*/ 28 w 57" name="T22"/>
                <a:gd fmla="*/ 44 h 49" name="T23"/>
                <a:gd fmla="*/ 25 w 57" name="T24"/>
                <a:gd fmla="*/ 49 h 49" name="T25"/>
                <a:gd fmla="*/ 20 w 57" name="T26"/>
                <a:gd fmla="*/ 42 h 49" name="T27"/>
                <a:gd fmla="*/ 17 w 57" name="T28"/>
                <a:gd fmla="*/ 45 h 49" name="T29"/>
                <a:gd fmla="*/ 14 w 57" name="T30"/>
                <a:gd fmla="*/ 44 h 49" name="T31"/>
                <a:gd fmla="*/ 0 w 57" name="T32"/>
                <a:gd fmla="*/ 47 h 49" name="T33"/>
                <a:gd fmla="*/ 2 w 57" name="T34"/>
                <a:gd fmla="*/ 41 h 49" name="T35"/>
                <a:gd fmla="*/ 4 w 57" name="T36"/>
                <a:gd fmla="*/ 42 h 49" name="T37"/>
                <a:gd fmla="*/ 6 w 57" name="T38"/>
                <a:gd fmla="*/ 40 h 49" name="T39"/>
                <a:gd fmla="*/ 25 w 57" name="T40"/>
                <a:gd fmla="*/ 38 h 49" name="T41"/>
                <a:gd fmla="*/ 28 w 57" name="T42"/>
                <a:gd fmla="*/ 28 h 49" name="T43"/>
                <a:gd fmla="*/ 31 w 57" name="T44"/>
                <a:gd fmla="*/ 26 h 49" name="T45"/>
                <a:gd fmla="*/ 39 w 57" name="T46"/>
                <a:gd fmla="*/ 27 h 49" name="T47"/>
                <a:gd fmla="*/ 39 w 57" name="T48"/>
                <a:gd fmla="*/ 21 h 49" name="T49"/>
                <a:gd fmla="*/ 41 w 57" name="T50"/>
                <a:gd fmla="*/ 24 h 49" name="T51"/>
                <a:gd fmla="*/ 42 w 57" name="T52"/>
                <a:gd fmla="*/ 17 h 49" name="T53"/>
                <a:gd fmla="*/ 46 w 57" name="T54"/>
                <a:gd fmla="*/ 6 h 49" name="T55"/>
                <a:gd fmla="*/ 51 w 57" name="T56"/>
                <a:gd fmla="*/ 0 h 49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w 57" name="T87"/>
                <a:gd fmla="*/ 0 h 49" name="T88"/>
                <a:gd fmla="*/ 57 w 57" name="T89"/>
                <a:gd fmla="*/ 49 h 49" name="T90"/>
              </a:gdLst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b="T90" l="T87" r="T89" t="T88"/>
              <a:pathLst>
                <a:path h="49" w="57">
                  <a:moveTo>
                    <a:pt x="51" y="0"/>
                  </a:moveTo>
                  <a:cubicBezTo>
                    <a:pt x="53" y="0"/>
                    <a:pt x="53" y="2"/>
                    <a:pt x="55" y="2"/>
                  </a:cubicBezTo>
                  <a:cubicBezTo>
                    <a:pt x="55" y="12"/>
                    <a:pt x="57" y="17"/>
                    <a:pt x="55" y="23"/>
                  </a:cubicBezTo>
                  <a:cubicBezTo>
                    <a:pt x="54" y="23"/>
                    <a:pt x="54" y="21"/>
                    <a:pt x="53" y="20"/>
                  </a:cubicBezTo>
                  <a:cubicBezTo>
                    <a:pt x="50" y="21"/>
                    <a:pt x="54" y="26"/>
                    <a:pt x="53" y="28"/>
                  </a:cubicBezTo>
                  <a:cubicBezTo>
                    <a:pt x="52" y="28"/>
                    <a:pt x="52" y="27"/>
                    <a:pt x="51" y="27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0" y="41"/>
                    <a:pt x="49" y="40"/>
                    <a:pt x="48" y="40"/>
                  </a:cubicBezTo>
                  <a:cubicBezTo>
                    <a:pt x="45" y="38"/>
                    <a:pt x="45" y="42"/>
                    <a:pt x="44" y="42"/>
                  </a:cubicBezTo>
                  <a:cubicBezTo>
                    <a:pt x="43" y="43"/>
                    <a:pt x="42" y="41"/>
                    <a:pt x="41" y="41"/>
                  </a:cubicBezTo>
                  <a:cubicBezTo>
                    <a:pt x="40" y="41"/>
                    <a:pt x="37" y="42"/>
                    <a:pt x="35" y="42"/>
                  </a:cubicBezTo>
                  <a:cubicBezTo>
                    <a:pt x="35" y="43"/>
                    <a:pt x="32" y="45"/>
                    <a:pt x="28" y="44"/>
                  </a:cubicBezTo>
                  <a:cubicBezTo>
                    <a:pt x="26" y="44"/>
                    <a:pt x="27" y="49"/>
                    <a:pt x="25" y="49"/>
                  </a:cubicBezTo>
                  <a:cubicBezTo>
                    <a:pt x="22" y="48"/>
                    <a:pt x="20" y="47"/>
                    <a:pt x="20" y="42"/>
                  </a:cubicBezTo>
                  <a:cubicBezTo>
                    <a:pt x="17" y="41"/>
                    <a:pt x="18" y="45"/>
                    <a:pt x="17" y="45"/>
                  </a:cubicBezTo>
                  <a:cubicBezTo>
                    <a:pt x="15" y="46"/>
                    <a:pt x="15" y="44"/>
                    <a:pt x="14" y="44"/>
                  </a:cubicBezTo>
                  <a:cubicBezTo>
                    <a:pt x="9" y="45"/>
                    <a:pt x="4" y="49"/>
                    <a:pt x="0" y="47"/>
                  </a:cubicBezTo>
                  <a:cubicBezTo>
                    <a:pt x="1" y="45"/>
                    <a:pt x="2" y="43"/>
                    <a:pt x="2" y="41"/>
                  </a:cubicBezTo>
                  <a:cubicBezTo>
                    <a:pt x="3" y="40"/>
                    <a:pt x="4" y="42"/>
                    <a:pt x="4" y="42"/>
                  </a:cubicBezTo>
                  <a:cubicBezTo>
                    <a:pt x="6" y="42"/>
                    <a:pt x="5" y="40"/>
                    <a:pt x="6" y="40"/>
                  </a:cubicBezTo>
                  <a:cubicBezTo>
                    <a:pt x="11" y="39"/>
                    <a:pt x="20" y="40"/>
                    <a:pt x="25" y="38"/>
                  </a:cubicBezTo>
                  <a:cubicBezTo>
                    <a:pt x="23" y="32"/>
                    <a:pt x="30" y="34"/>
                    <a:pt x="28" y="28"/>
                  </a:cubicBezTo>
                  <a:cubicBezTo>
                    <a:pt x="31" y="30"/>
                    <a:pt x="31" y="30"/>
                    <a:pt x="31" y="26"/>
                  </a:cubicBezTo>
                  <a:cubicBezTo>
                    <a:pt x="34" y="29"/>
                    <a:pt x="37" y="24"/>
                    <a:pt x="39" y="27"/>
                  </a:cubicBezTo>
                  <a:cubicBezTo>
                    <a:pt x="40" y="26"/>
                    <a:pt x="39" y="22"/>
                    <a:pt x="39" y="21"/>
                  </a:cubicBezTo>
                  <a:cubicBezTo>
                    <a:pt x="41" y="20"/>
                    <a:pt x="41" y="24"/>
                    <a:pt x="41" y="24"/>
                  </a:cubicBezTo>
                  <a:cubicBezTo>
                    <a:pt x="42" y="25"/>
                    <a:pt x="45" y="23"/>
                    <a:pt x="42" y="17"/>
                  </a:cubicBezTo>
                  <a:cubicBezTo>
                    <a:pt x="47" y="16"/>
                    <a:pt x="45" y="10"/>
                    <a:pt x="46" y="6"/>
                  </a:cubicBezTo>
                  <a:cubicBezTo>
                    <a:pt x="47" y="4"/>
                    <a:pt x="52" y="4"/>
                    <a:pt x="5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9" name="Freeform 54">
              <a:extLst>
                <a:ext uri="{FF2B5EF4-FFF2-40B4-BE49-F238E27FC236}">
                  <a16:creationId xmlns:a16="http://schemas.microsoft.com/office/drawing/2014/main" id="{45331A07-DAD1-4C9A-9216-5B908787CFEE}"/>
                </a:ext>
              </a:extLst>
            </p:cNvPr>
            <p:cNvSpPr/>
            <p:nvPr/>
          </p:nvSpPr>
          <p:spPr bwMode="auto">
            <a:xfrm>
              <a:off x="3109416" y="1338866"/>
              <a:ext cx="30577" cy="36321"/>
            </a:xfrm>
            <a:custGeom>
              <a:gdLst>
                <a:gd fmla="*/ 4 w 10" name="T0"/>
                <a:gd fmla="*/ 0 h 11" name="T1"/>
                <a:gd fmla="*/ 1 w 10" name="T2"/>
                <a:gd fmla="*/ 10 h 11" name="T3"/>
                <a:gd fmla="*/ 4 w 10" name="T4"/>
                <a:gd fmla="*/ 0 h 11" name="T5"/>
                <a:gd fmla="*/ 0 60000 65536" name="T6"/>
                <a:gd fmla="*/ 0 60000 65536" name="T7"/>
                <a:gd fmla="*/ 0 60000 65536" name="T8"/>
                <a:gd fmla="*/ 0 w 10" name="T9"/>
                <a:gd fmla="*/ 0 h 11" name="T10"/>
                <a:gd fmla="*/ 10 w 10" name="T11"/>
                <a:gd fmla="*/ 11 h 11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11" w="10">
                  <a:moveTo>
                    <a:pt x="4" y="0"/>
                  </a:moveTo>
                  <a:cubicBezTo>
                    <a:pt x="10" y="0"/>
                    <a:pt x="8" y="11"/>
                    <a:pt x="1" y="10"/>
                  </a:cubicBezTo>
                  <a:cubicBezTo>
                    <a:pt x="4" y="9"/>
                    <a:pt x="0" y="1"/>
                    <a:pt x="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50" name="Freeform 55">
              <a:extLst>
                <a:ext uri="{FF2B5EF4-FFF2-40B4-BE49-F238E27FC236}">
                  <a16:creationId xmlns:a16="http://schemas.microsoft.com/office/drawing/2014/main" id="{4ABFC240-A112-48BC-A6E1-3E31CFAFE6AC}"/>
                </a:ext>
              </a:extLst>
            </p:cNvPr>
            <p:cNvSpPr/>
            <p:nvPr/>
          </p:nvSpPr>
          <p:spPr bwMode="auto">
            <a:xfrm>
              <a:off x="3183507" y="1391469"/>
              <a:ext cx="45865" cy="37573"/>
            </a:xfrm>
            <a:custGeom>
              <a:gdLst>
                <a:gd fmla="*/ 12 w 15" name="T0"/>
                <a:gd fmla="*/ 2 h 11" name="T1"/>
                <a:gd fmla="*/ 15 w 15" name="T2"/>
                <a:gd fmla="*/ 9 h 11" name="T3"/>
                <a:gd fmla="*/ 8 w 15" name="T4"/>
                <a:gd fmla="*/ 9 h 11" name="T5"/>
                <a:gd fmla="*/ 8 w 15" name="T6"/>
                <a:gd fmla="*/ 8 h 11" name="T7"/>
                <a:gd fmla="*/ 2 w 15" name="T8"/>
                <a:gd fmla="*/ 7 h 11" name="T9"/>
                <a:gd fmla="*/ 12 w 15" name="T10"/>
                <a:gd fmla="*/ 2 h 1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5" name="T18"/>
                <a:gd fmla="*/ 0 h 11" name="T19"/>
                <a:gd fmla="*/ 15 w 15" name="T20"/>
                <a:gd fmla="*/ 11 h 1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1" w="15">
                  <a:moveTo>
                    <a:pt x="12" y="2"/>
                  </a:moveTo>
                  <a:cubicBezTo>
                    <a:pt x="14" y="4"/>
                    <a:pt x="15" y="6"/>
                    <a:pt x="15" y="9"/>
                  </a:cubicBezTo>
                  <a:cubicBezTo>
                    <a:pt x="14" y="9"/>
                    <a:pt x="9" y="11"/>
                    <a:pt x="8" y="9"/>
                  </a:cubicBezTo>
                  <a:cubicBezTo>
                    <a:pt x="8" y="9"/>
                    <a:pt x="8" y="8"/>
                    <a:pt x="8" y="8"/>
                  </a:cubicBezTo>
                  <a:cubicBezTo>
                    <a:pt x="6" y="8"/>
                    <a:pt x="2" y="9"/>
                    <a:pt x="2" y="7"/>
                  </a:cubicBezTo>
                  <a:cubicBezTo>
                    <a:pt x="0" y="0"/>
                    <a:pt x="12" y="7"/>
                    <a:pt x="12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51" name="Freeform 56">
              <a:extLst>
                <a:ext uri="{FF2B5EF4-FFF2-40B4-BE49-F238E27FC236}">
                  <a16:creationId xmlns:a16="http://schemas.microsoft.com/office/drawing/2014/main" id="{A73051CB-BA2E-4E5F-BE1B-87E6E0F15EE6}"/>
                </a:ext>
              </a:extLst>
            </p:cNvPr>
            <p:cNvSpPr/>
            <p:nvPr/>
          </p:nvSpPr>
          <p:spPr bwMode="auto">
            <a:xfrm>
              <a:off x="3535138" y="1457849"/>
              <a:ext cx="34105" cy="17534"/>
            </a:xfrm>
            <a:custGeom>
              <a:gdLst>
                <a:gd fmla="*/ 0 w 11" name="T0"/>
                <a:gd fmla="*/ 5 h 5" name="T1"/>
                <a:gd fmla="*/ 6 w 11" name="T2"/>
                <a:gd fmla="*/ 1 h 5" name="T3"/>
                <a:gd fmla="*/ 5 w 11" name="T4"/>
                <a:gd fmla="*/ 2 h 5" name="T5"/>
                <a:gd fmla="*/ 0 w 11" name="T6"/>
                <a:gd fmla="*/ 5 h 5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1" name="T12"/>
                <a:gd fmla="*/ 0 h 5" name="T13"/>
                <a:gd fmla="*/ 11 w 11" name="T14"/>
                <a:gd fmla="*/ 5 h 5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5" w="11">
                  <a:moveTo>
                    <a:pt x="0" y="5"/>
                  </a:moveTo>
                  <a:cubicBezTo>
                    <a:pt x="0" y="1"/>
                    <a:pt x="2" y="0"/>
                    <a:pt x="6" y="1"/>
                  </a:cubicBezTo>
                  <a:cubicBezTo>
                    <a:pt x="11" y="0"/>
                    <a:pt x="8" y="3"/>
                    <a:pt x="5" y="2"/>
                  </a:cubicBezTo>
                  <a:cubicBezTo>
                    <a:pt x="3" y="3"/>
                    <a:pt x="3" y="5"/>
                    <a:pt x="0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52" name="Freeform 57">
              <a:extLst>
                <a:ext uri="{FF2B5EF4-FFF2-40B4-BE49-F238E27FC236}">
                  <a16:creationId xmlns:a16="http://schemas.microsoft.com/office/drawing/2014/main" id="{65C06991-FCB8-483A-AEAB-236D4F0D353D}"/>
                </a:ext>
              </a:extLst>
            </p:cNvPr>
            <p:cNvSpPr/>
            <p:nvPr/>
          </p:nvSpPr>
          <p:spPr bwMode="auto">
            <a:xfrm>
              <a:off x="5302708" y="1487907"/>
              <a:ext cx="34104" cy="18786"/>
            </a:xfrm>
            <a:custGeom>
              <a:gdLst>
                <a:gd fmla="*/ 9 w 11" name="T0"/>
                <a:gd fmla="*/ 0 h 6" name="T1"/>
                <a:gd fmla="*/ 6 w 11" name="T2"/>
                <a:gd fmla="*/ 6 h 6" name="T3"/>
                <a:gd fmla="*/ 1 w 11" name="T4"/>
                <a:gd fmla="*/ 1 h 6" name="T5"/>
                <a:gd fmla="*/ 9 w 11" name="T6"/>
                <a:gd fmla="*/ 0 h 6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1" name="T12"/>
                <a:gd fmla="*/ 0 h 6" name="T13"/>
                <a:gd fmla="*/ 11 w 11" name="T14"/>
                <a:gd fmla="*/ 6 h 6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6" w="11">
                  <a:moveTo>
                    <a:pt x="9" y="0"/>
                  </a:moveTo>
                  <a:cubicBezTo>
                    <a:pt x="11" y="5"/>
                    <a:pt x="5" y="1"/>
                    <a:pt x="6" y="6"/>
                  </a:cubicBezTo>
                  <a:cubicBezTo>
                    <a:pt x="3" y="6"/>
                    <a:pt x="0" y="5"/>
                    <a:pt x="1" y="1"/>
                  </a:cubicBezTo>
                  <a:cubicBezTo>
                    <a:pt x="4" y="5"/>
                    <a:pt x="5" y="0"/>
                    <a:pt x="9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53" name="Freeform 58">
              <a:extLst>
                <a:ext uri="{FF2B5EF4-FFF2-40B4-BE49-F238E27FC236}">
                  <a16:creationId xmlns:a16="http://schemas.microsoft.com/office/drawing/2014/main" id="{9CAF0ADC-DC65-4536-A09A-97D148C8A515}"/>
                </a:ext>
              </a:extLst>
            </p:cNvPr>
            <p:cNvSpPr/>
            <p:nvPr/>
          </p:nvSpPr>
          <p:spPr bwMode="auto">
            <a:xfrm>
              <a:off x="5247434" y="1487907"/>
              <a:ext cx="45865" cy="52603"/>
            </a:xfrm>
            <a:custGeom>
              <a:gdLst>
                <a:gd fmla="*/ 13 w 15" name="T0"/>
                <a:gd fmla="*/ 3 h 16" name="T1"/>
                <a:gd fmla="*/ 13 w 15" name="T2"/>
                <a:gd fmla="*/ 13 h 16" name="T3"/>
                <a:gd fmla="*/ 5 w 15" name="T4"/>
                <a:gd fmla="*/ 14 h 16" name="T5"/>
                <a:gd fmla="*/ 1 w 15" name="T6"/>
                <a:gd fmla="*/ 8 h 16" name="T7"/>
                <a:gd fmla="*/ 13 w 15" name="T8"/>
                <a:gd fmla="*/ 3 h 16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5" name="T15"/>
                <a:gd fmla="*/ 0 h 16" name="T16"/>
                <a:gd fmla="*/ 15 w 15" name="T17"/>
                <a:gd fmla="*/ 16 h 16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6" w="15">
                  <a:moveTo>
                    <a:pt x="13" y="3"/>
                  </a:moveTo>
                  <a:cubicBezTo>
                    <a:pt x="15" y="7"/>
                    <a:pt x="9" y="11"/>
                    <a:pt x="13" y="13"/>
                  </a:cubicBezTo>
                  <a:cubicBezTo>
                    <a:pt x="13" y="16"/>
                    <a:pt x="7" y="13"/>
                    <a:pt x="5" y="14"/>
                  </a:cubicBezTo>
                  <a:cubicBezTo>
                    <a:pt x="5" y="9"/>
                    <a:pt x="6" y="6"/>
                    <a:pt x="1" y="8"/>
                  </a:cubicBezTo>
                  <a:cubicBezTo>
                    <a:pt x="0" y="2"/>
                    <a:pt x="8" y="0"/>
                    <a:pt x="13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54" name="Freeform 59">
              <a:extLst>
                <a:ext uri="{FF2B5EF4-FFF2-40B4-BE49-F238E27FC236}">
                  <a16:creationId xmlns:a16="http://schemas.microsoft.com/office/drawing/2014/main" id="{A674076B-29F0-4068-98AC-6D6D183F48B5}"/>
                </a:ext>
              </a:extLst>
            </p:cNvPr>
            <p:cNvSpPr/>
            <p:nvPr/>
          </p:nvSpPr>
          <p:spPr bwMode="auto">
            <a:xfrm>
              <a:off x="5082790" y="1674522"/>
              <a:ext cx="28225" cy="46341"/>
            </a:xfrm>
            <a:custGeom>
              <a:gdLst>
                <a:gd fmla="*/ 9 w 9" name="T0"/>
                <a:gd fmla="*/ 6 h 14" name="T1"/>
                <a:gd fmla="*/ 6 w 9" name="T2"/>
                <a:gd fmla="*/ 14 h 14" name="T3"/>
                <a:gd fmla="*/ 0 w 9" name="T4"/>
                <a:gd fmla="*/ 14 h 14" name="T5"/>
                <a:gd fmla="*/ 2 w 9" name="T6"/>
                <a:gd fmla="*/ 4 h 14" name="T7"/>
                <a:gd fmla="*/ 9 w 9" name="T8"/>
                <a:gd fmla="*/ 6 h 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9" name="T15"/>
                <a:gd fmla="*/ 0 h 14" name="T16"/>
                <a:gd fmla="*/ 9 w 9" name="T17"/>
                <a:gd fmla="*/ 14 h 1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" w="9">
                  <a:moveTo>
                    <a:pt x="9" y="6"/>
                  </a:moveTo>
                  <a:cubicBezTo>
                    <a:pt x="9" y="10"/>
                    <a:pt x="4" y="9"/>
                    <a:pt x="6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" y="12"/>
                    <a:pt x="5" y="6"/>
                    <a:pt x="2" y="4"/>
                  </a:cubicBezTo>
                  <a:cubicBezTo>
                    <a:pt x="3" y="1"/>
                    <a:pt x="9" y="0"/>
                    <a:pt x="9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55" name="Freeform 61">
              <a:extLst>
                <a:ext uri="{FF2B5EF4-FFF2-40B4-BE49-F238E27FC236}">
                  <a16:creationId xmlns:a16="http://schemas.microsoft.com/office/drawing/2014/main" id="{94B031B2-BFAE-421B-B50F-AFA20C6714EA}"/>
                </a:ext>
              </a:extLst>
            </p:cNvPr>
            <p:cNvSpPr/>
            <p:nvPr/>
          </p:nvSpPr>
          <p:spPr bwMode="auto">
            <a:xfrm>
              <a:off x="1465330" y="1710843"/>
              <a:ext cx="176404" cy="76399"/>
            </a:xfrm>
            <a:custGeom>
              <a:gdLst>
                <a:gd fmla="*/ 56 w 57" name="T0"/>
                <a:gd fmla="*/ 16 h 23" name="T1"/>
                <a:gd fmla="*/ 43 w 57" name="T2"/>
                <a:gd fmla="*/ 20 h 23" name="T3"/>
                <a:gd fmla="*/ 41 w 57" name="T4"/>
                <a:gd fmla="*/ 13 h 23" name="T5"/>
                <a:gd fmla="*/ 25 w 57" name="T6"/>
                <a:gd fmla="*/ 10 h 23" name="T7"/>
                <a:gd fmla="*/ 24 w 57" name="T8"/>
                <a:gd fmla="*/ 6 h 23" name="T9"/>
                <a:gd fmla="*/ 10 w 57" name="T10"/>
                <a:gd fmla="*/ 6 h 23" name="T11"/>
                <a:gd fmla="*/ 0 w 57" name="T12"/>
                <a:gd fmla="*/ 9 h 23" name="T13"/>
                <a:gd fmla="*/ 5 w 57" name="T14"/>
                <a:gd fmla="*/ 2 h 23" name="T15"/>
                <a:gd fmla="*/ 18 w 57" name="T16"/>
                <a:gd fmla="*/ 0 h 23" name="T17"/>
                <a:gd fmla="*/ 22 w 57" name="T18"/>
                <a:gd fmla="*/ 3 h 23" name="T19"/>
                <a:gd fmla="*/ 27 w 57" name="T20"/>
                <a:gd fmla="*/ 5 h 23" name="T21"/>
                <a:gd fmla="*/ 38 w 57" name="T22"/>
                <a:gd fmla="*/ 6 h 23" name="T23"/>
                <a:gd fmla="*/ 42 w 57" name="T24"/>
                <a:gd fmla="*/ 13 h 23" name="T25"/>
                <a:gd fmla="*/ 46 w 57" name="T26"/>
                <a:gd fmla="*/ 14 h 23" name="T27"/>
                <a:gd fmla="*/ 56 w 57" name="T28"/>
                <a:gd fmla="*/ 16 h 23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57" name="T45"/>
                <a:gd fmla="*/ 0 h 23" name="T46"/>
                <a:gd fmla="*/ 57 w 57" name="T47"/>
                <a:gd fmla="*/ 23 h 23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23" w="57">
                  <a:moveTo>
                    <a:pt x="56" y="16"/>
                  </a:moveTo>
                  <a:cubicBezTo>
                    <a:pt x="57" y="23"/>
                    <a:pt x="44" y="15"/>
                    <a:pt x="43" y="20"/>
                  </a:cubicBezTo>
                  <a:cubicBezTo>
                    <a:pt x="40" y="20"/>
                    <a:pt x="43" y="14"/>
                    <a:pt x="41" y="13"/>
                  </a:cubicBezTo>
                  <a:cubicBezTo>
                    <a:pt x="36" y="12"/>
                    <a:pt x="30" y="11"/>
                    <a:pt x="25" y="10"/>
                  </a:cubicBezTo>
                  <a:cubicBezTo>
                    <a:pt x="24" y="9"/>
                    <a:pt x="24" y="8"/>
                    <a:pt x="24" y="6"/>
                  </a:cubicBezTo>
                  <a:cubicBezTo>
                    <a:pt x="18" y="6"/>
                    <a:pt x="14" y="5"/>
                    <a:pt x="10" y="6"/>
                  </a:cubicBezTo>
                  <a:cubicBezTo>
                    <a:pt x="6" y="7"/>
                    <a:pt x="4" y="10"/>
                    <a:pt x="0" y="9"/>
                  </a:cubicBezTo>
                  <a:cubicBezTo>
                    <a:pt x="0" y="5"/>
                    <a:pt x="6" y="6"/>
                    <a:pt x="5" y="2"/>
                  </a:cubicBezTo>
                  <a:cubicBezTo>
                    <a:pt x="9" y="1"/>
                    <a:pt x="17" y="4"/>
                    <a:pt x="18" y="0"/>
                  </a:cubicBezTo>
                  <a:cubicBezTo>
                    <a:pt x="24" y="1"/>
                    <a:pt x="16" y="2"/>
                    <a:pt x="22" y="3"/>
                  </a:cubicBezTo>
                  <a:cubicBezTo>
                    <a:pt x="22" y="3"/>
                    <a:pt x="26" y="4"/>
                    <a:pt x="27" y="5"/>
                  </a:cubicBezTo>
                  <a:cubicBezTo>
                    <a:pt x="28" y="6"/>
                    <a:pt x="32" y="6"/>
                    <a:pt x="38" y="6"/>
                  </a:cubicBezTo>
                  <a:cubicBezTo>
                    <a:pt x="36" y="11"/>
                    <a:pt x="45" y="7"/>
                    <a:pt x="42" y="13"/>
                  </a:cubicBezTo>
                  <a:cubicBezTo>
                    <a:pt x="44" y="11"/>
                    <a:pt x="45" y="12"/>
                    <a:pt x="46" y="14"/>
                  </a:cubicBezTo>
                  <a:cubicBezTo>
                    <a:pt x="49" y="15"/>
                    <a:pt x="55" y="13"/>
                    <a:pt x="56" y="1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56" name="Freeform 62">
              <a:extLst>
                <a:ext uri="{FF2B5EF4-FFF2-40B4-BE49-F238E27FC236}">
                  <a16:creationId xmlns:a16="http://schemas.microsoft.com/office/drawing/2014/main" id="{E341302E-E787-4C17-8D1F-6218EF3D1F14}"/>
                </a:ext>
              </a:extLst>
            </p:cNvPr>
            <p:cNvSpPr/>
            <p:nvPr/>
          </p:nvSpPr>
          <p:spPr bwMode="auto">
            <a:xfrm>
              <a:off x="1671135" y="1777222"/>
              <a:ext cx="75266" cy="43836"/>
            </a:xfrm>
            <a:custGeom>
              <a:gdLst>
                <a:gd fmla="*/ 2 w 24" name="T0"/>
                <a:gd fmla="*/ 0 h 13" name="T1"/>
                <a:gd fmla="*/ 13 w 24" name="T2"/>
                <a:gd fmla="*/ 1 h 13" name="T3"/>
                <a:gd fmla="*/ 18 w 24" name="T4"/>
                <a:gd fmla="*/ 3 h 13" name="T5"/>
                <a:gd fmla="*/ 24 w 24" name="T6"/>
                <a:gd fmla="*/ 6 h 13" name="T7"/>
                <a:gd fmla="*/ 4 w 24" name="T8"/>
                <a:gd fmla="*/ 8 h 13" name="T9"/>
                <a:gd fmla="*/ 7 w 24" name="T10"/>
                <a:gd fmla="*/ 7 h 13" name="T11"/>
                <a:gd fmla="*/ 2 w 24" name="T12"/>
                <a:gd fmla="*/ 0 h 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4" name="T21"/>
                <a:gd fmla="*/ 0 h 13" name="T22"/>
                <a:gd fmla="*/ 24 w 24" name="T23"/>
                <a:gd fmla="*/ 13 h 1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3" w="24">
                  <a:moveTo>
                    <a:pt x="2" y="0"/>
                  </a:moveTo>
                  <a:cubicBezTo>
                    <a:pt x="4" y="2"/>
                    <a:pt x="9" y="0"/>
                    <a:pt x="13" y="1"/>
                  </a:cubicBezTo>
                  <a:cubicBezTo>
                    <a:pt x="13" y="2"/>
                    <a:pt x="17" y="7"/>
                    <a:pt x="18" y="3"/>
                  </a:cubicBezTo>
                  <a:cubicBezTo>
                    <a:pt x="21" y="3"/>
                    <a:pt x="20" y="7"/>
                    <a:pt x="24" y="6"/>
                  </a:cubicBezTo>
                  <a:cubicBezTo>
                    <a:pt x="24" y="13"/>
                    <a:pt x="9" y="10"/>
                    <a:pt x="4" y="8"/>
                  </a:cubicBezTo>
                  <a:cubicBezTo>
                    <a:pt x="4" y="7"/>
                    <a:pt x="7" y="7"/>
                    <a:pt x="7" y="7"/>
                  </a:cubicBezTo>
                  <a:cubicBezTo>
                    <a:pt x="7" y="5"/>
                    <a:pt x="0" y="5"/>
                    <a:pt x="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57" name="Freeform 63">
              <a:extLst>
                <a:ext uri="{FF2B5EF4-FFF2-40B4-BE49-F238E27FC236}">
                  <a16:creationId xmlns:a16="http://schemas.microsoft.com/office/drawing/2014/main" id="{96DB384E-1906-45EA-87A6-08790680EB8C}"/>
                </a:ext>
              </a:extLst>
            </p:cNvPr>
            <p:cNvSpPr/>
            <p:nvPr/>
          </p:nvSpPr>
          <p:spPr bwMode="auto">
            <a:xfrm>
              <a:off x="4879338" y="1779727"/>
              <a:ext cx="37633" cy="30059"/>
            </a:xfrm>
            <a:custGeom>
              <a:gdLst>
                <a:gd fmla="*/ 10 w 12" name="T0"/>
                <a:gd fmla="*/ 0 h 9" name="T1"/>
                <a:gd fmla="*/ 7 w 12" name="T2"/>
                <a:gd fmla="*/ 9 h 9" name="T3"/>
                <a:gd fmla="*/ 0 w 12" name="T4"/>
                <a:gd fmla="*/ 3 h 9" name="T5"/>
                <a:gd fmla="*/ 3 w 12" name="T6"/>
                <a:gd fmla="*/ 0 h 9" name="T7"/>
                <a:gd fmla="*/ 10 w 12" name="T8"/>
                <a:gd fmla="*/ 0 h 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2" name="T15"/>
                <a:gd fmla="*/ 0 h 9" name="T16"/>
                <a:gd fmla="*/ 12 w 12" name="T17"/>
                <a:gd fmla="*/ 9 h 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" w="12">
                  <a:moveTo>
                    <a:pt x="10" y="0"/>
                  </a:moveTo>
                  <a:cubicBezTo>
                    <a:pt x="12" y="6"/>
                    <a:pt x="7" y="4"/>
                    <a:pt x="7" y="9"/>
                  </a:cubicBezTo>
                  <a:cubicBezTo>
                    <a:pt x="4" y="8"/>
                    <a:pt x="0" y="8"/>
                    <a:pt x="0" y="3"/>
                  </a:cubicBezTo>
                  <a:cubicBezTo>
                    <a:pt x="3" y="4"/>
                    <a:pt x="3" y="2"/>
                    <a:pt x="3" y="0"/>
                  </a:cubicBez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58" name="Freeform 64">
              <a:extLst>
                <a:ext uri="{FF2B5EF4-FFF2-40B4-BE49-F238E27FC236}">
                  <a16:creationId xmlns:a16="http://schemas.microsoft.com/office/drawing/2014/main" id="{FCD6CB58-9A8F-488D-9FC3-7F96AB3CC727}"/>
                </a:ext>
              </a:extLst>
            </p:cNvPr>
            <p:cNvSpPr/>
            <p:nvPr/>
          </p:nvSpPr>
          <p:spPr bwMode="auto">
            <a:xfrm>
              <a:off x="1647615" y="1789747"/>
              <a:ext cx="28225" cy="23797"/>
            </a:xfrm>
            <a:custGeom>
              <a:gdLst>
                <a:gd fmla="*/ 7 w 9" name="T0"/>
                <a:gd fmla="*/ 7 h 7" name="T1"/>
                <a:gd fmla="*/ 0 w 9" name="T2"/>
                <a:gd fmla="*/ 6 h 7" name="T3"/>
                <a:gd fmla="*/ 7 w 9" name="T4"/>
                <a:gd fmla="*/ 7 h 7" name="T5"/>
                <a:gd fmla="*/ 0 60000 65536" name="T6"/>
                <a:gd fmla="*/ 0 60000 65536" name="T7"/>
                <a:gd fmla="*/ 0 60000 65536" name="T8"/>
                <a:gd fmla="*/ 0 w 9" name="T9"/>
                <a:gd fmla="*/ 0 h 7" name="T10"/>
                <a:gd fmla="*/ 9 w 9" name="T11"/>
                <a:gd fmla="*/ 7 h 7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7" w="9">
                  <a:moveTo>
                    <a:pt x="7" y="7"/>
                  </a:moveTo>
                  <a:cubicBezTo>
                    <a:pt x="5" y="6"/>
                    <a:pt x="3" y="5"/>
                    <a:pt x="0" y="6"/>
                  </a:cubicBezTo>
                  <a:cubicBezTo>
                    <a:pt x="1" y="3"/>
                    <a:pt x="9" y="0"/>
                    <a:pt x="7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59" name="Freeform 65">
              <a:extLst>
                <a:ext uri="{FF2B5EF4-FFF2-40B4-BE49-F238E27FC236}">
                  <a16:creationId xmlns:a16="http://schemas.microsoft.com/office/drawing/2014/main" id="{690B20AD-07EB-4503-9246-DF715EB366F2}"/>
                </a:ext>
              </a:extLst>
            </p:cNvPr>
            <p:cNvSpPr/>
            <p:nvPr/>
          </p:nvSpPr>
          <p:spPr bwMode="auto">
            <a:xfrm>
              <a:off x="1573525" y="1797261"/>
              <a:ext cx="34105" cy="23797"/>
            </a:xfrm>
            <a:custGeom>
              <a:gdLst>
                <a:gd fmla="*/ 1 w 11" name="T0"/>
                <a:gd fmla="*/ 2 h 7" name="T1"/>
                <a:gd fmla="*/ 10 w 11" name="T2"/>
                <a:gd fmla="*/ 5 h 7" name="T3"/>
                <a:gd fmla="*/ 1 w 11" name="T4"/>
                <a:gd fmla="*/ 2 h 7" name="T5"/>
                <a:gd fmla="*/ 0 60000 65536" name="T6"/>
                <a:gd fmla="*/ 0 60000 65536" name="T7"/>
                <a:gd fmla="*/ 0 60000 65536" name="T8"/>
                <a:gd fmla="*/ 0 w 11" name="T9"/>
                <a:gd fmla="*/ 0 h 7" name="T10"/>
                <a:gd fmla="*/ 11 w 11" name="T11"/>
                <a:gd fmla="*/ 7 h 7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7" w="11">
                  <a:moveTo>
                    <a:pt x="1" y="2"/>
                  </a:moveTo>
                  <a:cubicBezTo>
                    <a:pt x="4" y="3"/>
                    <a:pt x="11" y="0"/>
                    <a:pt x="10" y="5"/>
                  </a:cubicBezTo>
                  <a:cubicBezTo>
                    <a:pt x="7" y="4"/>
                    <a:pt x="0" y="7"/>
                    <a:pt x="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60" name="Freeform 66">
              <a:extLst>
                <a:ext uri="{FF2B5EF4-FFF2-40B4-BE49-F238E27FC236}">
                  <a16:creationId xmlns:a16="http://schemas.microsoft.com/office/drawing/2014/main" id="{10F2FE6D-C471-4991-AE22-90CE988496A4}"/>
                </a:ext>
              </a:extLst>
            </p:cNvPr>
            <p:cNvSpPr/>
            <p:nvPr/>
          </p:nvSpPr>
          <p:spPr bwMode="auto">
            <a:xfrm>
              <a:off x="5073382" y="1809786"/>
              <a:ext cx="49393" cy="90176"/>
            </a:xfrm>
            <a:custGeom>
              <a:gdLst>
                <a:gd fmla="*/ 7 w 16" name="T0"/>
                <a:gd fmla="*/ 0 h 27" name="T1"/>
                <a:gd fmla="*/ 13 w 16" name="T2"/>
                <a:gd fmla="*/ 0 h 27" name="T3"/>
                <a:gd fmla="*/ 16 w 16" name="T4"/>
                <a:gd fmla="*/ 10 h 27" name="T5"/>
                <a:gd fmla="*/ 12 w 16" name="T6"/>
                <a:gd fmla="*/ 14 h 27" name="T7"/>
                <a:gd fmla="*/ 10 w 16" name="T8"/>
                <a:gd fmla="*/ 18 h 27" name="T9"/>
                <a:gd fmla="*/ 9 w 16" name="T10"/>
                <a:gd fmla="*/ 25 h 27" name="T11"/>
                <a:gd fmla="*/ 5 w 16" name="T12"/>
                <a:gd fmla="*/ 21 h 27" name="T13"/>
                <a:gd fmla="*/ 0 w 16" name="T14"/>
                <a:gd fmla="*/ 15 h 27" name="T15"/>
                <a:gd fmla="*/ 3 w 16" name="T16"/>
                <a:gd fmla="*/ 7 h 27" name="T17"/>
                <a:gd fmla="*/ 7 w 16" name="T18"/>
                <a:gd fmla="*/ 0 h 27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16" name="T30"/>
                <a:gd fmla="*/ 0 h 27" name="T31"/>
                <a:gd fmla="*/ 16 w 16" name="T32"/>
                <a:gd fmla="*/ 27 h 27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27" w="16">
                  <a:moveTo>
                    <a:pt x="7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5" y="2"/>
                    <a:pt x="15" y="6"/>
                    <a:pt x="16" y="10"/>
                  </a:cubicBezTo>
                  <a:cubicBezTo>
                    <a:pt x="13" y="10"/>
                    <a:pt x="15" y="14"/>
                    <a:pt x="12" y="14"/>
                  </a:cubicBezTo>
                  <a:cubicBezTo>
                    <a:pt x="12" y="16"/>
                    <a:pt x="12" y="18"/>
                    <a:pt x="10" y="18"/>
                  </a:cubicBezTo>
                  <a:cubicBezTo>
                    <a:pt x="9" y="20"/>
                    <a:pt x="12" y="25"/>
                    <a:pt x="9" y="25"/>
                  </a:cubicBezTo>
                  <a:cubicBezTo>
                    <a:pt x="4" y="27"/>
                    <a:pt x="8" y="21"/>
                    <a:pt x="5" y="21"/>
                  </a:cubicBezTo>
                  <a:cubicBezTo>
                    <a:pt x="3" y="21"/>
                    <a:pt x="2" y="17"/>
                    <a:pt x="0" y="15"/>
                  </a:cubicBezTo>
                  <a:cubicBezTo>
                    <a:pt x="0" y="11"/>
                    <a:pt x="5" y="13"/>
                    <a:pt x="3" y="7"/>
                  </a:cubicBezTo>
                  <a:cubicBezTo>
                    <a:pt x="7" y="10"/>
                    <a:pt x="7" y="3"/>
                    <a:pt x="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61" name="Freeform 67">
              <a:extLst>
                <a:ext uri="{FF2B5EF4-FFF2-40B4-BE49-F238E27FC236}">
                  <a16:creationId xmlns:a16="http://schemas.microsoft.com/office/drawing/2014/main" id="{10EB60AE-4C0B-4030-8FC0-29295C389444}"/>
                </a:ext>
              </a:extLst>
            </p:cNvPr>
            <p:cNvSpPr/>
            <p:nvPr/>
          </p:nvSpPr>
          <p:spPr bwMode="auto">
            <a:xfrm>
              <a:off x="5122775" y="1886186"/>
              <a:ext cx="65858" cy="73894"/>
            </a:xfrm>
            <a:custGeom>
              <a:gdLst>
                <a:gd fmla="*/ 11 w 21" name="T0"/>
                <a:gd fmla="*/ 2 h 22" name="T1"/>
                <a:gd fmla="*/ 15 w 21" name="T2"/>
                <a:gd fmla="*/ 6 h 22" name="T3"/>
                <a:gd fmla="*/ 14 w 21" name="T4"/>
                <a:gd fmla="*/ 8 h 22" name="T5"/>
                <a:gd fmla="*/ 15 w 21" name="T6"/>
                <a:gd fmla="*/ 11 h 22" name="T7"/>
                <a:gd fmla="*/ 21 w 21" name="T8"/>
                <a:gd fmla="*/ 18 h 22" name="T9"/>
                <a:gd fmla="*/ 18 w 21" name="T10"/>
                <a:gd fmla="*/ 22 h 22" name="T11"/>
                <a:gd fmla="*/ 14 w 21" name="T12"/>
                <a:gd fmla="*/ 22 h 22" name="T13"/>
                <a:gd fmla="*/ 7 w 21" name="T14"/>
                <a:gd fmla="*/ 15 h 22" name="T15"/>
                <a:gd fmla="*/ 10 w 21" name="T16"/>
                <a:gd fmla="*/ 12 h 22" name="T17"/>
                <a:gd fmla="*/ 0 w 21" name="T18"/>
                <a:gd fmla="*/ 4 h 22" name="T19"/>
                <a:gd fmla="*/ 11 w 21" name="T20"/>
                <a:gd fmla="*/ 2 h 22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21" name="T33"/>
                <a:gd fmla="*/ 0 h 22" name="T34"/>
                <a:gd fmla="*/ 21 w 21" name="T35"/>
                <a:gd fmla="*/ 22 h 22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22" w="21">
                  <a:moveTo>
                    <a:pt x="11" y="2"/>
                  </a:moveTo>
                  <a:cubicBezTo>
                    <a:pt x="7" y="7"/>
                    <a:pt x="14" y="5"/>
                    <a:pt x="15" y="6"/>
                  </a:cubicBezTo>
                  <a:cubicBezTo>
                    <a:pt x="16" y="8"/>
                    <a:pt x="14" y="7"/>
                    <a:pt x="14" y="8"/>
                  </a:cubicBezTo>
                  <a:cubicBezTo>
                    <a:pt x="14" y="8"/>
                    <a:pt x="15" y="10"/>
                    <a:pt x="15" y="11"/>
                  </a:cubicBezTo>
                  <a:cubicBezTo>
                    <a:pt x="17" y="13"/>
                    <a:pt x="21" y="13"/>
                    <a:pt x="21" y="18"/>
                  </a:cubicBezTo>
                  <a:cubicBezTo>
                    <a:pt x="18" y="17"/>
                    <a:pt x="18" y="20"/>
                    <a:pt x="18" y="22"/>
                  </a:cubicBezTo>
                  <a:cubicBezTo>
                    <a:pt x="17" y="21"/>
                    <a:pt x="14" y="20"/>
                    <a:pt x="14" y="22"/>
                  </a:cubicBezTo>
                  <a:cubicBezTo>
                    <a:pt x="10" y="21"/>
                    <a:pt x="11" y="15"/>
                    <a:pt x="7" y="15"/>
                  </a:cubicBezTo>
                  <a:cubicBezTo>
                    <a:pt x="7" y="13"/>
                    <a:pt x="10" y="14"/>
                    <a:pt x="10" y="12"/>
                  </a:cubicBezTo>
                  <a:cubicBezTo>
                    <a:pt x="6" y="9"/>
                    <a:pt x="4" y="5"/>
                    <a:pt x="0" y="4"/>
                  </a:cubicBezTo>
                  <a:cubicBezTo>
                    <a:pt x="3" y="0"/>
                    <a:pt x="6" y="1"/>
                    <a:pt x="11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62" name="Rectangle 68">
              <a:extLst>
                <a:ext uri="{FF2B5EF4-FFF2-40B4-BE49-F238E27FC236}">
                  <a16:creationId xmlns:a16="http://schemas.microsoft.com/office/drawing/2014/main" id="{64F1C3B0-91FE-4F93-8F39-14C1AC642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95727" y="1916244"/>
              <a:ext cx="15288" cy="1002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endParaRPr altLang="zh-CN" lang="zh-CN">
                <a:solidFill>
                  <a:srgbClr val="000000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  <a:sym charset="0" panose="020b0604020202020204" pitchFamily="34" typeface="Arial"/>
              </a:endParaRPr>
            </a:p>
          </p:txBody>
        </p:sp>
        <p:sp>
          <p:nvSpPr>
            <p:cNvPr id="63" name="Freeform 69">
              <a:extLst>
                <a:ext uri="{FF2B5EF4-FFF2-40B4-BE49-F238E27FC236}">
                  <a16:creationId xmlns:a16="http://schemas.microsoft.com/office/drawing/2014/main" id="{CAF679C2-66B7-4B15-B45F-3D014AFAA511}"/>
                </a:ext>
              </a:extLst>
            </p:cNvPr>
            <p:cNvSpPr/>
            <p:nvPr/>
          </p:nvSpPr>
          <p:spPr bwMode="auto">
            <a:xfrm>
              <a:off x="5116895" y="1928769"/>
              <a:ext cx="37633" cy="57613"/>
            </a:xfrm>
            <a:custGeom>
              <a:gdLst>
                <a:gd fmla="*/ 12 w 12" name="T0"/>
                <a:gd fmla="*/ 14 h 17" name="T1"/>
                <a:gd fmla="*/ 5 w 12" name="T2"/>
                <a:gd fmla="*/ 16 h 17" name="T3"/>
                <a:gd fmla="*/ 0 w 12" name="T4"/>
                <a:gd fmla="*/ 9 h 17" name="T5"/>
                <a:gd fmla="*/ 12 w 12" name="T6"/>
                <a:gd fmla="*/ 14 h 17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2" name="T12"/>
                <a:gd fmla="*/ 0 h 17" name="T13"/>
                <a:gd fmla="*/ 12 w 12" name="T14"/>
                <a:gd fmla="*/ 17 h 17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17" w="12">
                  <a:moveTo>
                    <a:pt x="12" y="14"/>
                  </a:moveTo>
                  <a:cubicBezTo>
                    <a:pt x="12" y="17"/>
                    <a:pt x="7" y="15"/>
                    <a:pt x="5" y="16"/>
                  </a:cubicBezTo>
                  <a:cubicBezTo>
                    <a:pt x="5" y="12"/>
                    <a:pt x="6" y="7"/>
                    <a:pt x="0" y="9"/>
                  </a:cubicBezTo>
                  <a:cubicBezTo>
                    <a:pt x="6" y="0"/>
                    <a:pt x="5" y="16"/>
                    <a:pt x="12" y="1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64" name="Freeform 70">
              <a:extLst>
                <a:ext uri="{FF2B5EF4-FFF2-40B4-BE49-F238E27FC236}">
                  <a16:creationId xmlns:a16="http://schemas.microsoft.com/office/drawing/2014/main" id="{FB12890C-77EA-4E39-950B-5FF630432090}"/>
                </a:ext>
              </a:extLst>
            </p:cNvPr>
            <p:cNvSpPr/>
            <p:nvPr/>
          </p:nvSpPr>
          <p:spPr bwMode="auto">
            <a:xfrm>
              <a:off x="4370118" y="1976362"/>
              <a:ext cx="36457" cy="68884"/>
            </a:xfrm>
            <a:custGeom>
              <a:gdLst>
                <a:gd fmla="*/ 3 w 12" name="T0"/>
                <a:gd fmla="*/ 2 h 21" name="T1"/>
                <a:gd fmla="*/ 7 w 12" name="T2"/>
                <a:gd fmla="*/ 6 h 21" name="T3"/>
                <a:gd fmla="*/ 8 w 12" name="T4"/>
                <a:gd fmla="*/ 7 h 21" name="T5"/>
                <a:gd fmla="*/ 11 w 12" name="T6"/>
                <a:gd fmla="*/ 10 h 21" name="T7"/>
                <a:gd fmla="*/ 10 w 12" name="T8"/>
                <a:gd fmla="*/ 12 h 21" name="T9"/>
                <a:gd fmla="*/ 11 w 12" name="T10"/>
                <a:gd fmla="*/ 19 h 21" name="T11"/>
                <a:gd fmla="*/ 8 w 12" name="T12"/>
                <a:gd fmla="*/ 21 h 21" name="T13"/>
                <a:gd fmla="*/ 3 w 12" name="T14"/>
                <a:gd fmla="*/ 2 h 21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2" name="T24"/>
                <a:gd fmla="*/ 0 h 21" name="T25"/>
                <a:gd fmla="*/ 12 w 12" name="T26"/>
                <a:gd fmla="*/ 21 h 21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21" w="12">
                  <a:moveTo>
                    <a:pt x="3" y="2"/>
                  </a:moveTo>
                  <a:cubicBezTo>
                    <a:pt x="5" y="0"/>
                    <a:pt x="6" y="5"/>
                    <a:pt x="7" y="6"/>
                  </a:cubicBezTo>
                  <a:cubicBezTo>
                    <a:pt x="7" y="7"/>
                    <a:pt x="8" y="6"/>
                    <a:pt x="8" y="7"/>
                  </a:cubicBezTo>
                  <a:cubicBezTo>
                    <a:pt x="8" y="9"/>
                    <a:pt x="11" y="9"/>
                    <a:pt x="11" y="10"/>
                  </a:cubicBezTo>
                  <a:cubicBezTo>
                    <a:pt x="12" y="12"/>
                    <a:pt x="10" y="11"/>
                    <a:pt x="10" y="12"/>
                  </a:cubicBezTo>
                  <a:cubicBezTo>
                    <a:pt x="9" y="13"/>
                    <a:pt x="12" y="15"/>
                    <a:pt x="11" y="19"/>
                  </a:cubicBezTo>
                  <a:cubicBezTo>
                    <a:pt x="9" y="18"/>
                    <a:pt x="8" y="20"/>
                    <a:pt x="8" y="21"/>
                  </a:cubicBezTo>
                  <a:cubicBezTo>
                    <a:pt x="0" y="19"/>
                    <a:pt x="1" y="11"/>
                    <a:pt x="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65" name="Freeform 71">
              <a:extLst>
                <a:ext uri="{FF2B5EF4-FFF2-40B4-BE49-F238E27FC236}">
                  <a16:creationId xmlns:a16="http://schemas.microsoft.com/office/drawing/2014/main" id="{68457FC6-C8DE-473F-B373-FCE48F839C39}"/>
                </a:ext>
              </a:extLst>
            </p:cNvPr>
            <p:cNvSpPr/>
            <p:nvPr/>
          </p:nvSpPr>
          <p:spPr bwMode="auto">
            <a:xfrm>
              <a:off x="5151000" y="1980119"/>
              <a:ext cx="47041" cy="75147"/>
            </a:xfrm>
            <a:custGeom>
              <a:gdLst>
                <a:gd fmla="*/ 12 w 15" name="T0"/>
                <a:gd fmla="*/ 1 h 23" name="T1"/>
                <a:gd fmla="*/ 15 w 15" name="T2"/>
                <a:gd fmla="*/ 12 h 23" name="T3"/>
                <a:gd fmla="*/ 11 w 15" name="T4"/>
                <a:gd fmla="*/ 13 h 23" name="T5"/>
                <a:gd fmla="*/ 11 w 15" name="T6"/>
                <a:gd fmla="*/ 23 h 23" name="T7"/>
                <a:gd fmla="*/ 3 w 15" name="T8"/>
                <a:gd fmla="*/ 19 h 23" name="T9"/>
                <a:gd fmla="*/ 5 w 15" name="T10"/>
                <a:gd fmla="*/ 13 h 23" name="T11"/>
                <a:gd fmla="*/ 5 w 15" name="T12"/>
                <a:gd fmla="*/ 11 h 23" name="T13"/>
                <a:gd fmla="*/ 3 w 15" name="T14"/>
                <a:gd fmla="*/ 11 h 23" name="T15"/>
                <a:gd fmla="*/ 6 w 15" name="T16"/>
                <a:gd fmla="*/ 6 h 23" name="T17"/>
                <a:gd fmla="*/ 9 w 15" name="T18"/>
                <a:gd fmla="*/ 2 h 23" name="T19"/>
                <a:gd fmla="*/ 12 w 15" name="T20"/>
                <a:gd fmla="*/ 1 h 23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w 15" name="T33"/>
                <a:gd fmla="*/ 0 h 23" name="T34"/>
                <a:gd fmla="*/ 15 w 15" name="T35"/>
                <a:gd fmla="*/ 23 h 23" name="T36"/>
              </a:gdLst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b="T36" l="T33" r="T35" t="T34"/>
              <a:pathLst>
                <a:path h="23" w="15">
                  <a:moveTo>
                    <a:pt x="12" y="1"/>
                  </a:moveTo>
                  <a:cubicBezTo>
                    <a:pt x="12" y="6"/>
                    <a:pt x="11" y="11"/>
                    <a:pt x="15" y="12"/>
                  </a:cubicBezTo>
                  <a:cubicBezTo>
                    <a:pt x="14" y="14"/>
                    <a:pt x="12" y="13"/>
                    <a:pt x="11" y="13"/>
                  </a:cubicBezTo>
                  <a:cubicBezTo>
                    <a:pt x="13" y="16"/>
                    <a:pt x="9" y="18"/>
                    <a:pt x="11" y="23"/>
                  </a:cubicBezTo>
                  <a:cubicBezTo>
                    <a:pt x="7" y="23"/>
                    <a:pt x="7" y="19"/>
                    <a:pt x="3" y="19"/>
                  </a:cubicBezTo>
                  <a:cubicBezTo>
                    <a:pt x="3" y="16"/>
                    <a:pt x="5" y="15"/>
                    <a:pt x="5" y="13"/>
                  </a:cubicBezTo>
                  <a:cubicBezTo>
                    <a:pt x="5" y="12"/>
                    <a:pt x="2" y="11"/>
                    <a:pt x="5" y="11"/>
                  </a:cubicBezTo>
                  <a:cubicBezTo>
                    <a:pt x="5" y="9"/>
                    <a:pt x="3" y="10"/>
                    <a:pt x="3" y="11"/>
                  </a:cubicBezTo>
                  <a:cubicBezTo>
                    <a:pt x="0" y="10"/>
                    <a:pt x="3" y="5"/>
                    <a:pt x="6" y="6"/>
                  </a:cubicBezTo>
                  <a:cubicBezTo>
                    <a:pt x="6" y="4"/>
                    <a:pt x="8" y="3"/>
                    <a:pt x="9" y="2"/>
                  </a:cubicBezTo>
                  <a:cubicBezTo>
                    <a:pt x="10" y="2"/>
                    <a:pt x="10" y="0"/>
                    <a:pt x="1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66" name="Freeform 72">
              <a:extLst>
                <a:ext uri="{FF2B5EF4-FFF2-40B4-BE49-F238E27FC236}">
                  <a16:creationId xmlns:a16="http://schemas.microsoft.com/office/drawing/2014/main" id="{FA3DA459-8AB1-49B2-9793-1D60C354AAA4}"/>
                </a:ext>
              </a:extLst>
            </p:cNvPr>
            <p:cNvSpPr/>
            <p:nvPr/>
          </p:nvSpPr>
          <p:spPr bwMode="auto">
            <a:xfrm>
              <a:off x="5116895" y="1996401"/>
              <a:ext cx="34104" cy="32564"/>
            </a:xfrm>
            <a:custGeom>
              <a:gdLst>
                <a:gd fmla="*/ 6 w 11" name="T0"/>
                <a:gd fmla="*/ 0 h 10" name="T1"/>
                <a:gd fmla="*/ 10 w 11" name="T2"/>
                <a:gd fmla="*/ 4 h 10" name="T3"/>
                <a:gd fmla="*/ 9 w 11" name="T4"/>
                <a:gd fmla="*/ 6 h 10" name="T5"/>
                <a:gd fmla="*/ 0 w 11" name="T6"/>
                <a:gd fmla="*/ 10 h 10" name="T7"/>
                <a:gd fmla="*/ 6 w 11" name="T8"/>
                <a:gd fmla="*/ 0 h 10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11" name="T15"/>
                <a:gd fmla="*/ 0 h 10" name="T16"/>
                <a:gd fmla="*/ 11 w 11" name="T17"/>
                <a:gd fmla="*/ 10 h 10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0" w="11">
                  <a:moveTo>
                    <a:pt x="6" y="0"/>
                  </a:moveTo>
                  <a:cubicBezTo>
                    <a:pt x="9" y="0"/>
                    <a:pt x="11" y="1"/>
                    <a:pt x="10" y="4"/>
                  </a:cubicBezTo>
                  <a:cubicBezTo>
                    <a:pt x="8" y="4"/>
                    <a:pt x="7" y="5"/>
                    <a:pt x="9" y="6"/>
                  </a:cubicBezTo>
                  <a:cubicBezTo>
                    <a:pt x="8" y="7"/>
                    <a:pt x="4" y="9"/>
                    <a:pt x="0" y="10"/>
                  </a:cubicBezTo>
                  <a:cubicBezTo>
                    <a:pt x="0" y="4"/>
                    <a:pt x="6" y="5"/>
                    <a:pt x="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67" name="Freeform 73">
              <a:extLst>
                <a:ext uri="{FF2B5EF4-FFF2-40B4-BE49-F238E27FC236}">
                  <a16:creationId xmlns:a16="http://schemas.microsoft.com/office/drawing/2014/main" id="{52E9CB60-E314-4631-837E-581E6F0CAAFD}"/>
                </a:ext>
              </a:extLst>
            </p:cNvPr>
            <p:cNvSpPr/>
            <p:nvPr/>
          </p:nvSpPr>
          <p:spPr bwMode="auto">
            <a:xfrm>
              <a:off x="5213330" y="2115383"/>
              <a:ext cx="21168" cy="47593"/>
            </a:xfrm>
            <a:custGeom>
              <a:gdLst>
                <a:gd fmla="*/ 2 w 7" name="T0"/>
                <a:gd fmla="*/ 0 h 14" name="T1"/>
                <a:gd fmla="*/ 7 w 7" name="T2"/>
                <a:gd fmla="*/ 5 h 14" name="T3"/>
                <a:gd fmla="*/ 0 w 7" name="T4"/>
                <a:gd fmla="*/ 13 h 14" name="T5"/>
                <a:gd fmla="*/ 3 w 7" name="T6"/>
                <a:gd fmla="*/ 12 h 14" name="T7"/>
                <a:gd fmla="*/ 2 w 7" name="T8"/>
                <a:gd fmla="*/ 0 h 1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7" name="T15"/>
                <a:gd fmla="*/ 0 h 14" name="T16"/>
                <a:gd fmla="*/ 7 w 7" name="T17"/>
                <a:gd fmla="*/ 14 h 1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14" w="7">
                  <a:moveTo>
                    <a:pt x="2" y="0"/>
                  </a:moveTo>
                  <a:cubicBezTo>
                    <a:pt x="5" y="0"/>
                    <a:pt x="3" y="6"/>
                    <a:pt x="7" y="5"/>
                  </a:cubicBezTo>
                  <a:cubicBezTo>
                    <a:pt x="6" y="8"/>
                    <a:pt x="7" y="14"/>
                    <a:pt x="0" y="13"/>
                  </a:cubicBezTo>
                  <a:cubicBezTo>
                    <a:pt x="0" y="12"/>
                    <a:pt x="2" y="12"/>
                    <a:pt x="3" y="12"/>
                  </a:cubicBezTo>
                  <a:cubicBezTo>
                    <a:pt x="1" y="6"/>
                    <a:pt x="1" y="7"/>
                    <a:pt x="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68" name="Freeform 74">
              <a:extLst>
                <a:ext uri="{FF2B5EF4-FFF2-40B4-BE49-F238E27FC236}">
                  <a16:creationId xmlns:a16="http://schemas.microsoft.com/office/drawing/2014/main" id="{B9BC4835-B1D6-4B13-A3DB-F106C1E0B248}"/>
                </a:ext>
              </a:extLst>
            </p:cNvPr>
            <p:cNvSpPr/>
            <p:nvPr/>
          </p:nvSpPr>
          <p:spPr bwMode="auto">
            <a:xfrm>
              <a:off x="5080438" y="2129160"/>
              <a:ext cx="85850" cy="30059"/>
            </a:xfrm>
            <a:custGeom>
              <a:gdLst>
                <a:gd fmla="*/ 28 w 28" name="T0"/>
                <a:gd fmla="*/ 3 h 9" name="T1"/>
                <a:gd fmla="*/ 19 w 28" name="T2"/>
                <a:gd fmla="*/ 8 h 9" name="T3"/>
                <a:gd fmla="*/ 0 w 28" name="T4"/>
                <a:gd fmla="*/ 9 h 9" name="T5"/>
                <a:gd fmla="*/ 24 w 28" name="T6"/>
                <a:gd fmla="*/ 2 h 9" name="T7"/>
                <a:gd fmla="*/ 28 w 28" name="T8"/>
                <a:gd fmla="*/ 3 h 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28" name="T15"/>
                <a:gd fmla="*/ 0 h 9" name="T16"/>
                <a:gd fmla="*/ 28 w 28" name="T17"/>
                <a:gd fmla="*/ 9 h 9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9" w="28">
                  <a:moveTo>
                    <a:pt x="28" y="3"/>
                  </a:moveTo>
                  <a:cubicBezTo>
                    <a:pt x="28" y="7"/>
                    <a:pt x="23" y="7"/>
                    <a:pt x="19" y="8"/>
                  </a:cubicBezTo>
                  <a:cubicBezTo>
                    <a:pt x="13" y="8"/>
                    <a:pt x="5" y="7"/>
                    <a:pt x="0" y="9"/>
                  </a:cubicBezTo>
                  <a:cubicBezTo>
                    <a:pt x="1" y="0"/>
                    <a:pt x="20" y="9"/>
                    <a:pt x="24" y="2"/>
                  </a:cubicBezTo>
                  <a:cubicBezTo>
                    <a:pt x="25" y="3"/>
                    <a:pt x="26" y="4"/>
                    <a:pt x="28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69" name="Freeform 75">
              <a:extLst>
                <a:ext uri="{FF2B5EF4-FFF2-40B4-BE49-F238E27FC236}">
                  <a16:creationId xmlns:a16="http://schemas.microsoft.com/office/drawing/2014/main" id="{ABC3F008-0B4B-4785-993D-46C5E12C152A}"/>
                </a:ext>
              </a:extLst>
            </p:cNvPr>
            <p:cNvSpPr/>
            <p:nvPr/>
          </p:nvSpPr>
          <p:spPr bwMode="auto">
            <a:xfrm>
              <a:off x="5272131" y="2165481"/>
              <a:ext cx="55273" cy="40078"/>
            </a:xfrm>
            <a:custGeom>
              <a:gdLst>
                <a:gd fmla="*/ 18 w 18" name="T0"/>
                <a:gd fmla="*/ 8 h 12" name="T1"/>
                <a:gd fmla="*/ 15 w 18" name="T2"/>
                <a:gd fmla="*/ 11 h 12" name="T3"/>
                <a:gd fmla="*/ 7 w 18" name="T4"/>
                <a:gd fmla="*/ 11 h 12" name="T5"/>
                <a:gd fmla="*/ 5 w 18" name="T6"/>
                <a:gd fmla="*/ 9 h 12" name="T7"/>
                <a:gd fmla="*/ 0 w 18" name="T8"/>
                <a:gd fmla="*/ 5 h 12" name="T9"/>
                <a:gd fmla="*/ 7 w 18" name="T10"/>
                <a:gd fmla="*/ 2 h 12" name="T11"/>
                <a:gd fmla="*/ 11 w 18" name="T12"/>
                <a:gd fmla="*/ 1 h 12" name="T13"/>
                <a:gd fmla="*/ 11 w 18" name="T14"/>
                <a:gd fmla="*/ 2 h 12" name="T15"/>
                <a:gd fmla="*/ 12 w 18" name="T16"/>
                <a:gd fmla="*/ 1 h 12" name="T17"/>
                <a:gd fmla="*/ 18 w 18" name="T18"/>
                <a:gd fmla="*/ 8 h 12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18" name="T30"/>
                <a:gd fmla="*/ 0 h 12" name="T31"/>
                <a:gd fmla="*/ 18 w 18" name="T32"/>
                <a:gd fmla="*/ 12 h 12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12" w="18">
                  <a:moveTo>
                    <a:pt x="18" y="8"/>
                  </a:moveTo>
                  <a:cubicBezTo>
                    <a:pt x="17" y="9"/>
                    <a:pt x="15" y="9"/>
                    <a:pt x="15" y="11"/>
                  </a:cubicBezTo>
                  <a:cubicBezTo>
                    <a:pt x="12" y="9"/>
                    <a:pt x="9" y="12"/>
                    <a:pt x="7" y="11"/>
                  </a:cubicBezTo>
                  <a:cubicBezTo>
                    <a:pt x="6" y="11"/>
                    <a:pt x="7" y="9"/>
                    <a:pt x="5" y="9"/>
                  </a:cubicBezTo>
                  <a:cubicBezTo>
                    <a:pt x="4" y="9"/>
                    <a:pt x="2" y="6"/>
                    <a:pt x="0" y="5"/>
                  </a:cubicBezTo>
                  <a:cubicBezTo>
                    <a:pt x="0" y="3"/>
                    <a:pt x="4" y="4"/>
                    <a:pt x="7" y="2"/>
                  </a:cubicBezTo>
                  <a:cubicBezTo>
                    <a:pt x="7" y="2"/>
                    <a:pt x="10" y="0"/>
                    <a:pt x="11" y="1"/>
                  </a:cubicBezTo>
                  <a:cubicBezTo>
                    <a:pt x="11" y="1"/>
                    <a:pt x="11" y="2"/>
                    <a:pt x="11" y="2"/>
                  </a:cubicBezTo>
                  <a:cubicBezTo>
                    <a:pt x="12" y="2"/>
                    <a:pt x="13" y="1"/>
                    <a:pt x="12" y="1"/>
                  </a:cubicBezTo>
                  <a:cubicBezTo>
                    <a:pt x="15" y="2"/>
                    <a:pt x="17" y="4"/>
                    <a:pt x="18" y="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70" name="Freeform 76">
              <a:extLst>
                <a:ext uri="{FF2B5EF4-FFF2-40B4-BE49-F238E27FC236}">
                  <a16:creationId xmlns:a16="http://schemas.microsoft.com/office/drawing/2014/main" id="{577DA10F-75BF-475E-BE69-1E00C1E76760}"/>
                </a:ext>
              </a:extLst>
            </p:cNvPr>
            <p:cNvSpPr/>
            <p:nvPr/>
          </p:nvSpPr>
          <p:spPr bwMode="auto">
            <a:xfrm>
              <a:off x="5299179" y="2184268"/>
              <a:ext cx="318704" cy="182857"/>
            </a:xfrm>
            <a:custGeom>
              <a:gdLst>
                <a:gd fmla="*/ 34 w 103" name="T0"/>
                <a:gd fmla="*/ 27 h 55" name="T1"/>
                <a:gd fmla="*/ 28 w 103" name="T2"/>
                <a:gd fmla="*/ 24 h 55" name="T3"/>
                <a:gd fmla="*/ 26 w 103" name="T4"/>
                <a:gd fmla="*/ 19 h 55" name="T5"/>
                <a:gd fmla="*/ 10 w 103" name="T6"/>
                <a:gd fmla="*/ 15 h 55" name="T7"/>
                <a:gd fmla="*/ 2 w 103" name="T8"/>
                <a:gd fmla="*/ 15 h 55" name="T9"/>
                <a:gd fmla="*/ 0 w 103" name="T10"/>
                <a:gd fmla="*/ 9 h 55" name="T11"/>
                <a:gd fmla="*/ 5 w 103" name="T12"/>
                <a:gd fmla="*/ 9 h 55" name="T13"/>
                <a:gd fmla="*/ 9 w 103" name="T14"/>
                <a:gd fmla="*/ 7 h 55" name="T15"/>
                <a:gd fmla="*/ 16 w 103" name="T16"/>
                <a:gd fmla="*/ 10 h 55" name="T17"/>
                <a:gd fmla="*/ 21 w 103" name="T18"/>
                <a:gd fmla="*/ 6 h 55" name="T19"/>
                <a:gd fmla="*/ 33 w 103" name="T20"/>
                <a:gd fmla="*/ 2 h 55" name="T21"/>
                <a:gd fmla="*/ 35 w 103" name="T22"/>
                <a:gd fmla="*/ 5 h 55" name="T23"/>
                <a:gd fmla="*/ 47 w 103" name="T24"/>
                <a:gd fmla="*/ 9 h 55" name="T25"/>
                <a:gd fmla="*/ 49 w 103" name="T26"/>
                <a:gd fmla="*/ 7 h 55" name="T27"/>
                <a:gd fmla="*/ 52 w 103" name="T28"/>
                <a:gd fmla="*/ 10 h 55" name="T29"/>
                <a:gd fmla="*/ 59 w 103" name="T30"/>
                <a:gd fmla="*/ 10 h 55" name="T31"/>
                <a:gd fmla="*/ 65 w 103" name="T32"/>
                <a:gd fmla="*/ 13 h 55" name="T33"/>
                <a:gd fmla="*/ 65 w 103" name="T34"/>
                <a:gd fmla="*/ 17 h 55" name="T35"/>
                <a:gd fmla="*/ 68 w 103" name="T36"/>
                <a:gd fmla="*/ 16 h 55" name="T37"/>
                <a:gd fmla="*/ 69 w 103" name="T38"/>
                <a:gd fmla="*/ 20 h 55" name="T39"/>
                <a:gd fmla="*/ 76 w 103" name="T40"/>
                <a:gd fmla="*/ 24 h 55" name="T41"/>
                <a:gd fmla="*/ 87 w 103" name="T42"/>
                <a:gd fmla="*/ 29 h 55" name="T43"/>
                <a:gd fmla="*/ 86 w 103" name="T44"/>
                <a:gd fmla="*/ 33 h 55" name="T45"/>
                <a:gd fmla="*/ 90 w 103" name="T46"/>
                <a:gd fmla="*/ 36 h 55" name="T47"/>
                <a:gd fmla="*/ 90 w 103" name="T48"/>
                <a:gd fmla="*/ 38 h 55" name="T49"/>
                <a:gd fmla="*/ 96 w 103" name="T50"/>
                <a:gd fmla="*/ 44 h 55" name="T51"/>
                <a:gd fmla="*/ 103 w 103" name="T52"/>
                <a:gd fmla="*/ 51 h 55" name="T53"/>
                <a:gd fmla="*/ 93 w 103" name="T54"/>
                <a:gd fmla="*/ 51 h 55" name="T55"/>
                <a:gd fmla="*/ 85 w 103" name="T56"/>
                <a:gd fmla="*/ 45 h 55" name="T57"/>
                <a:gd fmla="*/ 82 w 103" name="T58"/>
                <a:gd fmla="*/ 43 h 55" name="T59"/>
                <a:gd fmla="*/ 80 w 103" name="T60"/>
                <a:gd fmla="*/ 41 h 55" name="T61"/>
                <a:gd fmla="*/ 76 w 103" name="T62"/>
                <a:gd fmla="*/ 37 h 55" name="T63"/>
                <a:gd fmla="*/ 65 w 103" name="T64"/>
                <a:gd fmla="*/ 36 h 55" name="T65"/>
                <a:gd fmla="*/ 59 w 103" name="T66"/>
                <a:gd fmla="*/ 48 h 55" name="T67"/>
                <a:gd fmla="*/ 51 w 103" name="T68"/>
                <a:gd fmla="*/ 45 h 55" name="T69"/>
                <a:gd fmla="*/ 47 w 103" name="T70"/>
                <a:gd fmla="*/ 44 h 55" name="T71"/>
                <a:gd fmla="*/ 41 w 103" name="T72"/>
                <a:gd fmla="*/ 37 h 55" name="T73"/>
                <a:gd fmla="*/ 35 w 103" name="T74"/>
                <a:gd fmla="*/ 43 h 55" name="T75"/>
                <a:gd fmla="*/ 31 w 103" name="T76"/>
                <a:gd fmla="*/ 40 h 55" name="T77"/>
                <a:gd fmla="*/ 35 w 103" name="T78"/>
                <a:gd fmla="*/ 36 h 55" name="T79"/>
                <a:gd fmla="*/ 38 w 103" name="T80"/>
                <a:gd fmla="*/ 30 h 55" name="T81"/>
                <a:gd fmla="*/ 37 w 103" name="T82"/>
                <a:gd fmla="*/ 33 h 55" name="T83"/>
                <a:gd fmla="*/ 34 w 103" name="T84"/>
                <a:gd fmla="*/ 27 h 55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w 103" name="T129"/>
                <a:gd fmla="*/ 0 h 55" name="T130"/>
                <a:gd fmla="*/ 103 w 103" name="T131"/>
                <a:gd fmla="*/ 55 h 55" name="T132"/>
              </a:gdLst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b="T132" l="T129" r="T131" t="T130"/>
              <a:pathLst>
                <a:path h="55" w="103">
                  <a:moveTo>
                    <a:pt x="34" y="27"/>
                  </a:moveTo>
                  <a:cubicBezTo>
                    <a:pt x="31" y="27"/>
                    <a:pt x="32" y="23"/>
                    <a:pt x="28" y="24"/>
                  </a:cubicBezTo>
                  <a:cubicBezTo>
                    <a:pt x="28" y="22"/>
                    <a:pt x="26" y="21"/>
                    <a:pt x="26" y="19"/>
                  </a:cubicBezTo>
                  <a:cubicBezTo>
                    <a:pt x="20" y="18"/>
                    <a:pt x="14" y="18"/>
                    <a:pt x="10" y="15"/>
                  </a:cubicBezTo>
                  <a:cubicBezTo>
                    <a:pt x="6" y="16"/>
                    <a:pt x="7" y="15"/>
                    <a:pt x="2" y="15"/>
                  </a:cubicBezTo>
                  <a:cubicBezTo>
                    <a:pt x="2" y="12"/>
                    <a:pt x="2" y="9"/>
                    <a:pt x="0" y="9"/>
                  </a:cubicBezTo>
                  <a:cubicBezTo>
                    <a:pt x="1" y="6"/>
                    <a:pt x="3" y="9"/>
                    <a:pt x="5" y="9"/>
                  </a:cubicBezTo>
                  <a:cubicBezTo>
                    <a:pt x="7" y="9"/>
                    <a:pt x="7" y="7"/>
                    <a:pt x="9" y="7"/>
                  </a:cubicBezTo>
                  <a:cubicBezTo>
                    <a:pt x="12" y="8"/>
                    <a:pt x="13" y="10"/>
                    <a:pt x="16" y="10"/>
                  </a:cubicBezTo>
                  <a:cubicBezTo>
                    <a:pt x="19" y="12"/>
                    <a:pt x="20" y="7"/>
                    <a:pt x="21" y="6"/>
                  </a:cubicBezTo>
                  <a:cubicBezTo>
                    <a:pt x="25" y="4"/>
                    <a:pt x="30" y="5"/>
                    <a:pt x="33" y="2"/>
                  </a:cubicBezTo>
                  <a:cubicBezTo>
                    <a:pt x="36" y="0"/>
                    <a:pt x="35" y="4"/>
                    <a:pt x="35" y="5"/>
                  </a:cubicBezTo>
                  <a:cubicBezTo>
                    <a:pt x="38" y="6"/>
                    <a:pt x="47" y="4"/>
                    <a:pt x="47" y="9"/>
                  </a:cubicBezTo>
                  <a:cubicBezTo>
                    <a:pt x="48" y="10"/>
                    <a:pt x="49" y="7"/>
                    <a:pt x="49" y="7"/>
                  </a:cubicBezTo>
                  <a:cubicBezTo>
                    <a:pt x="51" y="8"/>
                    <a:pt x="51" y="10"/>
                    <a:pt x="52" y="10"/>
                  </a:cubicBezTo>
                  <a:cubicBezTo>
                    <a:pt x="54" y="11"/>
                    <a:pt x="57" y="10"/>
                    <a:pt x="59" y="10"/>
                  </a:cubicBezTo>
                  <a:cubicBezTo>
                    <a:pt x="60" y="11"/>
                    <a:pt x="60" y="15"/>
                    <a:pt x="65" y="13"/>
                  </a:cubicBezTo>
                  <a:cubicBezTo>
                    <a:pt x="67" y="15"/>
                    <a:pt x="65" y="15"/>
                    <a:pt x="65" y="17"/>
                  </a:cubicBezTo>
                  <a:cubicBezTo>
                    <a:pt x="67" y="18"/>
                    <a:pt x="67" y="17"/>
                    <a:pt x="68" y="16"/>
                  </a:cubicBezTo>
                  <a:cubicBezTo>
                    <a:pt x="69" y="16"/>
                    <a:pt x="69" y="18"/>
                    <a:pt x="69" y="20"/>
                  </a:cubicBezTo>
                  <a:cubicBezTo>
                    <a:pt x="70" y="22"/>
                    <a:pt x="74" y="23"/>
                    <a:pt x="76" y="24"/>
                  </a:cubicBezTo>
                  <a:cubicBezTo>
                    <a:pt x="78" y="25"/>
                    <a:pt x="83" y="29"/>
                    <a:pt x="87" y="29"/>
                  </a:cubicBezTo>
                  <a:cubicBezTo>
                    <a:pt x="88" y="31"/>
                    <a:pt x="86" y="31"/>
                    <a:pt x="86" y="33"/>
                  </a:cubicBezTo>
                  <a:cubicBezTo>
                    <a:pt x="87" y="34"/>
                    <a:pt x="89" y="34"/>
                    <a:pt x="90" y="36"/>
                  </a:cubicBezTo>
                  <a:cubicBezTo>
                    <a:pt x="91" y="36"/>
                    <a:pt x="90" y="38"/>
                    <a:pt x="90" y="38"/>
                  </a:cubicBezTo>
                  <a:cubicBezTo>
                    <a:pt x="92" y="40"/>
                    <a:pt x="94" y="41"/>
                    <a:pt x="96" y="44"/>
                  </a:cubicBezTo>
                  <a:cubicBezTo>
                    <a:pt x="98" y="47"/>
                    <a:pt x="99" y="50"/>
                    <a:pt x="103" y="51"/>
                  </a:cubicBezTo>
                  <a:cubicBezTo>
                    <a:pt x="100" y="55"/>
                    <a:pt x="95" y="51"/>
                    <a:pt x="93" y="51"/>
                  </a:cubicBezTo>
                  <a:cubicBezTo>
                    <a:pt x="90" y="50"/>
                    <a:pt x="88" y="49"/>
                    <a:pt x="85" y="45"/>
                  </a:cubicBezTo>
                  <a:cubicBezTo>
                    <a:pt x="84" y="45"/>
                    <a:pt x="83" y="43"/>
                    <a:pt x="82" y="43"/>
                  </a:cubicBezTo>
                  <a:cubicBezTo>
                    <a:pt x="81" y="42"/>
                    <a:pt x="80" y="43"/>
                    <a:pt x="80" y="41"/>
                  </a:cubicBezTo>
                  <a:cubicBezTo>
                    <a:pt x="80" y="41"/>
                    <a:pt x="76" y="37"/>
                    <a:pt x="76" y="37"/>
                  </a:cubicBezTo>
                  <a:cubicBezTo>
                    <a:pt x="73" y="36"/>
                    <a:pt x="69" y="38"/>
                    <a:pt x="65" y="36"/>
                  </a:cubicBezTo>
                  <a:cubicBezTo>
                    <a:pt x="62" y="39"/>
                    <a:pt x="61" y="44"/>
                    <a:pt x="59" y="48"/>
                  </a:cubicBezTo>
                  <a:cubicBezTo>
                    <a:pt x="58" y="46"/>
                    <a:pt x="53" y="47"/>
                    <a:pt x="51" y="45"/>
                  </a:cubicBezTo>
                  <a:cubicBezTo>
                    <a:pt x="49" y="44"/>
                    <a:pt x="52" y="42"/>
                    <a:pt x="47" y="44"/>
                  </a:cubicBezTo>
                  <a:cubicBezTo>
                    <a:pt x="50" y="37"/>
                    <a:pt x="40" y="43"/>
                    <a:pt x="41" y="37"/>
                  </a:cubicBezTo>
                  <a:cubicBezTo>
                    <a:pt x="38" y="37"/>
                    <a:pt x="35" y="38"/>
                    <a:pt x="35" y="43"/>
                  </a:cubicBezTo>
                  <a:cubicBezTo>
                    <a:pt x="34" y="42"/>
                    <a:pt x="34" y="39"/>
                    <a:pt x="31" y="40"/>
                  </a:cubicBezTo>
                  <a:cubicBezTo>
                    <a:pt x="32" y="37"/>
                    <a:pt x="34" y="37"/>
                    <a:pt x="35" y="36"/>
                  </a:cubicBezTo>
                  <a:cubicBezTo>
                    <a:pt x="37" y="34"/>
                    <a:pt x="39" y="34"/>
                    <a:pt x="38" y="30"/>
                  </a:cubicBezTo>
                  <a:cubicBezTo>
                    <a:pt x="37" y="29"/>
                    <a:pt x="37" y="33"/>
                    <a:pt x="37" y="33"/>
                  </a:cubicBezTo>
                  <a:cubicBezTo>
                    <a:pt x="34" y="32"/>
                    <a:pt x="35" y="24"/>
                    <a:pt x="34" y="2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71" name="Freeform 77">
              <a:extLst>
                <a:ext uri="{FF2B5EF4-FFF2-40B4-BE49-F238E27FC236}">
                  <a16:creationId xmlns:a16="http://schemas.microsoft.com/office/drawing/2014/main" id="{2236CF4F-6E8D-4B15-8C7C-1F0E10256C38}"/>
                </a:ext>
              </a:extLst>
            </p:cNvPr>
            <p:cNvSpPr/>
            <p:nvPr/>
          </p:nvSpPr>
          <p:spPr bwMode="auto">
            <a:xfrm>
              <a:off x="5228618" y="2209317"/>
              <a:ext cx="30577" cy="28806"/>
            </a:xfrm>
            <a:custGeom>
              <a:gdLst>
                <a:gd fmla="*/ 9 w 10" name="T0"/>
                <a:gd fmla="*/ 3 h 9" name="T1"/>
                <a:gd fmla="*/ 0 w 10" name="T2"/>
                <a:gd fmla="*/ 5 h 9" name="T3"/>
                <a:gd fmla="*/ 9 w 10" name="T4"/>
                <a:gd fmla="*/ 3 h 9" name="T5"/>
                <a:gd fmla="*/ 0 60000 65536" name="T6"/>
                <a:gd fmla="*/ 0 60000 65536" name="T7"/>
                <a:gd fmla="*/ 0 60000 65536" name="T8"/>
                <a:gd fmla="*/ 0 w 10" name="T9"/>
                <a:gd fmla="*/ 0 h 9" name="T10"/>
                <a:gd fmla="*/ 10 w 10" name="T11"/>
                <a:gd fmla="*/ 9 h 9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9" w="10">
                  <a:moveTo>
                    <a:pt x="9" y="3"/>
                  </a:moveTo>
                  <a:cubicBezTo>
                    <a:pt x="10" y="9"/>
                    <a:pt x="2" y="5"/>
                    <a:pt x="0" y="5"/>
                  </a:cubicBezTo>
                  <a:cubicBezTo>
                    <a:pt x="1" y="3"/>
                    <a:pt x="8" y="0"/>
                    <a:pt x="9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72" name="Freeform 78">
              <a:extLst>
                <a:ext uri="{FF2B5EF4-FFF2-40B4-BE49-F238E27FC236}">
                  <a16:creationId xmlns:a16="http://schemas.microsoft.com/office/drawing/2014/main" id="{D39B5FF5-0690-4EBE-93BF-05CAC562178B}"/>
                </a:ext>
              </a:extLst>
            </p:cNvPr>
            <p:cNvSpPr/>
            <p:nvPr/>
          </p:nvSpPr>
          <p:spPr bwMode="auto">
            <a:xfrm>
              <a:off x="5185105" y="2215579"/>
              <a:ext cx="21168" cy="12524"/>
            </a:xfrm>
            <a:custGeom>
              <a:gdLst>
                <a:gd fmla="*/ 1 w 7" name="T0"/>
                <a:gd fmla="*/ 3 h 4" name="T1"/>
                <a:gd fmla="*/ 5 w 7" name="T2"/>
                <a:gd fmla="*/ 4 h 4" name="T3"/>
                <a:gd fmla="*/ 2 w 7" name="T4"/>
                <a:gd fmla="*/ 4 h 4" name="T5"/>
                <a:gd fmla="*/ 1 w 7" name="T6"/>
                <a:gd fmla="*/ 3 h 4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7" name="T12"/>
                <a:gd fmla="*/ 0 h 4" name="T13"/>
                <a:gd fmla="*/ 7 w 7" name="T14"/>
                <a:gd fmla="*/ 4 h 4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4" w="7">
                  <a:moveTo>
                    <a:pt x="1" y="3"/>
                  </a:moveTo>
                  <a:cubicBezTo>
                    <a:pt x="0" y="0"/>
                    <a:pt x="7" y="1"/>
                    <a:pt x="5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3"/>
                    <a:pt x="2" y="3"/>
                    <a:pt x="1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73" name="Freeform 79">
              <a:extLst>
                <a:ext uri="{FF2B5EF4-FFF2-40B4-BE49-F238E27FC236}">
                  <a16:creationId xmlns:a16="http://schemas.microsoft.com/office/drawing/2014/main" id="{ADC78BD1-B5E3-477F-8417-52A9EACE8FD2}"/>
                </a:ext>
              </a:extLst>
            </p:cNvPr>
            <p:cNvSpPr/>
            <p:nvPr/>
          </p:nvSpPr>
          <p:spPr bwMode="auto">
            <a:xfrm>
              <a:off x="5589658" y="2243133"/>
              <a:ext cx="65858" cy="48846"/>
            </a:xfrm>
            <a:custGeom>
              <a:gdLst>
                <a:gd fmla="*/ 16 w 21" name="T0"/>
                <a:gd fmla="*/ 0 h 15" name="T1"/>
                <a:gd fmla="*/ 20 w 21" name="T2"/>
                <a:gd fmla="*/ 0 h 15" name="T3"/>
                <a:gd fmla="*/ 20 w 21" name="T4"/>
                <a:gd fmla="*/ 5 h 15" name="T5"/>
                <a:gd fmla="*/ 17 w 21" name="T6"/>
                <a:gd fmla="*/ 6 h 15" name="T7"/>
                <a:gd fmla="*/ 17 w 21" name="T8"/>
                <a:gd fmla="*/ 10 h 15" name="T9"/>
                <a:gd fmla="*/ 14 w 21" name="T10"/>
                <a:gd fmla="*/ 12 h 15" name="T11"/>
                <a:gd fmla="*/ 2 w 21" name="T12"/>
                <a:gd fmla="*/ 7 h 15" name="T13"/>
                <a:gd fmla="*/ 16 w 21" name="T14"/>
                <a:gd fmla="*/ 0 h 15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21" name="T24"/>
                <a:gd fmla="*/ 0 h 15" name="T25"/>
                <a:gd fmla="*/ 21 w 21" name="T26"/>
                <a:gd fmla="*/ 15 h 15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5" w="21">
                  <a:moveTo>
                    <a:pt x="16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20" y="2"/>
                    <a:pt x="21" y="3"/>
                    <a:pt x="20" y="5"/>
                  </a:cubicBezTo>
                  <a:cubicBezTo>
                    <a:pt x="20" y="6"/>
                    <a:pt x="17" y="5"/>
                    <a:pt x="17" y="6"/>
                  </a:cubicBezTo>
                  <a:cubicBezTo>
                    <a:pt x="17" y="7"/>
                    <a:pt x="19" y="9"/>
                    <a:pt x="17" y="10"/>
                  </a:cubicBezTo>
                  <a:cubicBezTo>
                    <a:pt x="15" y="9"/>
                    <a:pt x="14" y="9"/>
                    <a:pt x="14" y="12"/>
                  </a:cubicBezTo>
                  <a:cubicBezTo>
                    <a:pt x="10" y="10"/>
                    <a:pt x="0" y="15"/>
                    <a:pt x="2" y="7"/>
                  </a:cubicBezTo>
                  <a:cubicBezTo>
                    <a:pt x="9" y="10"/>
                    <a:pt x="14" y="6"/>
                    <a:pt x="1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74" name="Freeform 80">
              <a:extLst>
                <a:ext uri="{FF2B5EF4-FFF2-40B4-BE49-F238E27FC236}">
                  <a16:creationId xmlns:a16="http://schemas.microsoft.com/office/drawing/2014/main" id="{866104B5-BAAE-42F8-9019-2836B1D39D26}"/>
                </a:ext>
              </a:extLst>
            </p:cNvPr>
            <p:cNvSpPr/>
            <p:nvPr/>
          </p:nvSpPr>
          <p:spPr bwMode="auto">
            <a:xfrm>
              <a:off x="5027517" y="2315775"/>
              <a:ext cx="34104" cy="20039"/>
            </a:xfrm>
            <a:custGeom>
              <a:gdLst>
                <a:gd fmla="*/ 11 w 11" name="T0"/>
                <a:gd fmla="*/ 1 h 6" name="T1"/>
                <a:gd fmla="*/ 0 w 11" name="T2"/>
                <a:gd fmla="*/ 5 h 6" name="T3"/>
                <a:gd fmla="*/ 11 w 11" name="T4"/>
                <a:gd fmla="*/ 1 h 6" name="T5"/>
                <a:gd fmla="*/ 0 60000 65536" name="T6"/>
                <a:gd fmla="*/ 0 60000 65536" name="T7"/>
                <a:gd fmla="*/ 0 60000 65536" name="T8"/>
                <a:gd fmla="*/ 0 w 11" name="T9"/>
                <a:gd fmla="*/ 0 h 6" name="T10"/>
                <a:gd fmla="*/ 11 w 11" name="T11"/>
                <a:gd fmla="*/ 6 h 6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6" w="11">
                  <a:moveTo>
                    <a:pt x="11" y="1"/>
                  </a:moveTo>
                  <a:cubicBezTo>
                    <a:pt x="9" y="3"/>
                    <a:pt x="6" y="6"/>
                    <a:pt x="0" y="5"/>
                  </a:cubicBezTo>
                  <a:cubicBezTo>
                    <a:pt x="0" y="0"/>
                    <a:pt x="6" y="1"/>
                    <a:pt x="1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75" name="Freeform 81">
              <a:extLst>
                <a:ext uri="{FF2B5EF4-FFF2-40B4-BE49-F238E27FC236}">
                  <a16:creationId xmlns:a16="http://schemas.microsoft.com/office/drawing/2014/main" id="{14F65532-CEAF-4D83-845E-6EABDFA83D53}"/>
                </a:ext>
              </a:extLst>
            </p:cNvPr>
            <p:cNvSpPr/>
            <p:nvPr/>
          </p:nvSpPr>
          <p:spPr bwMode="auto">
            <a:xfrm>
              <a:off x="5080438" y="2315775"/>
              <a:ext cx="32929" cy="12524"/>
            </a:xfrm>
            <a:custGeom>
              <a:gdLst>
                <a:gd fmla="*/ 11 w 11" name="T0"/>
                <a:gd fmla="*/ 1 h 4" name="T1"/>
                <a:gd fmla="*/ 0 w 11" name="T2"/>
                <a:gd fmla="*/ 4 h 4" name="T3"/>
                <a:gd fmla="*/ 11 w 11" name="T4"/>
                <a:gd fmla="*/ 1 h 4" name="T5"/>
                <a:gd fmla="*/ 0 60000 65536" name="T6"/>
                <a:gd fmla="*/ 0 60000 65536" name="T7"/>
                <a:gd fmla="*/ 0 60000 65536" name="T8"/>
                <a:gd fmla="*/ 0 w 11" name="T9"/>
                <a:gd fmla="*/ 0 h 4" name="T10"/>
                <a:gd fmla="*/ 11 w 11" name="T11"/>
                <a:gd fmla="*/ 4 h 4" name="T12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T12" l="T9" r="T11" t="T10"/>
              <a:pathLst>
                <a:path h="4" w="11">
                  <a:moveTo>
                    <a:pt x="11" y="1"/>
                  </a:moveTo>
                  <a:cubicBezTo>
                    <a:pt x="10" y="4"/>
                    <a:pt x="5" y="4"/>
                    <a:pt x="0" y="4"/>
                  </a:cubicBezTo>
                  <a:cubicBezTo>
                    <a:pt x="1" y="0"/>
                    <a:pt x="6" y="1"/>
                    <a:pt x="1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76" name="Freeform 82">
              <a:extLst>
                <a:ext uri="{FF2B5EF4-FFF2-40B4-BE49-F238E27FC236}">
                  <a16:creationId xmlns:a16="http://schemas.microsoft.com/office/drawing/2014/main" id="{A85A4F45-E56E-4628-9258-E96DB2B98E41}"/>
                </a:ext>
              </a:extLst>
            </p:cNvPr>
            <p:cNvSpPr/>
            <p:nvPr/>
          </p:nvSpPr>
          <p:spPr bwMode="auto">
            <a:xfrm>
              <a:off x="5145120" y="2315775"/>
              <a:ext cx="58801" cy="42583"/>
            </a:xfrm>
            <a:custGeom>
              <a:gdLst>
                <a:gd fmla="*/ 18 w 19" name="T0"/>
                <a:gd fmla="*/ 1 h 13" name="T1"/>
                <a:gd fmla="*/ 17 w 19" name="T2"/>
                <a:gd fmla="*/ 6 h 13" name="T3"/>
                <a:gd fmla="*/ 14 w 19" name="T4"/>
                <a:gd fmla="*/ 6 h 13" name="T5"/>
                <a:gd fmla="*/ 1 w 19" name="T6"/>
                <a:gd fmla="*/ 12 h 13" name="T7"/>
                <a:gd fmla="*/ 6 w 19" name="T8"/>
                <a:gd fmla="*/ 8 h 13" name="T9"/>
                <a:gd fmla="*/ 8 w 19" name="T10"/>
                <a:gd fmla="*/ 5 h 13" name="T11"/>
                <a:gd fmla="*/ 11 w 19" name="T12"/>
                <a:gd fmla="*/ 2 h 13" name="T13"/>
                <a:gd fmla="*/ 18 w 19" name="T14"/>
                <a:gd fmla="*/ 1 h 13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9" name="T24"/>
                <a:gd fmla="*/ 0 h 13" name="T25"/>
                <a:gd fmla="*/ 19 w 19" name="T26"/>
                <a:gd fmla="*/ 13 h 13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13" w="19">
                  <a:moveTo>
                    <a:pt x="18" y="1"/>
                  </a:moveTo>
                  <a:cubicBezTo>
                    <a:pt x="19" y="4"/>
                    <a:pt x="18" y="5"/>
                    <a:pt x="17" y="6"/>
                  </a:cubicBezTo>
                  <a:cubicBezTo>
                    <a:pt x="16" y="7"/>
                    <a:pt x="14" y="6"/>
                    <a:pt x="14" y="6"/>
                  </a:cubicBezTo>
                  <a:cubicBezTo>
                    <a:pt x="12" y="9"/>
                    <a:pt x="8" y="13"/>
                    <a:pt x="1" y="12"/>
                  </a:cubicBezTo>
                  <a:cubicBezTo>
                    <a:pt x="0" y="9"/>
                    <a:pt x="4" y="9"/>
                    <a:pt x="6" y="8"/>
                  </a:cubicBezTo>
                  <a:cubicBezTo>
                    <a:pt x="7" y="7"/>
                    <a:pt x="7" y="6"/>
                    <a:pt x="8" y="5"/>
                  </a:cubicBezTo>
                  <a:cubicBezTo>
                    <a:pt x="9" y="4"/>
                    <a:pt x="11" y="4"/>
                    <a:pt x="11" y="2"/>
                  </a:cubicBezTo>
                  <a:cubicBezTo>
                    <a:pt x="15" y="3"/>
                    <a:pt x="15" y="0"/>
                    <a:pt x="18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77" name="Freeform 83">
              <a:extLst>
                <a:ext uri="{FF2B5EF4-FFF2-40B4-BE49-F238E27FC236}">
                  <a16:creationId xmlns:a16="http://schemas.microsoft.com/office/drawing/2014/main" id="{397D2CA1-4959-492F-BFFF-FC81C009B772}"/>
                </a:ext>
              </a:extLst>
            </p:cNvPr>
            <p:cNvSpPr/>
            <p:nvPr/>
          </p:nvSpPr>
          <p:spPr bwMode="auto">
            <a:xfrm>
              <a:off x="6025964" y="2849317"/>
              <a:ext cx="30577" cy="47593"/>
            </a:xfrm>
            <a:custGeom>
              <a:gdLst>
                <a:gd fmla="*/ 1 w 10" name="T0"/>
                <a:gd fmla="*/ 0 h 14" name="T1"/>
                <a:gd fmla="*/ 2 w 10" name="T2"/>
                <a:gd fmla="*/ 2 h 14" name="T3"/>
                <a:gd fmla="*/ 7 w 10" name="T4"/>
                <a:gd fmla="*/ 7 h 14" name="T5"/>
                <a:gd fmla="*/ 8 w 10" name="T6"/>
                <a:gd fmla="*/ 14 h 14" name="T7"/>
                <a:gd fmla="*/ 4 w 10" name="T8"/>
                <a:gd fmla="*/ 14 h 14" name="T9"/>
                <a:gd fmla="*/ 0 w 10" name="T10"/>
                <a:gd fmla="*/ 2 h 14" name="T11"/>
                <a:gd fmla="*/ 1 w 10" name="T12"/>
                <a:gd fmla="*/ 0 h 14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0" name="T21"/>
                <a:gd fmla="*/ 0 h 14" name="T22"/>
                <a:gd fmla="*/ 10 w 10" name="T23"/>
                <a:gd fmla="*/ 14 h 14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4" w="10">
                  <a:moveTo>
                    <a:pt x="1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1" y="4"/>
                    <a:pt x="9" y="5"/>
                    <a:pt x="7" y="7"/>
                  </a:cubicBezTo>
                  <a:cubicBezTo>
                    <a:pt x="4" y="9"/>
                    <a:pt x="10" y="7"/>
                    <a:pt x="8" y="14"/>
                  </a:cubicBezTo>
                  <a:cubicBezTo>
                    <a:pt x="6" y="14"/>
                    <a:pt x="4" y="11"/>
                    <a:pt x="4" y="14"/>
                  </a:cubicBezTo>
                  <a:cubicBezTo>
                    <a:pt x="2" y="12"/>
                    <a:pt x="1" y="6"/>
                    <a:pt x="0" y="2"/>
                  </a:cubicBezTo>
                  <a:cubicBezTo>
                    <a:pt x="1" y="2"/>
                    <a:pt x="1" y="1"/>
                    <a:pt x="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78" name="Freeform 84">
              <a:extLst>
                <a:ext uri="{FF2B5EF4-FFF2-40B4-BE49-F238E27FC236}">
                  <a16:creationId xmlns:a16="http://schemas.microsoft.com/office/drawing/2014/main" id="{D642899F-D3E5-489A-8EF7-5EC85BB5983C}"/>
                </a:ext>
              </a:extLst>
            </p:cNvPr>
            <p:cNvSpPr/>
            <p:nvPr/>
          </p:nvSpPr>
          <p:spPr bwMode="auto">
            <a:xfrm>
              <a:off x="6031845" y="2889396"/>
              <a:ext cx="70562" cy="103954"/>
            </a:xfrm>
            <a:custGeom>
              <a:gdLst>
                <a:gd fmla="*/ 7 w 23" name="T0"/>
                <a:gd fmla="*/ 0 h 31" name="T1"/>
                <a:gd fmla="*/ 9 w 23" name="T2"/>
                <a:gd fmla="*/ 2 h 31" name="T3"/>
                <a:gd fmla="*/ 12 w 23" name="T4"/>
                <a:gd fmla="*/ 2 h 31" name="T5"/>
                <a:gd fmla="*/ 23 w 23" name="T6"/>
                <a:gd fmla="*/ 7 h 31" name="T7"/>
                <a:gd fmla="*/ 23 w 23" name="T8"/>
                <a:gd fmla="*/ 14 h 31" name="T9"/>
                <a:gd fmla="*/ 19 w 23" name="T10"/>
                <a:gd fmla="*/ 14 h 31" name="T11"/>
                <a:gd fmla="*/ 17 w 23" name="T12"/>
                <a:gd fmla="*/ 17 h 31" name="T13"/>
                <a:gd fmla="*/ 16 w 23" name="T14"/>
                <a:gd fmla="*/ 26 h 31" name="T15"/>
                <a:gd fmla="*/ 14 w 23" name="T16"/>
                <a:gd fmla="*/ 28 h 31" name="T17"/>
                <a:gd fmla="*/ 7 w 23" name="T18"/>
                <a:gd fmla="*/ 30 h 31" name="T19"/>
                <a:gd fmla="*/ 6 w 23" name="T20"/>
                <a:gd fmla="*/ 26 h 31" name="T21"/>
                <a:gd fmla="*/ 9 w 23" name="T22"/>
                <a:gd fmla="*/ 23 h 31" name="T23"/>
                <a:gd fmla="*/ 0 w 23" name="T24"/>
                <a:gd fmla="*/ 19 h 31" name="T25"/>
                <a:gd fmla="*/ 6 w 23" name="T26"/>
                <a:gd fmla="*/ 13 h 31" name="T27"/>
                <a:gd fmla="*/ 7 w 23" name="T28"/>
                <a:gd fmla="*/ 0 h 31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23" name="T45"/>
                <a:gd fmla="*/ 0 h 31" name="T46"/>
                <a:gd fmla="*/ 23 w 23" name="T47"/>
                <a:gd fmla="*/ 31 h 31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31" w="23">
                  <a:moveTo>
                    <a:pt x="7" y="0"/>
                  </a:moveTo>
                  <a:cubicBezTo>
                    <a:pt x="9" y="0"/>
                    <a:pt x="9" y="1"/>
                    <a:pt x="9" y="2"/>
                  </a:cubicBezTo>
                  <a:cubicBezTo>
                    <a:pt x="9" y="4"/>
                    <a:pt x="12" y="2"/>
                    <a:pt x="12" y="2"/>
                  </a:cubicBezTo>
                  <a:cubicBezTo>
                    <a:pt x="16" y="4"/>
                    <a:pt x="15" y="9"/>
                    <a:pt x="23" y="7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6"/>
                    <a:pt x="18" y="17"/>
                    <a:pt x="17" y="17"/>
                  </a:cubicBezTo>
                  <a:cubicBezTo>
                    <a:pt x="20" y="21"/>
                    <a:pt x="16" y="22"/>
                    <a:pt x="16" y="26"/>
                  </a:cubicBezTo>
                  <a:cubicBezTo>
                    <a:pt x="16" y="27"/>
                    <a:pt x="11" y="28"/>
                    <a:pt x="14" y="28"/>
                  </a:cubicBezTo>
                  <a:cubicBezTo>
                    <a:pt x="15" y="31"/>
                    <a:pt x="10" y="29"/>
                    <a:pt x="7" y="30"/>
                  </a:cubicBezTo>
                  <a:cubicBezTo>
                    <a:pt x="8" y="28"/>
                    <a:pt x="6" y="27"/>
                    <a:pt x="6" y="26"/>
                  </a:cubicBezTo>
                  <a:cubicBezTo>
                    <a:pt x="6" y="23"/>
                    <a:pt x="7" y="23"/>
                    <a:pt x="9" y="23"/>
                  </a:cubicBezTo>
                  <a:cubicBezTo>
                    <a:pt x="7" y="21"/>
                    <a:pt x="6" y="17"/>
                    <a:pt x="0" y="19"/>
                  </a:cubicBezTo>
                  <a:cubicBezTo>
                    <a:pt x="0" y="15"/>
                    <a:pt x="4" y="15"/>
                    <a:pt x="6" y="13"/>
                  </a:cubicBezTo>
                  <a:cubicBezTo>
                    <a:pt x="7" y="6"/>
                    <a:pt x="6" y="6"/>
                    <a:pt x="7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79" name="Freeform 85">
              <a:extLst>
                <a:ext uri="{FF2B5EF4-FFF2-40B4-BE49-F238E27FC236}">
                  <a16:creationId xmlns:a16="http://schemas.microsoft.com/office/drawing/2014/main" id="{FDB94692-F46A-4EA3-A655-8FF9A698EACF}"/>
                </a:ext>
              </a:extLst>
            </p:cNvPr>
            <p:cNvSpPr/>
            <p:nvPr/>
          </p:nvSpPr>
          <p:spPr bwMode="auto">
            <a:xfrm>
              <a:off x="5524976" y="2975815"/>
              <a:ext cx="62330" cy="70137"/>
            </a:xfrm>
            <a:custGeom>
              <a:gdLst>
                <a:gd fmla="*/ 19 w 20" name="T0"/>
                <a:gd fmla="*/ 1 h 21" name="T1"/>
                <a:gd fmla="*/ 19 w 20" name="T2"/>
                <a:gd fmla="*/ 9 h 21" name="T3"/>
                <a:gd fmla="*/ 17 w 20" name="T4"/>
                <a:gd fmla="*/ 7 h 21" name="T5"/>
                <a:gd fmla="*/ 16 w 20" name="T6"/>
                <a:gd fmla="*/ 8 h 21" name="T7"/>
                <a:gd fmla="*/ 16 w 20" name="T8"/>
                <a:gd fmla="*/ 15 h 21" name="T9"/>
                <a:gd fmla="*/ 13 w 20" name="T10"/>
                <a:gd fmla="*/ 15 h 21" name="T11"/>
                <a:gd fmla="*/ 13 w 20" name="T12"/>
                <a:gd fmla="*/ 18 h 21" name="T13"/>
                <a:gd fmla="*/ 9 w 20" name="T14"/>
                <a:gd fmla="*/ 21 h 21" name="T15"/>
                <a:gd fmla="*/ 6 w 20" name="T16"/>
                <a:gd fmla="*/ 16 h 21" name="T17"/>
                <a:gd fmla="*/ 3 w 20" name="T18"/>
                <a:gd fmla="*/ 14 h 21" name="T19"/>
                <a:gd fmla="*/ 0 w 20" name="T20"/>
                <a:gd fmla="*/ 5 h 21" name="T21"/>
                <a:gd fmla="*/ 12 w 20" name="T22"/>
                <a:gd fmla="*/ 2 h 21" name="T23"/>
                <a:gd fmla="*/ 19 w 20" name="T24"/>
                <a:gd fmla="*/ 1 h 21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20" name="T39"/>
                <a:gd fmla="*/ 0 h 21" name="T40"/>
                <a:gd fmla="*/ 20 w 20" name="T41"/>
                <a:gd fmla="*/ 21 h 21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21" w="20">
                  <a:moveTo>
                    <a:pt x="19" y="1"/>
                  </a:moveTo>
                  <a:cubicBezTo>
                    <a:pt x="18" y="3"/>
                    <a:pt x="20" y="6"/>
                    <a:pt x="19" y="9"/>
                  </a:cubicBezTo>
                  <a:cubicBezTo>
                    <a:pt x="18" y="10"/>
                    <a:pt x="17" y="8"/>
                    <a:pt x="17" y="7"/>
                  </a:cubicBezTo>
                  <a:cubicBezTo>
                    <a:pt x="17" y="7"/>
                    <a:pt x="16" y="7"/>
                    <a:pt x="16" y="8"/>
                  </a:cubicBezTo>
                  <a:cubicBezTo>
                    <a:pt x="15" y="10"/>
                    <a:pt x="17" y="13"/>
                    <a:pt x="16" y="15"/>
                  </a:cubicBezTo>
                  <a:cubicBezTo>
                    <a:pt x="16" y="15"/>
                    <a:pt x="13" y="15"/>
                    <a:pt x="13" y="15"/>
                  </a:cubicBezTo>
                  <a:cubicBezTo>
                    <a:pt x="13" y="15"/>
                    <a:pt x="13" y="17"/>
                    <a:pt x="13" y="18"/>
                  </a:cubicBezTo>
                  <a:cubicBezTo>
                    <a:pt x="12" y="19"/>
                    <a:pt x="9" y="18"/>
                    <a:pt x="9" y="21"/>
                  </a:cubicBezTo>
                  <a:cubicBezTo>
                    <a:pt x="7" y="20"/>
                    <a:pt x="7" y="18"/>
                    <a:pt x="6" y="16"/>
                  </a:cubicBezTo>
                  <a:cubicBezTo>
                    <a:pt x="5" y="16"/>
                    <a:pt x="3" y="14"/>
                    <a:pt x="3" y="14"/>
                  </a:cubicBezTo>
                  <a:cubicBezTo>
                    <a:pt x="2" y="11"/>
                    <a:pt x="3" y="7"/>
                    <a:pt x="0" y="5"/>
                  </a:cubicBezTo>
                  <a:cubicBezTo>
                    <a:pt x="2" y="3"/>
                    <a:pt x="7" y="3"/>
                    <a:pt x="12" y="2"/>
                  </a:cubicBezTo>
                  <a:cubicBezTo>
                    <a:pt x="14" y="2"/>
                    <a:pt x="16" y="0"/>
                    <a:pt x="19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80" name="Freeform 86">
              <a:extLst>
                <a:ext uri="{FF2B5EF4-FFF2-40B4-BE49-F238E27FC236}">
                  <a16:creationId xmlns:a16="http://schemas.microsoft.com/office/drawing/2014/main" id="{CB928B97-01C5-4347-8820-91464F024AF6}"/>
                </a:ext>
              </a:extLst>
            </p:cNvPr>
            <p:cNvSpPr/>
            <p:nvPr/>
          </p:nvSpPr>
          <p:spPr bwMode="auto">
            <a:xfrm>
              <a:off x="1678192" y="0"/>
              <a:ext cx="1063129" cy="852916"/>
            </a:xfrm>
            <a:custGeom>
              <a:gdLst>
                <a:gd fmla="*/ 244 w 344" name="T0"/>
                <a:gd fmla="*/ 29 h 257" name="T1"/>
                <a:gd fmla="*/ 258 w 344" name="T2"/>
                <a:gd fmla="*/ 30 h 257" name="T3"/>
                <a:gd fmla="*/ 277 w 344" name="T4"/>
                <a:gd fmla="*/ 26 h 257" name="T5"/>
                <a:gd fmla="*/ 289 w 344" name="T6"/>
                <a:gd fmla="*/ 27 h 257" name="T7"/>
                <a:gd fmla="*/ 287 w 344" name="T8"/>
                <a:gd fmla="*/ 31 h 257" name="T9"/>
                <a:gd fmla="*/ 324 w 344" name="T10"/>
                <a:gd fmla="*/ 24 h 257" name="T11"/>
                <a:gd fmla="*/ 343 w 344" name="T12"/>
                <a:gd fmla="*/ 29 h 257" name="T13"/>
                <a:gd fmla="*/ 318 w 344" name="T14"/>
                <a:gd fmla="*/ 41 h 257" name="T15"/>
                <a:gd fmla="*/ 311 w 344" name="T16"/>
                <a:gd fmla="*/ 51 h 257" name="T17"/>
                <a:gd fmla="*/ 298 w 344" name="T18"/>
                <a:gd fmla="*/ 65 h 257" name="T19"/>
                <a:gd fmla="*/ 301 w 344" name="T20"/>
                <a:gd fmla="*/ 78 h 257" name="T21"/>
                <a:gd fmla="*/ 293 w 344" name="T22"/>
                <a:gd fmla="*/ 90 h 257" name="T23"/>
                <a:gd fmla="*/ 303 w 344" name="T24"/>
                <a:gd fmla="*/ 107 h 257" name="T25"/>
                <a:gd fmla="*/ 294 w 344" name="T26"/>
                <a:gd fmla="*/ 120 h 257" name="T27"/>
                <a:gd fmla="*/ 284 w 344" name="T28"/>
                <a:gd fmla="*/ 131 h 257" name="T29"/>
                <a:gd fmla="*/ 298 w 344" name="T30"/>
                <a:gd fmla="*/ 156 h 257" name="T31"/>
                <a:gd fmla="*/ 276 w 344" name="T32"/>
                <a:gd fmla="*/ 153 h 257" name="T33"/>
                <a:gd fmla="*/ 275 w 344" name="T34"/>
                <a:gd fmla="*/ 162 h 257" name="T35"/>
                <a:gd fmla="*/ 265 w 344" name="T36"/>
                <a:gd fmla="*/ 176 h 257" name="T37"/>
                <a:gd fmla="*/ 242 w 344" name="T38"/>
                <a:gd fmla="*/ 182 h 257" name="T39"/>
                <a:gd fmla="*/ 231 w 344" name="T40"/>
                <a:gd fmla="*/ 189 h 257" name="T41"/>
                <a:gd fmla="*/ 224 w 344" name="T42"/>
                <a:gd fmla="*/ 197 h 257" name="T43"/>
                <a:gd fmla="*/ 193 w 344" name="T44"/>
                <a:gd fmla="*/ 205 h 257" name="T45"/>
                <a:gd fmla="*/ 185 w 344" name="T46"/>
                <a:gd fmla="*/ 218 h 257" name="T47"/>
                <a:gd fmla="*/ 176 w 344" name="T48"/>
                <a:gd fmla="*/ 229 h 257" name="T49"/>
                <a:gd fmla="*/ 174 w 344" name="T50"/>
                <a:gd fmla="*/ 240 h 257" name="T51"/>
                <a:gd fmla="*/ 155 w 344" name="T52"/>
                <a:gd fmla="*/ 252 h 257" name="T53"/>
                <a:gd fmla="*/ 136 w 344" name="T54"/>
                <a:gd fmla="*/ 242 h 257" name="T55"/>
                <a:gd fmla="*/ 124 w 344" name="T56"/>
                <a:gd fmla="*/ 228 h 257" name="T57"/>
                <a:gd fmla="*/ 117 w 344" name="T58"/>
                <a:gd fmla="*/ 218 h 257" name="T59"/>
                <a:gd fmla="*/ 112 w 344" name="T60"/>
                <a:gd fmla="*/ 197 h 257" name="T61"/>
                <a:gd fmla="*/ 115 w 344" name="T62"/>
                <a:gd fmla="*/ 190 h 257" name="T63"/>
                <a:gd fmla="*/ 124 w 344" name="T64"/>
                <a:gd fmla="*/ 179 h 257" name="T65"/>
                <a:gd fmla="*/ 119 w 344" name="T66"/>
                <a:gd fmla="*/ 165 h 257" name="T67"/>
                <a:gd fmla="*/ 122 w 344" name="T68"/>
                <a:gd fmla="*/ 153 h 257" name="T69"/>
                <a:gd fmla="*/ 108 w 344" name="T70"/>
                <a:gd fmla="*/ 149 h 257" name="T71"/>
                <a:gd fmla="*/ 98 w 344" name="T72"/>
                <a:gd fmla="*/ 131 h 257" name="T73"/>
                <a:gd fmla="*/ 88 w 344" name="T74"/>
                <a:gd fmla="*/ 111 h 257" name="T75"/>
                <a:gd fmla="*/ 63 w 344" name="T76"/>
                <a:gd fmla="*/ 99 h 257" name="T77"/>
                <a:gd fmla="*/ 28 w 344" name="T78"/>
                <a:gd fmla="*/ 100 h 257" name="T79"/>
                <a:gd fmla="*/ 28 w 344" name="T80"/>
                <a:gd fmla="*/ 92 h 257" name="T81"/>
                <a:gd fmla="*/ 14 w 344" name="T82"/>
                <a:gd fmla="*/ 79 h 257" name="T83"/>
                <a:gd fmla="*/ 21 w 344" name="T84"/>
                <a:gd fmla="*/ 66 h 257" name="T85"/>
                <a:gd fmla="*/ 37 w 344" name="T86"/>
                <a:gd fmla="*/ 59 h 257" name="T87"/>
                <a:gd fmla="*/ 40 w 344" name="T88"/>
                <a:gd fmla="*/ 51 h 257" name="T89"/>
                <a:gd fmla="*/ 36 w 344" name="T90"/>
                <a:gd fmla="*/ 45 h 257" name="T91"/>
                <a:gd fmla="*/ 49 w 344" name="T92"/>
                <a:gd fmla="*/ 41 h 257" name="T93"/>
                <a:gd fmla="*/ 63 w 344" name="T94"/>
                <a:gd fmla="*/ 27 h 257" name="T95"/>
                <a:gd fmla="*/ 105 w 344" name="T96"/>
                <a:gd fmla="*/ 22 h 257" name="T97"/>
                <a:gd fmla="*/ 124 w 344" name="T98"/>
                <a:gd fmla="*/ 27 h 257" name="T99"/>
                <a:gd fmla="*/ 143 w 344" name="T100"/>
                <a:gd fmla="*/ 17 h 257" name="T101"/>
                <a:gd fmla="*/ 160 w 344" name="T102"/>
                <a:gd fmla="*/ 19 h 257" name="T103"/>
                <a:gd fmla="*/ 165 w 344" name="T104"/>
                <a:gd fmla="*/ 9 h 257" name="T105"/>
                <a:gd fmla="*/ 197 w 344" name="T106"/>
                <a:gd fmla="*/ 2 h 257" name="T107"/>
                <a:gd fmla="*/ 242 w 344" name="T108"/>
                <a:gd fmla="*/ 1 h 257" name="T109"/>
                <a:gd fmla="*/ 276 w 344" name="T110"/>
                <a:gd fmla="*/ 12 h 257" name="T111"/>
                <a:gd fmla="*/ 287 w 344" name="T112"/>
                <a:gd fmla="*/ 20 h 257" name="T113"/>
                <a:gd fmla="*/ 239 w 344" name="T114"/>
                <a:gd fmla="*/ 22 h 257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w 344" name="T174"/>
                <a:gd fmla="*/ 0 h 257" name="T175"/>
                <a:gd fmla="*/ 344 w 344" name="T176"/>
                <a:gd fmla="*/ 257 h 257" name="T177"/>
              </a:gdLst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b="T177" l="T174" r="T176" t="T175"/>
              <a:pathLst>
                <a:path h="257" w="344">
                  <a:moveTo>
                    <a:pt x="232" y="26"/>
                  </a:moveTo>
                  <a:cubicBezTo>
                    <a:pt x="233" y="27"/>
                    <a:pt x="235" y="27"/>
                    <a:pt x="235" y="29"/>
                  </a:cubicBezTo>
                  <a:cubicBezTo>
                    <a:pt x="237" y="30"/>
                    <a:pt x="239" y="27"/>
                    <a:pt x="239" y="27"/>
                  </a:cubicBezTo>
                  <a:cubicBezTo>
                    <a:pt x="242" y="27"/>
                    <a:pt x="242" y="29"/>
                    <a:pt x="244" y="29"/>
                  </a:cubicBezTo>
                  <a:cubicBezTo>
                    <a:pt x="245" y="28"/>
                    <a:pt x="245" y="27"/>
                    <a:pt x="246" y="27"/>
                  </a:cubicBezTo>
                  <a:cubicBezTo>
                    <a:pt x="248" y="27"/>
                    <a:pt x="249" y="27"/>
                    <a:pt x="251" y="27"/>
                  </a:cubicBezTo>
                  <a:cubicBezTo>
                    <a:pt x="256" y="26"/>
                    <a:pt x="262" y="24"/>
                    <a:pt x="266" y="26"/>
                  </a:cubicBezTo>
                  <a:cubicBezTo>
                    <a:pt x="265" y="29"/>
                    <a:pt x="259" y="27"/>
                    <a:pt x="258" y="30"/>
                  </a:cubicBezTo>
                  <a:cubicBezTo>
                    <a:pt x="258" y="33"/>
                    <a:pt x="261" y="30"/>
                    <a:pt x="261" y="30"/>
                  </a:cubicBezTo>
                  <a:cubicBezTo>
                    <a:pt x="263" y="30"/>
                    <a:pt x="263" y="32"/>
                    <a:pt x="268" y="30"/>
                  </a:cubicBezTo>
                  <a:cubicBezTo>
                    <a:pt x="268" y="30"/>
                    <a:pt x="269" y="29"/>
                    <a:pt x="270" y="29"/>
                  </a:cubicBezTo>
                  <a:cubicBezTo>
                    <a:pt x="271" y="28"/>
                    <a:pt x="277" y="26"/>
                    <a:pt x="277" y="26"/>
                  </a:cubicBezTo>
                  <a:cubicBezTo>
                    <a:pt x="280" y="29"/>
                    <a:pt x="276" y="25"/>
                    <a:pt x="279" y="24"/>
                  </a:cubicBezTo>
                  <a:cubicBezTo>
                    <a:pt x="279" y="24"/>
                    <a:pt x="283" y="25"/>
                    <a:pt x="283" y="24"/>
                  </a:cubicBezTo>
                  <a:cubicBezTo>
                    <a:pt x="284" y="24"/>
                    <a:pt x="286" y="22"/>
                    <a:pt x="290" y="23"/>
                  </a:cubicBezTo>
                  <a:cubicBezTo>
                    <a:pt x="290" y="25"/>
                    <a:pt x="290" y="27"/>
                    <a:pt x="289" y="27"/>
                  </a:cubicBezTo>
                  <a:cubicBezTo>
                    <a:pt x="288" y="28"/>
                    <a:pt x="287" y="29"/>
                    <a:pt x="286" y="30"/>
                  </a:cubicBezTo>
                  <a:cubicBezTo>
                    <a:pt x="284" y="32"/>
                    <a:pt x="284" y="35"/>
                    <a:pt x="280" y="34"/>
                  </a:cubicBezTo>
                  <a:cubicBezTo>
                    <a:pt x="281" y="38"/>
                    <a:pt x="283" y="33"/>
                    <a:pt x="286" y="34"/>
                  </a:cubicBezTo>
                  <a:cubicBezTo>
                    <a:pt x="287" y="35"/>
                    <a:pt x="286" y="32"/>
                    <a:pt x="287" y="31"/>
                  </a:cubicBezTo>
                  <a:cubicBezTo>
                    <a:pt x="289" y="30"/>
                    <a:pt x="294" y="32"/>
                    <a:pt x="294" y="29"/>
                  </a:cubicBezTo>
                  <a:cubicBezTo>
                    <a:pt x="298" y="33"/>
                    <a:pt x="306" y="26"/>
                    <a:pt x="308" y="30"/>
                  </a:cubicBezTo>
                  <a:cubicBezTo>
                    <a:pt x="310" y="29"/>
                    <a:pt x="311" y="27"/>
                    <a:pt x="312" y="26"/>
                  </a:cubicBezTo>
                  <a:cubicBezTo>
                    <a:pt x="317" y="27"/>
                    <a:pt x="320" y="24"/>
                    <a:pt x="324" y="24"/>
                  </a:cubicBezTo>
                  <a:cubicBezTo>
                    <a:pt x="323" y="24"/>
                    <a:pt x="325" y="26"/>
                    <a:pt x="325" y="26"/>
                  </a:cubicBezTo>
                  <a:cubicBezTo>
                    <a:pt x="326" y="26"/>
                    <a:pt x="331" y="25"/>
                    <a:pt x="332" y="26"/>
                  </a:cubicBezTo>
                  <a:cubicBezTo>
                    <a:pt x="334" y="28"/>
                    <a:pt x="333" y="25"/>
                    <a:pt x="335" y="26"/>
                  </a:cubicBezTo>
                  <a:cubicBezTo>
                    <a:pt x="338" y="26"/>
                    <a:pt x="340" y="29"/>
                    <a:pt x="343" y="29"/>
                  </a:cubicBezTo>
                  <a:cubicBezTo>
                    <a:pt x="344" y="32"/>
                    <a:pt x="342" y="31"/>
                    <a:pt x="340" y="31"/>
                  </a:cubicBezTo>
                  <a:cubicBezTo>
                    <a:pt x="340" y="32"/>
                    <a:pt x="338" y="34"/>
                    <a:pt x="338" y="34"/>
                  </a:cubicBezTo>
                  <a:cubicBezTo>
                    <a:pt x="334" y="36"/>
                    <a:pt x="328" y="35"/>
                    <a:pt x="328" y="40"/>
                  </a:cubicBezTo>
                  <a:cubicBezTo>
                    <a:pt x="324" y="40"/>
                    <a:pt x="320" y="39"/>
                    <a:pt x="318" y="41"/>
                  </a:cubicBezTo>
                  <a:cubicBezTo>
                    <a:pt x="320" y="43"/>
                    <a:pt x="323" y="44"/>
                    <a:pt x="317" y="44"/>
                  </a:cubicBezTo>
                  <a:cubicBezTo>
                    <a:pt x="317" y="46"/>
                    <a:pt x="319" y="45"/>
                    <a:pt x="321" y="45"/>
                  </a:cubicBezTo>
                  <a:cubicBezTo>
                    <a:pt x="319" y="49"/>
                    <a:pt x="312" y="49"/>
                    <a:pt x="311" y="54"/>
                  </a:cubicBezTo>
                  <a:cubicBezTo>
                    <a:pt x="308" y="54"/>
                    <a:pt x="312" y="51"/>
                    <a:pt x="311" y="51"/>
                  </a:cubicBezTo>
                  <a:cubicBezTo>
                    <a:pt x="310" y="51"/>
                    <a:pt x="307" y="53"/>
                    <a:pt x="304" y="54"/>
                  </a:cubicBezTo>
                  <a:cubicBezTo>
                    <a:pt x="304" y="55"/>
                    <a:pt x="306" y="55"/>
                    <a:pt x="307" y="55"/>
                  </a:cubicBezTo>
                  <a:cubicBezTo>
                    <a:pt x="303" y="58"/>
                    <a:pt x="305" y="57"/>
                    <a:pt x="304" y="62"/>
                  </a:cubicBezTo>
                  <a:cubicBezTo>
                    <a:pt x="304" y="64"/>
                    <a:pt x="299" y="64"/>
                    <a:pt x="298" y="65"/>
                  </a:cubicBezTo>
                  <a:cubicBezTo>
                    <a:pt x="298" y="66"/>
                    <a:pt x="299" y="69"/>
                    <a:pt x="298" y="69"/>
                  </a:cubicBezTo>
                  <a:cubicBezTo>
                    <a:pt x="297" y="70"/>
                    <a:pt x="295" y="70"/>
                    <a:pt x="293" y="71"/>
                  </a:cubicBezTo>
                  <a:cubicBezTo>
                    <a:pt x="293" y="73"/>
                    <a:pt x="295" y="73"/>
                    <a:pt x="296" y="75"/>
                  </a:cubicBezTo>
                  <a:cubicBezTo>
                    <a:pt x="296" y="78"/>
                    <a:pt x="300" y="77"/>
                    <a:pt x="301" y="78"/>
                  </a:cubicBezTo>
                  <a:cubicBezTo>
                    <a:pt x="302" y="78"/>
                    <a:pt x="301" y="80"/>
                    <a:pt x="301" y="80"/>
                  </a:cubicBezTo>
                  <a:cubicBezTo>
                    <a:pt x="302" y="81"/>
                    <a:pt x="304" y="81"/>
                    <a:pt x="305" y="82"/>
                  </a:cubicBezTo>
                  <a:cubicBezTo>
                    <a:pt x="305" y="84"/>
                    <a:pt x="307" y="85"/>
                    <a:pt x="307" y="88"/>
                  </a:cubicBezTo>
                  <a:cubicBezTo>
                    <a:pt x="302" y="89"/>
                    <a:pt x="298" y="88"/>
                    <a:pt x="293" y="90"/>
                  </a:cubicBezTo>
                  <a:cubicBezTo>
                    <a:pt x="296" y="94"/>
                    <a:pt x="299" y="98"/>
                    <a:pt x="307" y="97"/>
                  </a:cubicBezTo>
                  <a:cubicBezTo>
                    <a:pt x="306" y="100"/>
                    <a:pt x="308" y="100"/>
                    <a:pt x="310" y="100"/>
                  </a:cubicBezTo>
                  <a:cubicBezTo>
                    <a:pt x="310" y="103"/>
                    <a:pt x="307" y="102"/>
                    <a:pt x="307" y="104"/>
                  </a:cubicBezTo>
                  <a:cubicBezTo>
                    <a:pt x="307" y="106"/>
                    <a:pt x="305" y="107"/>
                    <a:pt x="303" y="107"/>
                  </a:cubicBezTo>
                  <a:cubicBezTo>
                    <a:pt x="301" y="112"/>
                    <a:pt x="308" y="109"/>
                    <a:pt x="307" y="114"/>
                  </a:cubicBezTo>
                  <a:cubicBezTo>
                    <a:pt x="304" y="114"/>
                    <a:pt x="304" y="115"/>
                    <a:pt x="305" y="116"/>
                  </a:cubicBezTo>
                  <a:cubicBezTo>
                    <a:pt x="304" y="120"/>
                    <a:pt x="301" y="115"/>
                    <a:pt x="298" y="116"/>
                  </a:cubicBezTo>
                  <a:cubicBezTo>
                    <a:pt x="296" y="116"/>
                    <a:pt x="297" y="120"/>
                    <a:pt x="294" y="120"/>
                  </a:cubicBezTo>
                  <a:cubicBezTo>
                    <a:pt x="294" y="122"/>
                    <a:pt x="295" y="123"/>
                    <a:pt x="297" y="124"/>
                  </a:cubicBezTo>
                  <a:cubicBezTo>
                    <a:pt x="297" y="126"/>
                    <a:pt x="293" y="125"/>
                    <a:pt x="291" y="125"/>
                  </a:cubicBezTo>
                  <a:cubicBezTo>
                    <a:pt x="287" y="126"/>
                    <a:pt x="284" y="129"/>
                    <a:pt x="280" y="130"/>
                  </a:cubicBezTo>
                  <a:cubicBezTo>
                    <a:pt x="280" y="132"/>
                    <a:pt x="283" y="130"/>
                    <a:pt x="284" y="131"/>
                  </a:cubicBezTo>
                  <a:cubicBezTo>
                    <a:pt x="286" y="132"/>
                    <a:pt x="287" y="136"/>
                    <a:pt x="290" y="135"/>
                  </a:cubicBezTo>
                  <a:cubicBezTo>
                    <a:pt x="291" y="138"/>
                    <a:pt x="288" y="138"/>
                    <a:pt x="287" y="139"/>
                  </a:cubicBezTo>
                  <a:cubicBezTo>
                    <a:pt x="286" y="141"/>
                    <a:pt x="289" y="146"/>
                    <a:pt x="286" y="146"/>
                  </a:cubicBezTo>
                  <a:cubicBezTo>
                    <a:pt x="288" y="152"/>
                    <a:pt x="297" y="150"/>
                    <a:pt x="298" y="156"/>
                  </a:cubicBezTo>
                  <a:cubicBezTo>
                    <a:pt x="296" y="156"/>
                    <a:pt x="293" y="157"/>
                    <a:pt x="293" y="155"/>
                  </a:cubicBezTo>
                  <a:cubicBezTo>
                    <a:pt x="291" y="155"/>
                    <a:pt x="292" y="156"/>
                    <a:pt x="293" y="156"/>
                  </a:cubicBezTo>
                  <a:cubicBezTo>
                    <a:pt x="289" y="160"/>
                    <a:pt x="287" y="160"/>
                    <a:pt x="280" y="159"/>
                  </a:cubicBezTo>
                  <a:cubicBezTo>
                    <a:pt x="282" y="154"/>
                    <a:pt x="274" y="159"/>
                    <a:pt x="276" y="153"/>
                  </a:cubicBezTo>
                  <a:cubicBezTo>
                    <a:pt x="272" y="152"/>
                    <a:pt x="272" y="156"/>
                    <a:pt x="268" y="155"/>
                  </a:cubicBezTo>
                  <a:cubicBezTo>
                    <a:pt x="269" y="157"/>
                    <a:pt x="269" y="158"/>
                    <a:pt x="266" y="158"/>
                  </a:cubicBezTo>
                  <a:cubicBezTo>
                    <a:pt x="266" y="160"/>
                    <a:pt x="274" y="160"/>
                    <a:pt x="268" y="160"/>
                  </a:cubicBezTo>
                  <a:cubicBezTo>
                    <a:pt x="269" y="163"/>
                    <a:pt x="272" y="162"/>
                    <a:pt x="275" y="162"/>
                  </a:cubicBezTo>
                  <a:cubicBezTo>
                    <a:pt x="278" y="162"/>
                    <a:pt x="282" y="164"/>
                    <a:pt x="286" y="163"/>
                  </a:cubicBezTo>
                  <a:cubicBezTo>
                    <a:pt x="283" y="168"/>
                    <a:pt x="280" y="171"/>
                    <a:pt x="276" y="175"/>
                  </a:cubicBezTo>
                  <a:cubicBezTo>
                    <a:pt x="273" y="174"/>
                    <a:pt x="270" y="175"/>
                    <a:pt x="268" y="176"/>
                  </a:cubicBezTo>
                  <a:cubicBezTo>
                    <a:pt x="267" y="176"/>
                    <a:pt x="265" y="176"/>
                    <a:pt x="265" y="176"/>
                  </a:cubicBezTo>
                  <a:cubicBezTo>
                    <a:pt x="263" y="178"/>
                    <a:pt x="264" y="176"/>
                    <a:pt x="262" y="176"/>
                  </a:cubicBezTo>
                  <a:cubicBezTo>
                    <a:pt x="258" y="176"/>
                    <a:pt x="255" y="179"/>
                    <a:pt x="249" y="179"/>
                  </a:cubicBezTo>
                  <a:cubicBezTo>
                    <a:pt x="247" y="179"/>
                    <a:pt x="249" y="180"/>
                    <a:pt x="249" y="180"/>
                  </a:cubicBezTo>
                  <a:cubicBezTo>
                    <a:pt x="248" y="183"/>
                    <a:pt x="247" y="181"/>
                    <a:pt x="242" y="182"/>
                  </a:cubicBezTo>
                  <a:cubicBezTo>
                    <a:pt x="242" y="183"/>
                    <a:pt x="244" y="183"/>
                    <a:pt x="245" y="183"/>
                  </a:cubicBezTo>
                  <a:cubicBezTo>
                    <a:pt x="245" y="185"/>
                    <a:pt x="235" y="186"/>
                    <a:pt x="237" y="182"/>
                  </a:cubicBezTo>
                  <a:cubicBezTo>
                    <a:pt x="236" y="182"/>
                    <a:pt x="232" y="182"/>
                    <a:pt x="231" y="183"/>
                  </a:cubicBezTo>
                  <a:cubicBezTo>
                    <a:pt x="230" y="184"/>
                    <a:pt x="232" y="187"/>
                    <a:pt x="231" y="189"/>
                  </a:cubicBezTo>
                  <a:cubicBezTo>
                    <a:pt x="231" y="188"/>
                    <a:pt x="227" y="187"/>
                    <a:pt x="227" y="189"/>
                  </a:cubicBezTo>
                  <a:cubicBezTo>
                    <a:pt x="227" y="189"/>
                    <a:pt x="229" y="191"/>
                    <a:pt x="228" y="193"/>
                  </a:cubicBezTo>
                  <a:cubicBezTo>
                    <a:pt x="226" y="194"/>
                    <a:pt x="226" y="193"/>
                    <a:pt x="224" y="193"/>
                  </a:cubicBezTo>
                  <a:cubicBezTo>
                    <a:pt x="224" y="197"/>
                    <a:pt x="224" y="197"/>
                    <a:pt x="224" y="197"/>
                  </a:cubicBezTo>
                  <a:cubicBezTo>
                    <a:pt x="223" y="197"/>
                    <a:pt x="222" y="197"/>
                    <a:pt x="221" y="197"/>
                  </a:cubicBezTo>
                  <a:cubicBezTo>
                    <a:pt x="220" y="197"/>
                    <a:pt x="221" y="199"/>
                    <a:pt x="220" y="200"/>
                  </a:cubicBezTo>
                  <a:cubicBezTo>
                    <a:pt x="218" y="201"/>
                    <a:pt x="212" y="199"/>
                    <a:pt x="213" y="204"/>
                  </a:cubicBezTo>
                  <a:cubicBezTo>
                    <a:pt x="207" y="205"/>
                    <a:pt x="201" y="206"/>
                    <a:pt x="193" y="205"/>
                  </a:cubicBezTo>
                  <a:cubicBezTo>
                    <a:pt x="190" y="207"/>
                    <a:pt x="189" y="214"/>
                    <a:pt x="185" y="211"/>
                  </a:cubicBezTo>
                  <a:cubicBezTo>
                    <a:pt x="185" y="212"/>
                    <a:pt x="187" y="213"/>
                    <a:pt x="186" y="215"/>
                  </a:cubicBezTo>
                  <a:cubicBezTo>
                    <a:pt x="186" y="215"/>
                    <a:pt x="184" y="215"/>
                    <a:pt x="183" y="215"/>
                  </a:cubicBezTo>
                  <a:cubicBezTo>
                    <a:pt x="183" y="216"/>
                    <a:pt x="185" y="217"/>
                    <a:pt x="185" y="218"/>
                  </a:cubicBezTo>
                  <a:cubicBezTo>
                    <a:pt x="185" y="218"/>
                    <a:pt x="183" y="219"/>
                    <a:pt x="183" y="219"/>
                  </a:cubicBezTo>
                  <a:cubicBezTo>
                    <a:pt x="183" y="221"/>
                    <a:pt x="179" y="224"/>
                    <a:pt x="182" y="225"/>
                  </a:cubicBezTo>
                  <a:cubicBezTo>
                    <a:pt x="182" y="227"/>
                    <a:pt x="180" y="226"/>
                    <a:pt x="179" y="226"/>
                  </a:cubicBezTo>
                  <a:cubicBezTo>
                    <a:pt x="179" y="227"/>
                    <a:pt x="177" y="229"/>
                    <a:pt x="176" y="229"/>
                  </a:cubicBezTo>
                  <a:cubicBezTo>
                    <a:pt x="176" y="230"/>
                    <a:pt x="177" y="232"/>
                    <a:pt x="176" y="232"/>
                  </a:cubicBezTo>
                  <a:cubicBezTo>
                    <a:pt x="174" y="234"/>
                    <a:pt x="176" y="235"/>
                    <a:pt x="175" y="238"/>
                  </a:cubicBezTo>
                  <a:cubicBezTo>
                    <a:pt x="175" y="238"/>
                    <a:pt x="172" y="237"/>
                    <a:pt x="172" y="238"/>
                  </a:cubicBezTo>
                  <a:cubicBezTo>
                    <a:pt x="172" y="238"/>
                    <a:pt x="173" y="239"/>
                    <a:pt x="174" y="240"/>
                  </a:cubicBezTo>
                  <a:cubicBezTo>
                    <a:pt x="174" y="243"/>
                    <a:pt x="172" y="243"/>
                    <a:pt x="172" y="245"/>
                  </a:cubicBezTo>
                  <a:cubicBezTo>
                    <a:pt x="172" y="246"/>
                    <a:pt x="173" y="248"/>
                    <a:pt x="174" y="247"/>
                  </a:cubicBezTo>
                  <a:cubicBezTo>
                    <a:pt x="172" y="252"/>
                    <a:pt x="169" y="254"/>
                    <a:pt x="165" y="257"/>
                  </a:cubicBezTo>
                  <a:cubicBezTo>
                    <a:pt x="161" y="257"/>
                    <a:pt x="158" y="254"/>
                    <a:pt x="155" y="252"/>
                  </a:cubicBezTo>
                  <a:cubicBezTo>
                    <a:pt x="151" y="257"/>
                    <a:pt x="143" y="248"/>
                    <a:pt x="144" y="249"/>
                  </a:cubicBezTo>
                  <a:cubicBezTo>
                    <a:pt x="143" y="248"/>
                    <a:pt x="142" y="251"/>
                    <a:pt x="143" y="252"/>
                  </a:cubicBezTo>
                  <a:cubicBezTo>
                    <a:pt x="141" y="251"/>
                    <a:pt x="141" y="249"/>
                    <a:pt x="140" y="247"/>
                  </a:cubicBezTo>
                  <a:cubicBezTo>
                    <a:pt x="139" y="246"/>
                    <a:pt x="135" y="246"/>
                    <a:pt x="136" y="242"/>
                  </a:cubicBezTo>
                  <a:cubicBezTo>
                    <a:pt x="134" y="240"/>
                    <a:pt x="132" y="239"/>
                    <a:pt x="130" y="238"/>
                  </a:cubicBezTo>
                  <a:cubicBezTo>
                    <a:pt x="130" y="236"/>
                    <a:pt x="132" y="237"/>
                    <a:pt x="133" y="236"/>
                  </a:cubicBezTo>
                  <a:cubicBezTo>
                    <a:pt x="132" y="233"/>
                    <a:pt x="129" y="234"/>
                    <a:pt x="127" y="232"/>
                  </a:cubicBezTo>
                  <a:cubicBezTo>
                    <a:pt x="126" y="231"/>
                    <a:pt x="126" y="228"/>
                    <a:pt x="124" y="228"/>
                  </a:cubicBezTo>
                  <a:cubicBezTo>
                    <a:pt x="122" y="231"/>
                    <a:pt x="124" y="226"/>
                    <a:pt x="124" y="226"/>
                  </a:cubicBezTo>
                  <a:cubicBezTo>
                    <a:pt x="124" y="225"/>
                    <a:pt x="122" y="226"/>
                    <a:pt x="122" y="225"/>
                  </a:cubicBezTo>
                  <a:cubicBezTo>
                    <a:pt x="121" y="223"/>
                    <a:pt x="123" y="221"/>
                    <a:pt x="120" y="221"/>
                  </a:cubicBezTo>
                  <a:cubicBezTo>
                    <a:pt x="118" y="221"/>
                    <a:pt x="120" y="215"/>
                    <a:pt x="117" y="218"/>
                  </a:cubicBezTo>
                  <a:cubicBezTo>
                    <a:pt x="116" y="217"/>
                    <a:pt x="116" y="215"/>
                    <a:pt x="113" y="215"/>
                  </a:cubicBezTo>
                  <a:cubicBezTo>
                    <a:pt x="114" y="213"/>
                    <a:pt x="116" y="213"/>
                    <a:pt x="116" y="211"/>
                  </a:cubicBezTo>
                  <a:cubicBezTo>
                    <a:pt x="116" y="209"/>
                    <a:pt x="113" y="210"/>
                    <a:pt x="110" y="210"/>
                  </a:cubicBezTo>
                  <a:cubicBezTo>
                    <a:pt x="109" y="204"/>
                    <a:pt x="110" y="202"/>
                    <a:pt x="112" y="197"/>
                  </a:cubicBezTo>
                  <a:cubicBezTo>
                    <a:pt x="109" y="195"/>
                    <a:pt x="115" y="192"/>
                    <a:pt x="109" y="193"/>
                  </a:cubicBezTo>
                  <a:cubicBezTo>
                    <a:pt x="109" y="191"/>
                    <a:pt x="111" y="192"/>
                    <a:pt x="112" y="191"/>
                  </a:cubicBezTo>
                  <a:cubicBezTo>
                    <a:pt x="112" y="191"/>
                    <a:pt x="112" y="189"/>
                    <a:pt x="112" y="189"/>
                  </a:cubicBezTo>
                  <a:cubicBezTo>
                    <a:pt x="113" y="188"/>
                    <a:pt x="113" y="190"/>
                    <a:pt x="115" y="190"/>
                  </a:cubicBezTo>
                  <a:cubicBezTo>
                    <a:pt x="115" y="182"/>
                    <a:pt x="115" y="182"/>
                    <a:pt x="115" y="182"/>
                  </a:cubicBezTo>
                  <a:cubicBezTo>
                    <a:pt x="117" y="182"/>
                    <a:pt x="118" y="180"/>
                    <a:pt x="119" y="179"/>
                  </a:cubicBezTo>
                  <a:cubicBezTo>
                    <a:pt x="120" y="179"/>
                    <a:pt x="120" y="180"/>
                    <a:pt x="120" y="182"/>
                  </a:cubicBezTo>
                  <a:cubicBezTo>
                    <a:pt x="122" y="181"/>
                    <a:pt x="122" y="178"/>
                    <a:pt x="124" y="179"/>
                  </a:cubicBezTo>
                  <a:cubicBezTo>
                    <a:pt x="126" y="177"/>
                    <a:pt x="123" y="176"/>
                    <a:pt x="123" y="176"/>
                  </a:cubicBezTo>
                  <a:cubicBezTo>
                    <a:pt x="123" y="174"/>
                    <a:pt x="127" y="174"/>
                    <a:pt x="127" y="173"/>
                  </a:cubicBezTo>
                  <a:cubicBezTo>
                    <a:pt x="128" y="171"/>
                    <a:pt x="123" y="170"/>
                    <a:pt x="126" y="166"/>
                  </a:cubicBezTo>
                  <a:cubicBezTo>
                    <a:pt x="120" y="170"/>
                    <a:pt x="128" y="163"/>
                    <a:pt x="119" y="165"/>
                  </a:cubicBezTo>
                  <a:cubicBezTo>
                    <a:pt x="118" y="160"/>
                    <a:pt x="123" y="160"/>
                    <a:pt x="127" y="160"/>
                  </a:cubicBezTo>
                  <a:cubicBezTo>
                    <a:pt x="127" y="159"/>
                    <a:pt x="124" y="160"/>
                    <a:pt x="124" y="158"/>
                  </a:cubicBezTo>
                  <a:cubicBezTo>
                    <a:pt x="125" y="156"/>
                    <a:pt x="122" y="157"/>
                    <a:pt x="122" y="156"/>
                  </a:cubicBezTo>
                  <a:cubicBezTo>
                    <a:pt x="121" y="156"/>
                    <a:pt x="122" y="154"/>
                    <a:pt x="122" y="153"/>
                  </a:cubicBezTo>
                  <a:cubicBezTo>
                    <a:pt x="121" y="153"/>
                    <a:pt x="118" y="151"/>
                    <a:pt x="117" y="151"/>
                  </a:cubicBezTo>
                  <a:cubicBezTo>
                    <a:pt x="116" y="151"/>
                    <a:pt x="115" y="147"/>
                    <a:pt x="113" y="145"/>
                  </a:cubicBezTo>
                  <a:cubicBezTo>
                    <a:pt x="111" y="147"/>
                    <a:pt x="110" y="149"/>
                    <a:pt x="109" y="145"/>
                  </a:cubicBezTo>
                  <a:cubicBezTo>
                    <a:pt x="107" y="145"/>
                    <a:pt x="108" y="148"/>
                    <a:pt x="108" y="149"/>
                  </a:cubicBezTo>
                  <a:cubicBezTo>
                    <a:pt x="101" y="149"/>
                    <a:pt x="101" y="149"/>
                    <a:pt x="101" y="149"/>
                  </a:cubicBezTo>
                  <a:cubicBezTo>
                    <a:pt x="96" y="143"/>
                    <a:pt x="99" y="139"/>
                    <a:pt x="101" y="132"/>
                  </a:cubicBezTo>
                  <a:cubicBezTo>
                    <a:pt x="100" y="131"/>
                    <a:pt x="99" y="130"/>
                    <a:pt x="99" y="128"/>
                  </a:cubicBezTo>
                  <a:cubicBezTo>
                    <a:pt x="98" y="128"/>
                    <a:pt x="98" y="130"/>
                    <a:pt x="98" y="131"/>
                  </a:cubicBezTo>
                  <a:cubicBezTo>
                    <a:pt x="94" y="131"/>
                    <a:pt x="99" y="123"/>
                    <a:pt x="94" y="125"/>
                  </a:cubicBezTo>
                  <a:cubicBezTo>
                    <a:pt x="95" y="123"/>
                    <a:pt x="95" y="122"/>
                    <a:pt x="94" y="120"/>
                  </a:cubicBezTo>
                  <a:cubicBezTo>
                    <a:pt x="93" y="118"/>
                    <a:pt x="91" y="119"/>
                    <a:pt x="89" y="118"/>
                  </a:cubicBezTo>
                  <a:cubicBezTo>
                    <a:pt x="88" y="116"/>
                    <a:pt x="89" y="113"/>
                    <a:pt x="88" y="111"/>
                  </a:cubicBezTo>
                  <a:cubicBezTo>
                    <a:pt x="87" y="109"/>
                    <a:pt x="83" y="109"/>
                    <a:pt x="85" y="106"/>
                  </a:cubicBezTo>
                  <a:cubicBezTo>
                    <a:pt x="83" y="107"/>
                    <a:pt x="82" y="105"/>
                    <a:pt x="81" y="104"/>
                  </a:cubicBezTo>
                  <a:cubicBezTo>
                    <a:pt x="80" y="104"/>
                    <a:pt x="79" y="105"/>
                    <a:pt x="78" y="104"/>
                  </a:cubicBezTo>
                  <a:cubicBezTo>
                    <a:pt x="76" y="102"/>
                    <a:pt x="66" y="103"/>
                    <a:pt x="63" y="99"/>
                  </a:cubicBezTo>
                  <a:cubicBezTo>
                    <a:pt x="58" y="101"/>
                    <a:pt x="46" y="96"/>
                    <a:pt x="43" y="99"/>
                  </a:cubicBezTo>
                  <a:cubicBezTo>
                    <a:pt x="41" y="101"/>
                    <a:pt x="41" y="98"/>
                    <a:pt x="39" y="99"/>
                  </a:cubicBezTo>
                  <a:cubicBezTo>
                    <a:pt x="35" y="99"/>
                    <a:pt x="33" y="102"/>
                    <a:pt x="29" y="102"/>
                  </a:cubicBezTo>
                  <a:cubicBezTo>
                    <a:pt x="29" y="102"/>
                    <a:pt x="28" y="100"/>
                    <a:pt x="28" y="100"/>
                  </a:cubicBezTo>
                  <a:cubicBezTo>
                    <a:pt x="26" y="100"/>
                    <a:pt x="25" y="100"/>
                    <a:pt x="23" y="100"/>
                  </a:cubicBezTo>
                  <a:cubicBezTo>
                    <a:pt x="24" y="98"/>
                    <a:pt x="22" y="97"/>
                    <a:pt x="21" y="96"/>
                  </a:cubicBezTo>
                  <a:cubicBezTo>
                    <a:pt x="20" y="94"/>
                    <a:pt x="24" y="95"/>
                    <a:pt x="25" y="95"/>
                  </a:cubicBezTo>
                  <a:cubicBezTo>
                    <a:pt x="25" y="94"/>
                    <a:pt x="21" y="90"/>
                    <a:pt x="28" y="92"/>
                  </a:cubicBezTo>
                  <a:cubicBezTo>
                    <a:pt x="25" y="88"/>
                    <a:pt x="15" y="93"/>
                    <a:pt x="12" y="89"/>
                  </a:cubicBezTo>
                  <a:cubicBezTo>
                    <a:pt x="15" y="82"/>
                    <a:pt x="24" y="89"/>
                    <a:pt x="29" y="83"/>
                  </a:cubicBezTo>
                  <a:cubicBezTo>
                    <a:pt x="26" y="80"/>
                    <a:pt x="17" y="82"/>
                    <a:pt x="14" y="83"/>
                  </a:cubicBezTo>
                  <a:cubicBezTo>
                    <a:pt x="12" y="81"/>
                    <a:pt x="13" y="81"/>
                    <a:pt x="14" y="79"/>
                  </a:cubicBezTo>
                  <a:cubicBezTo>
                    <a:pt x="12" y="79"/>
                    <a:pt x="12" y="80"/>
                    <a:pt x="12" y="80"/>
                  </a:cubicBezTo>
                  <a:cubicBezTo>
                    <a:pt x="11" y="80"/>
                    <a:pt x="11" y="79"/>
                    <a:pt x="11" y="78"/>
                  </a:cubicBezTo>
                  <a:cubicBezTo>
                    <a:pt x="5" y="79"/>
                    <a:pt x="3" y="76"/>
                    <a:pt x="0" y="75"/>
                  </a:cubicBezTo>
                  <a:cubicBezTo>
                    <a:pt x="2" y="66"/>
                    <a:pt x="13" y="68"/>
                    <a:pt x="21" y="66"/>
                  </a:cubicBezTo>
                  <a:cubicBezTo>
                    <a:pt x="23" y="66"/>
                    <a:pt x="22" y="66"/>
                    <a:pt x="23" y="65"/>
                  </a:cubicBezTo>
                  <a:cubicBezTo>
                    <a:pt x="23" y="65"/>
                    <a:pt x="25" y="64"/>
                    <a:pt x="25" y="64"/>
                  </a:cubicBezTo>
                  <a:cubicBezTo>
                    <a:pt x="29" y="62"/>
                    <a:pt x="34" y="63"/>
                    <a:pt x="36" y="62"/>
                  </a:cubicBezTo>
                  <a:cubicBezTo>
                    <a:pt x="38" y="62"/>
                    <a:pt x="36" y="60"/>
                    <a:pt x="37" y="59"/>
                  </a:cubicBezTo>
                  <a:cubicBezTo>
                    <a:pt x="39" y="59"/>
                    <a:pt x="41" y="59"/>
                    <a:pt x="42" y="58"/>
                  </a:cubicBezTo>
                  <a:cubicBezTo>
                    <a:pt x="43" y="57"/>
                    <a:pt x="44" y="55"/>
                    <a:pt x="46" y="54"/>
                  </a:cubicBezTo>
                  <a:cubicBezTo>
                    <a:pt x="48" y="49"/>
                    <a:pt x="41" y="53"/>
                    <a:pt x="43" y="48"/>
                  </a:cubicBezTo>
                  <a:cubicBezTo>
                    <a:pt x="40" y="47"/>
                    <a:pt x="41" y="51"/>
                    <a:pt x="40" y="51"/>
                  </a:cubicBezTo>
                  <a:cubicBezTo>
                    <a:pt x="39" y="51"/>
                    <a:pt x="33" y="48"/>
                    <a:pt x="29" y="50"/>
                  </a:cubicBezTo>
                  <a:cubicBezTo>
                    <a:pt x="27" y="46"/>
                    <a:pt x="32" y="48"/>
                    <a:pt x="33" y="47"/>
                  </a:cubicBezTo>
                  <a:cubicBezTo>
                    <a:pt x="33" y="47"/>
                    <a:pt x="33" y="46"/>
                    <a:pt x="33" y="45"/>
                  </a:cubicBezTo>
                  <a:cubicBezTo>
                    <a:pt x="34" y="45"/>
                    <a:pt x="36" y="46"/>
                    <a:pt x="36" y="45"/>
                  </a:cubicBezTo>
                  <a:cubicBezTo>
                    <a:pt x="36" y="45"/>
                    <a:pt x="37" y="43"/>
                    <a:pt x="37" y="43"/>
                  </a:cubicBezTo>
                  <a:cubicBezTo>
                    <a:pt x="39" y="42"/>
                    <a:pt x="38" y="44"/>
                    <a:pt x="39" y="44"/>
                  </a:cubicBezTo>
                  <a:cubicBezTo>
                    <a:pt x="39" y="44"/>
                    <a:pt x="44" y="43"/>
                    <a:pt x="43" y="40"/>
                  </a:cubicBezTo>
                  <a:cubicBezTo>
                    <a:pt x="46" y="40"/>
                    <a:pt x="46" y="42"/>
                    <a:pt x="49" y="41"/>
                  </a:cubicBezTo>
                  <a:cubicBezTo>
                    <a:pt x="51" y="41"/>
                    <a:pt x="49" y="40"/>
                    <a:pt x="49" y="40"/>
                  </a:cubicBezTo>
                  <a:cubicBezTo>
                    <a:pt x="49" y="38"/>
                    <a:pt x="52" y="38"/>
                    <a:pt x="52" y="36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4" y="35"/>
                    <a:pt x="62" y="30"/>
                    <a:pt x="63" y="27"/>
                  </a:cubicBezTo>
                  <a:cubicBezTo>
                    <a:pt x="68" y="28"/>
                    <a:pt x="72" y="30"/>
                    <a:pt x="77" y="27"/>
                  </a:cubicBezTo>
                  <a:cubicBezTo>
                    <a:pt x="77" y="26"/>
                    <a:pt x="75" y="26"/>
                    <a:pt x="74" y="26"/>
                  </a:cubicBezTo>
                  <a:cubicBezTo>
                    <a:pt x="75" y="24"/>
                    <a:pt x="80" y="25"/>
                    <a:pt x="82" y="23"/>
                  </a:cubicBezTo>
                  <a:cubicBezTo>
                    <a:pt x="86" y="21"/>
                    <a:pt x="97" y="22"/>
                    <a:pt x="105" y="22"/>
                  </a:cubicBezTo>
                  <a:cubicBezTo>
                    <a:pt x="107" y="21"/>
                    <a:pt x="107" y="20"/>
                    <a:pt x="109" y="20"/>
                  </a:cubicBezTo>
                  <a:cubicBezTo>
                    <a:pt x="113" y="20"/>
                    <a:pt x="116" y="22"/>
                    <a:pt x="119" y="20"/>
                  </a:cubicBezTo>
                  <a:cubicBezTo>
                    <a:pt x="118" y="21"/>
                    <a:pt x="120" y="25"/>
                    <a:pt x="120" y="24"/>
                  </a:cubicBezTo>
                  <a:cubicBezTo>
                    <a:pt x="122" y="22"/>
                    <a:pt x="121" y="24"/>
                    <a:pt x="124" y="27"/>
                  </a:cubicBezTo>
                  <a:cubicBezTo>
                    <a:pt x="127" y="27"/>
                    <a:pt x="122" y="23"/>
                    <a:pt x="129" y="24"/>
                  </a:cubicBezTo>
                  <a:cubicBezTo>
                    <a:pt x="126" y="22"/>
                    <a:pt x="131" y="19"/>
                    <a:pt x="124" y="19"/>
                  </a:cubicBezTo>
                  <a:cubicBezTo>
                    <a:pt x="125" y="16"/>
                    <a:pt x="135" y="11"/>
                    <a:pt x="136" y="17"/>
                  </a:cubicBezTo>
                  <a:cubicBezTo>
                    <a:pt x="140" y="18"/>
                    <a:pt x="139" y="15"/>
                    <a:pt x="143" y="17"/>
                  </a:cubicBezTo>
                  <a:cubicBezTo>
                    <a:pt x="144" y="18"/>
                    <a:pt x="145" y="19"/>
                    <a:pt x="147" y="20"/>
                  </a:cubicBezTo>
                  <a:cubicBezTo>
                    <a:pt x="149" y="21"/>
                    <a:pt x="153" y="22"/>
                    <a:pt x="158" y="23"/>
                  </a:cubicBezTo>
                  <a:cubicBezTo>
                    <a:pt x="158" y="22"/>
                    <a:pt x="156" y="22"/>
                    <a:pt x="155" y="22"/>
                  </a:cubicBezTo>
                  <a:cubicBezTo>
                    <a:pt x="156" y="20"/>
                    <a:pt x="157" y="19"/>
                    <a:pt x="160" y="19"/>
                  </a:cubicBezTo>
                  <a:cubicBezTo>
                    <a:pt x="157" y="16"/>
                    <a:pt x="152" y="15"/>
                    <a:pt x="147" y="15"/>
                  </a:cubicBezTo>
                  <a:cubicBezTo>
                    <a:pt x="147" y="11"/>
                    <a:pt x="153" y="12"/>
                    <a:pt x="157" y="12"/>
                  </a:cubicBezTo>
                  <a:cubicBezTo>
                    <a:pt x="157" y="9"/>
                    <a:pt x="155" y="9"/>
                    <a:pt x="153" y="9"/>
                  </a:cubicBezTo>
                  <a:cubicBezTo>
                    <a:pt x="156" y="3"/>
                    <a:pt x="161" y="8"/>
                    <a:pt x="165" y="9"/>
                  </a:cubicBezTo>
                  <a:cubicBezTo>
                    <a:pt x="168" y="9"/>
                    <a:pt x="168" y="7"/>
                    <a:pt x="171" y="8"/>
                  </a:cubicBezTo>
                  <a:cubicBezTo>
                    <a:pt x="178" y="8"/>
                    <a:pt x="182" y="11"/>
                    <a:pt x="188" y="8"/>
                  </a:cubicBezTo>
                  <a:cubicBezTo>
                    <a:pt x="190" y="6"/>
                    <a:pt x="193" y="7"/>
                    <a:pt x="196" y="6"/>
                  </a:cubicBezTo>
                  <a:cubicBezTo>
                    <a:pt x="198" y="6"/>
                    <a:pt x="197" y="4"/>
                    <a:pt x="197" y="2"/>
                  </a:cubicBezTo>
                  <a:cubicBezTo>
                    <a:pt x="200" y="2"/>
                    <a:pt x="202" y="2"/>
                    <a:pt x="204" y="2"/>
                  </a:cubicBezTo>
                  <a:cubicBezTo>
                    <a:pt x="206" y="2"/>
                    <a:pt x="207" y="1"/>
                    <a:pt x="209" y="1"/>
                  </a:cubicBezTo>
                  <a:cubicBezTo>
                    <a:pt x="212" y="1"/>
                    <a:pt x="215" y="3"/>
                    <a:pt x="221" y="2"/>
                  </a:cubicBezTo>
                  <a:cubicBezTo>
                    <a:pt x="225" y="1"/>
                    <a:pt x="234" y="0"/>
                    <a:pt x="242" y="1"/>
                  </a:cubicBezTo>
                  <a:cubicBezTo>
                    <a:pt x="245" y="1"/>
                    <a:pt x="245" y="2"/>
                    <a:pt x="246" y="2"/>
                  </a:cubicBezTo>
                  <a:cubicBezTo>
                    <a:pt x="255" y="4"/>
                    <a:pt x="262" y="1"/>
                    <a:pt x="262" y="8"/>
                  </a:cubicBezTo>
                  <a:cubicBezTo>
                    <a:pt x="266" y="9"/>
                    <a:pt x="266" y="6"/>
                    <a:pt x="269" y="6"/>
                  </a:cubicBezTo>
                  <a:cubicBezTo>
                    <a:pt x="269" y="11"/>
                    <a:pt x="274" y="10"/>
                    <a:pt x="276" y="12"/>
                  </a:cubicBezTo>
                  <a:cubicBezTo>
                    <a:pt x="280" y="13"/>
                    <a:pt x="280" y="10"/>
                    <a:pt x="283" y="10"/>
                  </a:cubicBezTo>
                  <a:cubicBezTo>
                    <a:pt x="282" y="15"/>
                    <a:pt x="289" y="12"/>
                    <a:pt x="291" y="13"/>
                  </a:cubicBezTo>
                  <a:cubicBezTo>
                    <a:pt x="289" y="16"/>
                    <a:pt x="289" y="14"/>
                    <a:pt x="290" y="19"/>
                  </a:cubicBezTo>
                  <a:cubicBezTo>
                    <a:pt x="288" y="17"/>
                    <a:pt x="287" y="18"/>
                    <a:pt x="287" y="20"/>
                  </a:cubicBezTo>
                  <a:cubicBezTo>
                    <a:pt x="272" y="21"/>
                    <a:pt x="254" y="22"/>
                    <a:pt x="244" y="23"/>
                  </a:cubicBezTo>
                  <a:cubicBezTo>
                    <a:pt x="243" y="23"/>
                    <a:pt x="242" y="24"/>
                    <a:pt x="242" y="24"/>
                  </a:cubicBezTo>
                  <a:cubicBezTo>
                    <a:pt x="241" y="24"/>
                    <a:pt x="242" y="23"/>
                    <a:pt x="242" y="23"/>
                  </a:cubicBezTo>
                  <a:cubicBezTo>
                    <a:pt x="243" y="22"/>
                    <a:pt x="240" y="21"/>
                    <a:pt x="239" y="22"/>
                  </a:cubicBezTo>
                  <a:cubicBezTo>
                    <a:pt x="239" y="22"/>
                    <a:pt x="240" y="24"/>
                    <a:pt x="239" y="24"/>
                  </a:cubicBezTo>
                  <a:cubicBezTo>
                    <a:pt x="237" y="25"/>
                    <a:pt x="234" y="24"/>
                    <a:pt x="232" y="2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81" name="Freeform 87">
              <a:extLst>
                <a:ext uri="{FF2B5EF4-FFF2-40B4-BE49-F238E27FC236}">
                  <a16:creationId xmlns:a16="http://schemas.microsoft.com/office/drawing/2014/main" id="{826421A9-74AF-46B7-AA69-2EDC1662B6DB}"/>
                </a:ext>
              </a:extLst>
            </p:cNvPr>
            <p:cNvSpPr/>
            <p:nvPr/>
          </p:nvSpPr>
          <p:spPr bwMode="auto">
            <a:xfrm>
              <a:off x="1353608" y="22544"/>
              <a:ext cx="522156" cy="306849"/>
            </a:xfrm>
            <a:custGeom>
              <a:gdLst>
                <a:gd fmla="*/ 158 w 169" name="T0"/>
                <a:gd fmla="*/ 9 h 92" name="T1"/>
                <a:gd fmla="*/ 168 w 169" name="T2"/>
                <a:gd fmla="*/ 15 h 92" name="T3"/>
                <a:gd fmla="*/ 164 w 169" name="T4"/>
                <a:gd fmla="*/ 17 h 92" name="T5"/>
                <a:gd fmla="*/ 157 w 169" name="T6"/>
                <a:gd fmla="*/ 20 h 92" name="T7"/>
                <a:gd fmla="*/ 137 w 169" name="T8"/>
                <a:gd fmla="*/ 24 h 92" name="T9"/>
                <a:gd fmla="*/ 145 w 169" name="T10"/>
                <a:gd fmla="*/ 27 h 92" name="T11"/>
                <a:gd fmla="*/ 128 w 169" name="T12"/>
                <a:gd fmla="*/ 34 h 92" name="T13"/>
                <a:gd fmla="*/ 123 w 169" name="T14"/>
                <a:gd fmla="*/ 37 h 92" name="T15"/>
                <a:gd fmla="*/ 114 w 169" name="T16"/>
                <a:gd fmla="*/ 41 h 92" name="T17"/>
                <a:gd fmla="*/ 100 w 169" name="T18"/>
                <a:gd fmla="*/ 47 h 92" name="T19"/>
                <a:gd fmla="*/ 96 w 169" name="T20"/>
                <a:gd fmla="*/ 51 h 92" name="T21"/>
                <a:gd fmla="*/ 86 w 169" name="T22"/>
                <a:gd fmla="*/ 52 h 92" name="T23"/>
                <a:gd fmla="*/ 92 w 169" name="T24"/>
                <a:gd fmla="*/ 61 h 92" name="T25"/>
                <a:gd fmla="*/ 82 w 169" name="T26"/>
                <a:gd fmla="*/ 68 h 92" name="T27"/>
                <a:gd fmla="*/ 75 w 169" name="T28"/>
                <a:gd fmla="*/ 72 h 92" name="T29"/>
                <a:gd fmla="*/ 63 w 169" name="T30"/>
                <a:gd fmla="*/ 81 h 92" name="T31"/>
                <a:gd fmla="*/ 67 w 169" name="T32"/>
                <a:gd fmla="*/ 88 h 92" name="T33"/>
                <a:gd fmla="*/ 55 w 169" name="T34"/>
                <a:gd fmla="*/ 90 h 92" name="T35"/>
                <a:gd fmla="*/ 34 w 169" name="T36"/>
                <a:gd fmla="*/ 86 h 92" name="T37"/>
                <a:gd fmla="*/ 27 w 169" name="T38"/>
                <a:gd fmla="*/ 88 h 92" name="T39"/>
                <a:gd fmla="*/ 18 w 169" name="T40"/>
                <a:gd fmla="*/ 81 h 92" name="T41"/>
                <a:gd fmla="*/ 27 w 169" name="T42"/>
                <a:gd fmla="*/ 72 h 92" name="T43"/>
                <a:gd fmla="*/ 39 w 169" name="T44"/>
                <a:gd fmla="*/ 72 h 92" name="T45"/>
                <a:gd fmla="*/ 19 w 169" name="T46"/>
                <a:gd fmla="*/ 68 h 92" name="T47"/>
                <a:gd fmla="*/ 30 w 169" name="T48"/>
                <a:gd fmla="*/ 59 h 92" name="T49"/>
                <a:gd fmla="*/ 40 w 169" name="T50"/>
                <a:gd fmla="*/ 59 h 92" name="T51"/>
                <a:gd fmla="*/ 40 w 169" name="T52"/>
                <a:gd fmla="*/ 54 h 92" name="T53"/>
                <a:gd fmla="*/ 37 w 169" name="T54"/>
                <a:gd fmla="*/ 47 h 92" name="T55"/>
                <a:gd fmla="*/ 30 w 169" name="T56"/>
                <a:gd fmla="*/ 44 h 92" name="T57"/>
                <a:gd fmla="*/ 46 w 169" name="T58"/>
                <a:gd fmla="*/ 43 h 92" name="T59"/>
                <a:gd fmla="*/ 51 w 169" name="T60"/>
                <a:gd fmla="*/ 40 h 92" name="T61"/>
                <a:gd fmla="*/ 63 w 169" name="T62"/>
                <a:gd fmla="*/ 31 h 92" name="T63"/>
                <a:gd fmla="*/ 39 w 169" name="T64"/>
                <a:gd fmla="*/ 36 h 92" name="T65"/>
                <a:gd fmla="*/ 22 w 169" name="T66"/>
                <a:gd fmla="*/ 31 h 92" name="T67"/>
                <a:gd fmla="*/ 5 w 169" name="T68"/>
                <a:gd fmla="*/ 27 h 92" name="T69"/>
                <a:gd fmla="*/ 2 w 169" name="T70"/>
                <a:gd fmla="*/ 19 h 92" name="T71"/>
                <a:gd fmla="*/ 30 w 169" name="T72"/>
                <a:gd fmla="*/ 12 h 92" name="T73"/>
                <a:gd fmla="*/ 50 w 169" name="T74"/>
                <a:gd fmla="*/ 8 h 92" name="T75"/>
                <a:gd fmla="*/ 74 w 169" name="T76"/>
                <a:gd fmla="*/ 3 h 92" name="T77"/>
                <a:gd fmla="*/ 98 w 169" name="T78"/>
                <a:gd fmla="*/ 2 h 92" name="T79"/>
                <a:gd fmla="*/ 110 w 169" name="T80"/>
                <a:gd fmla="*/ 2 h 92" name="T81"/>
                <a:gd fmla="*/ 134 w 169" name="T82"/>
                <a:gd fmla="*/ 2 h 92" name="T83"/>
                <a:gd fmla="*/ 158 w 169" name="T84"/>
                <a:gd fmla="*/ 3 h 92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w 169" name="T129"/>
                <a:gd fmla="*/ 0 h 92" name="T130"/>
                <a:gd fmla="*/ 169 w 169" name="T131"/>
                <a:gd fmla="*/ 92 h 92" name="T132"/>
              </a:gdLst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b="T132" l="T129" r="T131" t="T130"/>
              <a:pathLst>
                <a:path h="92" w="169">
                  <a:moveTo>
                    <a:pt x="158" y="3"/>
                  </a:moveTo>
                  <a:cubicBezTo>
                    <a:pt x="156" y="6"/>
                    <a:pt x="158" y="5"/>
                    <a:pt x="158" y="9"/>
                  </a:cubicBezTo>
                  <a:cubicBezTo>
                    <a:pt x="169" y="9"/>
                    <a:pt x="169" y="9"/>
                    <a:pt x="169" y="9"/>
                  </a:cubicBezTo>
                  <a:cubicBezTo>
                    <a:pt x="169" y="11"/>
                    <a:pt x="167" y="12"/>
                    <a:pt x="168" y="15"/>
                  </a:cubicBezTo>
                  <a:cubicBezTo>
                    <a:pt x="167" y="15"/>
                    <a:pt x="164" y="14"/>
                    <a:pt x="164" y="15"/>
                  </a:cubicBezTo>
                  <a:cubicBezTo>
                    <a:pt x="163" y="15"/>
                    <a:pt x="164" y="17"/>
                    <a:pt x="164" y="17"/>
                  </a:cubicBezTo>
                  <a:cubicBezTo>
                    <a:pt x="161" y="18"/>
                    <a:pt x="158" y="19"/>
                    <a:pt x="158" y="17"/>
                  </a:cubicBezTo>
                  <a:cubicBezTo>
                    <a:pt x="156" y="17"/>
                    <a:pt x="157" y="20"/>
                    <a:pt x="157" y="20"/>
                  </a:cubicBezTo>
                  <a:cubicBezTo>
                    <a:pt x="155" y="21"/>
                    <a:pt x="151" y="19"/>
                    <a:pt x="151" y="22"/>
                  </a:cubicBezTo>
                  <a:cubicBezTo>
                    <a:pt x="146" y="21"/>
                    <a:pt x="140" y="20"/>
                    <a:pt x="137" y="24"/>
                  </a:cubicBezTo>
                  <a:cubicBezTo>
                    <a:pt x="138" y="28"/>
                    <a:pt x="144" y="24"/>
                    <a:pt x="145" y="23"/>
                  </a:cubicBezTo>
                  <a:cubicBezTo>
                    <a:pt x="147" y="24"/>
                    <a:pt x="145" y="25"/>
                    <a:pt x="145" y="27"/>
                  </a:cubicBezTo>
                  <a:cubicBezTo>
                    <a:pt x="140" y="27"/>
                    <a:pt x="137" y="29"/>
                    <a:pt x="133" y="30"/>
                  </a:cubicBezTo>
                  <a:cubicBezTo>
                    <a:pt x="131" y="31"/>
                    <a:pt x="129" y="32"/>
                    <a:pt x="128" y="34"/>
                  </a:cubicBezTo>
                  <a:cubicBezTo>
                    <a:pt x="127" y="35"/>
                    <a:pt x="125" y="34"/>
                    <a:pt x="124" y="34"/>
                  </a:cubicBezTo>
                  <a:cubicBezTo>
                    <a:pt x="123" y="35"/>
                    <a:pt x="124" y="36"/>
                    <a:pt x="123" y="37"/>
                  </a:cubicBezTo>
                  <a:cubicBezTo>
                    <a:pt x="121" y="38"/>
                    <a:pt x="119" y="36"/>
                    <a:pt x="119" y="38"/>
                  </a:cubicBezTo>
                  <a:cubicBezTo>
                    <a:pt x="119" y="40"/>
                    <a:pt x="115" y="39"/>
                    <a:pt x="114" y="41"/>
                  </a:cubicBezTo>
                  <a:cubicBezTo>
                    <a:pt x="114" y="44"/>
                    <a:pt x="111" y="42"/>
                    <a:pt x="109" y="44"/>
                  </a:cubicBezTo>
                  <a:cubicBezTo>
                    <a:pt x="107" y="46"/>
                    <a:pt x="104" y="45"/>
                    <a:pt x="100" y="47"/>
                  </a:cubicBezTo>
                  <a:cubicBezTo>
                    <a:pt x="100" y="47"/>
                    <a:pt x="101" y="48"/>
                    <a:pt x="99" y="48"/>
                  </a:cubicBezTo>
                  <a:cubicBezTo>
                    <a:pt x="96" y="48"/>
                    <a:pt x="98" y="49"/>
                    <a:pt x="96" y="51"/>
                  </a:cubicBezTo>
                  <a:cubicBezTo>
                    <a:pt x="96" y="51"/>
                    <a:pt x="95" y="51"/>
                    <a:pt x="95" y="51"/>
                  </a:cubicBezTo>
                  <a:cubicBezTo>
                    <a:pt x="94" y="51"/>
                    <a:pt x="91" y="54"/>
                    <a:pt x="86" y="52"/>
                  </a:cubicBezTo>
                  <a:cubicBezTo>
                    <a:pt x="87" y="54"/>
                    <a:pt x="92" y="55"/>
                    <a:pt x="86" y="55"/>
                  </a:cubicBezTo>
                  <a:cubicBezTo>
                    <a:pt x="87" y="58"/>
                    <a:pt x="93" y="56"/>
                    <a:pt x="92" y="61"/>
                  </a:cubicBezTo>
                  <a:cubicBezTo>
                    <a:pt x="89" y="58"/>
                    <a:pt x="89" y="61"/>
                    <a:pt x="89" y="65"/>
                  </a:cubicBezTo>
                  <a:cubicBezTo>
                    <a:pt x="86" y="61"/>
                    <a:pt x="85" y="66"/>
                    <a:pt x="82" y="68"/>
                  </a:cubicBezTo>
                  <a:cubicBezTo>
                    <a:pt x="79" y="70"/>
                    <a:pt x="76" y="68"/>
                    <a:pt x="74" y="71"/>
                  </a:cubicBezTo>
                  <a:cubicBezTo>
                    <a:pt x="73" y="72"/>
                    <a:pt x="75" y="72"/>
                    <a:pt x="75" y="72"/>
                  </a:cubicBezTo>
                  <a:cubicBezTo>
                    <a:pt x="75" y="73"/>
                    <a:pt x="70" y="74"/>
                    <a:pt x="74" y="75"/>
                  </a:cubicBezTo>
                  <a:cubicBezTo>
                    <a:pt x="72" y="79"/>
                    <a:pt x="64" y="76"/>
                    <a:pt x="63" y="81"/>
                  </a:cubicBezTo>
                  <a:cubicBezTo>
                    <a:pt x="65" y="83"/>
                    <a:pt x="69" y="84"/>
                    <a:pt x="74" y="83"/>
                  </a:cubicBezTo>
                  <a:cubicBezTo>
                    <a:pt x="75" y="88"/>
                    <a:pt x="67" y="84"/>
                    <a:pt x="67" y="88"/>
                  </a:cubicBezTo>
                  <a:cubicBezTo>
                    <a:pt x="67" y="90"/>
                    <a:pt x="65" y="87"/>
                    <a:pt x="64" y="88"/>
                  </a:cubicBezTo>
                  <a:cubicBezTo>
                    <a:pt x="61" y="88"/>
                    <a:pt x="59" y="92"/>
                    <a:pt x="55" y="90"/>
                  </a:cubicBezTo>
                  <a:cubicBezTo>
                    <a:pt x="55" y="89"/>
                    <a:pt x="52" y="89"/>
                    <a:pt x="53" y="86"/>
                  </a:cubicBezTo>
                  <a:cubicBezTo>
                    <a:pt x="46" y="85"/>
                    <a:pt x="41" y="88"/>
                    <a:pt x="34" y="86"/>
                  </a:cubicBezTo>
                  <a:cubicBezTo>
                    <a:pt x="34" y="86"/>
                    <a:pt x="33" y="85"/>
                    <a:pt x="33" y="85"/>
                  </a:cubicBezTo>
                  <a:cubicBezTo>
                    <a:pt x="31" y="85"/>
                    <a:pt x="30" y="87"/>
                    <a:pt x="27" y="88"/>
                  </a:cubicBezTo>
                  <a:cubicBezTo>
                    <a:pt x="21" y="89"/>
                    <a:pt x="15" y="86"/>
                    <a:pt x="8" y="85"/>
                  </a:cubicBezTo>
                  <a:cubicBezTo>
                    <a:pt x="10" y="82"/>
                    <a:pt x="13" y="80"/>
                    <a:pt x="18" y="81"/>
                  </a:cubicBezTo>
                  <a:cubicBezTo>
                    <a:pt x="21" y="80"/>
                    <a:pt x="18" y="74"/>
                    <a:pt x="20" y="73"/>
                  </a:cubicBezTo>
                  <a:cubicBezTo>
                    <a:pt x="24" y="75"/>
                    <a:pt x="24" y="72"/>
                    <a:pt x="27" y="72"/>
                  </a:cubicBezTo>
                  <a:cubicBezTo>
                    <a:pt x="27" y="77"/>
                    <a:pt x="33" y="76"/>
                    <a:pt x="37" y="76"/>
                  </a:cubicBezTo>
                  <a:cubicBezTo>
                    <a:pt x="40" y="76"/>
                    <a:pt x="36" y="74"/>
                    <a:pt x="39" y="72"/>
                  </a:cubicBezTo>
                  <a:cubicBezTo>
                    <a:pt x="38" y="69"/>
                    <a:pt x="30" y="73"/>
                    <a:pt x="33" y="67"/>
                  </a:cubicBezTo>
                  <a:cubicBezTo>
                    <a:pt x="27" y="68"/>
                    <a:pt x="25" y="70"/>
                    <a:pt x="19" y="68"/>
                  </a:cubicBezTo>
                  <a:cubicBezTo>
                    <a:pt x="20" y="65"/>
                    <a:pt x="23" y="64"/>
                    <a:pt x="26" y="64"/>
                  </a:cubicBezTo>
                  <a:cubicBezTo>
                    <a:pt x="27" y="62"/>
                    <a:pt x="29" y="61"/>
                    <a:pt x="30" y="59"/>
                  </a:cubicBezTo>
                  <a:cubicBezTo>
                    <a:pt x="32" y="60"/>
                    <a:pt x="33" y="59"/>
                    <a:pt x="33" y="58"/>
                  </a:cubicBezTo>
                  <a:cubicBezTo>
                    <a:pt x="36" y="58"/>
                    <a:pt x="38" y="58"/>
                    <a:pt x="40" y="59"/>
                  </a:cubicBezTo>
                  <a:cubicBezTo>
                    <a:pt x="42" y="59"/>
                    <a:pt x="44" y="57"/>
                    <a:pt x="44" y="55"/>
                  </a:cubicBezTo>
                  <a:cubicBezTo>
                    <a:pt x="44" y="53"/>
                    <a:pt x="41" y="55"/>
                    <a:pt x="40" y="54"/>
                  </a:cubicBezTo>
                  <a:cubicBezTo>
                    <a:pt x="40" y="53"/>
                    <a:pt x="39" y="50"/>
                    <a:pt x="39" y="50"/>
                  </a:cubicBezTo>
                  <a:cubicBezTo>
                    <a:pt x="38" y="49"/>
                    <a:pt x="37" y="48"/>
                    <a:pt x="37" y="47"/>
                  </a:cubicBezTo>
                  <a:cubicBezTo>
                    <a:pt x="36" y="48"/>
                    <a:pt x="35" y="48"/>
                    <a:pt x="33" y="48"/>
                  </a:cubicBezTo>
                  <a:cubicBezTo>
                    <a:pt x="34" y="45"/>
                    <a:pt x="33" y="44"/>
                    <a:pt x="30" y="44"/>
                  </a:cubicBezTo>
                  <a:cubicBezTo>
                    <a:pt x="32" y="42"/>
                    <a:pt x="33" y="39"/>
                    <a:pt x="37" y="40"/>
                  </a:cubicBezTo>
                  <a:cubicBezTo>
                    <a:pt x="41" y="40"/>
                    <a:pt x="40" y="45"/>
                    <a:pt x="46" y="43"/>
                  </a:cubicBezTo>
                  <a:cubicBezTo>
                    <a:pt x="45" y="44"/>
                    <a:pt x="46" y="45"/>
                    <a:pt x="47" y="45"/>
                  </a:cubicBezTo>
                  <a:cubicBezTo>
                    <a:pt x="52" y="47"/>
                    <a:pt x="49" y="41"/>
                    <a:pt x="51" y="40"/>
                  </a:cubicBezTo>
                  <a:cubicBezTo>
                    <a:pt x="58" y="38"/>
                    <a:pt x="65" y="36"/>
                    <a:pt x="68" y="31"/>
                  </a:cubicBezTo>
                  <a:cubicBezTo>
                    <a:pt x="68" y="28"/>
                    <a:pt x="66" y="33"/>
                    <a:pt x="63" y="31"/>
                  </a:cubicBezTo>
                  <a:cubicBezTo>
                    <a:pt x="60" y="33"/>
                    <a:pt x="57" y="33"/>
                    <a:pt x="55" y="36"/>
                  </a:cubicBezTo>
                  <a:cubicBezTo>
                    <a:pt x="52" y="34"/>
                    <a:pt x="45" y="36"/>
                    <a:pt x="39" y="36"/>
                  </a:cubicBezTo>
                  <a:cubicBezTo>
                    <a:pt x="35" y="35"/>
                    <a:pt x="33" y="33"/>
                    <a:pt x="29" y="36"/>
                  </a:cubicBezTo>
                  <a:cubicBezTo>
                    <a:pt x="28" y="31"/>
                    <a:pt x="24" y="36"/>
                    <a:pt x="22" y="31"/>
                  </a:cubicBezTo>
                  <a:cubicBezTo>
                    <a:pt x="20" y="34"/>
                    <a:pt x="16" y="30"/>
                    <a:pt x="11" y="31"/>
                  </a:cubicBezTo>
                  <a:cubicBezTo>
                    <a:pt x="12" y="27"/>
                    <a:pt x="6" y="29"/>
                    <a:pt x="5" y="27"/>
                  </a:cubicBezTo>
                  <a:cubicBezTo>
                    <a:pt x="4" y="23"/>
                    <a:pt x="8" y="25"/>
                    <a:pt x="9" y="23"/>
                  </a:cubicBezTo>
                  <a:cubicBezTo>
                    <a:pt x="9" y="19"/>
                    <a:pt x="0" y="25"/>
                    <a:pt x="2" y="19"/>
                  </a:cubicBezTo>
                  <a:cubicBezTo>
                    <a:pt x="8" y="17"/>
                    <a:pt x="19" y="16"/>
                    <a:pt x="29" y="15"/>
                  </a:cubicBezTo>
                  <a:cubicBezTo>
                    <a:pt x="30" y="15"/>
                    <a:pt x="30" y="13"/>
                    <a:pt x="30" y="12"/>
                  </a:cubicBezTo>
                  <a:cubicBezTo>
                    <a:pt x="38" y="13"/>
                    <a:pt x="43" y="10"/>
                    <a:pt x="47" y="12"/>
                  </a:cubicBezTo>
                  <a:cubicBezTo>
                    <a:pt x="48" y="11"/>
                    <a:pt x="49" y="9"/>
                    <a:pt x="50" y="8"/>
                  </a:cubicBezTo>
                  <a:cubicBezTo>
                    <a:pt x="58" y="7"/>
                    <a:pt x="66" y="5"/>
                    <a:pt x="72" y="6"/>
                  </a:cubicBezTo>
                  <a:cubicBezTo>
                    <a:pt x="74" y="6"/>
                    <a:pt x="73" y="4"/>
                    <a:pt x="74" y="3"/>
                  </a:cubicBezTo>
                  <a:cubicBezTo>
                    <a:pt x="79" y="4"/>
                    <a:pt x="87" y="2"/>
                    <a:pt x="91" y="5"/>
                  </a:cubicBezTo>
                  <a:cubicBezTo>
                    <a:pt x="91" y="2"/>
                    <a:pt x="97" y="5"/>
                    <a:pt x="98" y="2"/>
                  </a:cubicBezTo>
                  <a:cubicBezTo>
                    <a:pt x="101" y="3"/>
                    <a:pt x="106" y="4"/>
                    <a:pt x="112" y="3"/>
                  </a:cubicBezTo>
                  <a:cubicBezTo>
                    <a:pt x="112" y="2"/>
                    <a:pt x="111" y="2"/>
                    <a:pt x="110" y="2"/>
                  </a:cubicBezTo>
                  <a:cubicBezTo>
                    <a:pt x="110" y="0"/>
                    <a:pt x="112" y="1"/>
                    <a:pt x="112" y="2"/>
                  </a:cubicBezTo>
                  <a:cubicBezTo>
                    <a:pt x="118" y="3"/>
                    <a:pt x="128" y="1"/>
                    <a:pt x="134" y="2"/>
                  </a:cubicBezTo>
                  <a:cubicBezTo>
                    <a:pt x="134" y="2"/>
                    <a:pt x="134" y="5"/>
                    <a:pt x="134" y="5"/>
                  </a:cubicBezTo>
                  <a:cubicBezTo>
                    <a:pt x="145" y="5"/>
                    <a:pt x="146" y="3"/>
                    <a:pt x="158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82" name="Freeform 88">
              <a:extLst>
                <a:ext uri="{FF2B5EF4-FFF2-40B4-BE49-F238E27FC236}">
                  <a16:creationId xmlns:a16="http://schemas.microsoft.com/office/drawing/2014/main" id="{C42B75D3-6168-47A9-BED1-0E1C3116DB3B}"/>
                </a:ext>
              </a:extLst>
            </p:cNvPr>
            <p:cNvSpPr/>
            <p:nvPr/>
          </p:nvSpPr>
          <p:spPr bwMode="auto">
            <a:xfrm>
              <a:off x="3288173" y="139021"/>
              <a:ext cx="151708" cy="56361"/>
            </a:xfrm>
            <a:custGeom>
              <a:gdLst>
                <a:gd fmla="*/ 13 w 49" name="T0"/>
                <a:gd fmla="*/ 2 h 17" name="T1"/>
                <a:gd fmla="*/ 13 w 49" name="T2"/>
                <a:gd fmla="*/ 3 h 17" name="T3"/>
                <a:gd fmla="*/ 17 w 49" name="T4"/>
                <a:gd fmla="*/ 8 h 17" name="T5"/>
                <a:gd fmla="*/ 22 w 49" name="T6"/>
                <a:gd fmla="*/ 5 h 17" name="T7"/>
                <a:gd fmla="*/ 29 w 49" name="T8"/>
                <a:gd fmla="*/ 8 h 17" name="T9"/>
                <a:gd fmla="*/ 41 w 49" name="T10"/>
                <a:gd fmla="*/ 5 h 17" name="T11"/>
                <a:gd fmla="*/ 47 w 49" name="T12"/>
                <a:gd fmla="*/ 8 h 17" name="T13"/>
                <a:gd fmla="*/ 44 w 49" name="T14"/>
                <a:gd fmla="*/ 13 h 17" name="T15"/>
                <a:gd fmla="*/ 31 w 49" name="T16"/>
                <a:gd fmla="*/ 15 h 17" name="T17"/>
                <a:gd fmla="*/ 23 w 49" name="T18"/>
                <a:gd fmla="*/ 17 h 17" name="T19"/>
                <a:gd fmla="*/ 9 w 49" name="T20"/>
                <a:gd fmla="*/ 8 h 17" name="T21"/>
                <a:gd fmla="*/ 2 w 49" name="T22"/>
                <a:gd fmla="*/ 6 h 17" name="T23"/>
                <a:gd fmla="*/ 13 w 49" name="T24"/>
                <a:gd fmla="*/ 2 h 17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49" name="T39"/>
                <a:gd fmla="*/ 0 h 17" name="T40"/>
                <a:gd fmla="*/ 49 w 49" name="T41"/>
                <a:gd fmla="*/ 17 h 17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17" w="49">
                  <a:moveTo>
                    <a:pt x="13" y="2"/>
                  </a:moveTo>
                  <a:cubicBezTo>
                    <a:pt x="15" y="2"/>
                    <a:pt x="14" y="3"/>
                    <a:pt x="13" y="3"/>
                  </a:cubicBezTo>
                  <a:cubicBezTo>
                    <a:pt x="13" y="7"/>
                    <a:pt x="19" y="3"/>
                    <a:pt x="17" y="8"/>
                  </a:cubicBezTo>
                  <a:cubicBezTo>
                    <a:pt x="20" y="8"/>
                    <a:pt x="19" y="5"/>
                    <a:pt x="22" y="5"/>
                  </a:cubicBezTo>
                  <a:cubicBezTo>
                    <a:pt x="25" y="8"/>
                    <a:pt x="28" y="2"/>
                    <a:pt x="29" y="8"/>
                  </a:cubicBezTo>
                  <a:cubicBezTo>
                    <a:pt x="32" y="6"/>
                    <a:pt x="37" y="6"/>
                    <a:pt x="41" y="5"/>
                  </a:cubicBezTo>
                  <a:cubicBezTo>
                    <a:pt x="40" y="9"/>
                    <a:pt x="48" y="4"/>
                    <a:pt x="47" y="8"/>
                  </a:cubicBezTo>
                  <a:cubicBezTo>
                    <a:pt x="49" y="12"/>
                    <a:pt x="38" y="10"/>
                    <a:pt x="44" y="13"/>
                  </a:cubicBezTo>
                  <a:cubicBezTo>
                    <a:pt x="42" y="16"/>
                    <a:pt x="35" y="14"/>
                    <a:pt x="31" y="15"/>
                  </a:cubicBezTo>
                  <a:cubicBezTo>
                    <a:pt x="28" y="15"/>
                    <a:pt x="26" y="16"/>
                    <a:pt x="23" y="17"/>
                  </a:cubicBezTo>
                  <a:cubicBezTo>
                    <a:pt x="17" y="15"/>
                    <a:pt x="12" y="13"/>
                    <a:pt x="9" y="8"/>
                  </a:cubicBezTo>
                  <a:cubicBezTo>
                    <a:pt x="7" y="7"/>
                    <a:pt x="2" y="9"/>
                    <a:pt x="2" y="6"/>
                  </a:cubicBezTo>
                  <a:cubicBezTo>
                    <a:pt x="0" y="0"/>
                    <a:pt x="12" y="6"/>
                    <a:pt x="1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83" name="Freeform 89">
              <a:extLst>
                <a:ext uri="{FF2B5EF4-FFF2-40B4-BE49-F238E27FC236}">
                  <a16:creationId xmlns:a16="http://schemas.microsoft.com/office/drawing/2014/main" id="{35999B8A-4FE3-4B35-894B-E9EB18547F35}"/>
                </a:ext>
              </a:extLst>
            </p:cNvPr>
            <p:cNvSpPr/>
            <p:nvPr/>
          </p:nvSpPr>
          <p:spPr bwMode="auto">
            <a:xfrm>
              <a:off x="952582" y="219178"/>
              <a:ext cx="67034" cy="20039"/>
            </a:xfrm>
            <a:custGeom>
              <a:gdLst>
                <a:gd fmla="*/ 21 w 22" name="T0"/>
                <a:gd fmla="*/ 0 h 6" name="T1"/>
                <a:gd fmla="*/ 13 w 22" name="T2"/>
                <a:gd fmla="*/ 5 h 6" name="T3"/>
                <a:gd fmla="*/ 10 w 22" name="T4"/>
                <a:gd fmla="*/ 6 h 6" name="T5"/>
                <a:gd fmla="*/ 5 w 22" name="T6"/>
                <a:gd fmla="*/ 6 h 6" name="T7"/>
                <a:gd fmla="*/ 7 w 22" name="T8"/>
                <a:gd fmla="*/ 2 h 6" name="T9"/>
                <a:gd fmla="*/ 21 w 22" name="T10"/>
                <a:gd fmla="*/ 0 h 6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22" name="T18"/>
                <a:gd fmla="*/ 0 h 6" name="T19"/>
                <a:gd fmla="*/ 22 w 22" name="T20"/>
                <a:gd fmla="*/ 6 h 6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6" w="22">
                  <a:moveTo>
                    <a:pt x="21" y="0"/>
                  </a:moveTo>
                  <a:cubicBezTo>
                    <a:pt x="22" y="5"/>
                    <a:pt x="16" y="4"/>
                    <a:pt x="13" y="5"/>
                  </a:cubicBezTo>
                  <a:cubicBezTo>
                    <a:pt x="12" y="5"/>
                    <a:pt x="12" y="6"/>
                    <a:pt x="10" y="6"/>
                  </a:cubicBezTo>
                  <a:cubicBezTo>
                    <a:pt x="8" y="6"/>
                    <a:pt x="5" y="4"/>
                    <a:pt x="5" y="6"/>
                  </a:cubicBezTo>
                  <a:cubicBezTo>
                    <a:pt x="0" y="6"/>
                    <a:pt x="7" y="2"/>
                    <a:pt x="7" y="2"/>
                  </a:cubicBezTo>
                  <a:cubicBezTo>
                    <a:pt x="10" y="5"/>
                    <a:pt x="16" y="0"/>
                    <a:pt x="21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84" name="Freeform 90">
              <a:extLst>
                <a:ext uri="{FF2B5EF4-FFF2-40B4-BE49-F238E27FC236}">
                  <a16:creationId xmlns:a16="http://schemas.microsoft.com/office/drawing/2014/main" id="{5F88C810-8B87-4182-9E8F-EF796127268F}"/>
                </a:ext>
              </a:extLst>
            </p:cNvPr>
            <p:cNvSpPr/>
            <p:nvPr/>
          </p:nvSpPr>
          <p:spPr bwMode="auto">
            <a:xfrm>
              <a:off x="1226597" y="219178"/>
              <a:ext cx="63505" cy="42583"/>
            </a:xfrm>
            <a:custGeom>
              <a:gdLst>
                <a:gd fmla="*/ 10 w 20" name="T0"/>
                <a:gd fmla="*/ 0 h 13" name="T1"/>
                <a:gd fmla="*/ 7 w 20" name="T2"/>
                <a:gd fmla="*/ 2 h 13" name="T3"/>
                <a:gd fmla="*/ 14 w 20" name="T4"/>
                <a:gd fmla="*/ 6 h 13" name="T5"/>
                <a:gd fmla="*/ 17 w 20" name="T6"/>
                <a:gd fmla="*/ 5 h 13" name="T7"/>
                <a:gd fmla="*/ 8 w 20" name="T8"/>
                <a:gd fmla="*/ 13 h 13" name="T9"/>
                <a:gd fmla="*/ 0 w 20" name="T10"/>
                <a:gd fmla="*/ 3 h 13" name="T11"/>
                <a:gd fmla="*/ 10 w 20" name="T12"/>
                <a:gd fmla="*/ 0 h 13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20" name="T21"/>
                <a:gd fmla="*/ 0 h 13" name="T22"/>
                <a:gd fmla="*/ 20 w 20" name="T23"/>
                <a:gd fmla="*/ 13 h 13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13" w="20">
                  <a:moveTo>
                    <a:pt x="10" y="0"/>
                  </a:moveTo>
                  <a:cubicBezTo>
                    <a:pt x="9" y="2"/>
                    <a:pt x="8" y="2"/>
                    <a:pt x="7" y="2"/>
                  </a:cubicBezTo>
                  <a:cubicBezTo>
                    <a:pt x="6" y="6"/>
                    <a:pt x="16" y="0"/>
                    <a:pt x="14" y="6"/>
                  </a:cubicBezTo>
                  <a:cubicBezTo>
                    <a:pt x="15" y="6"/>
                    <a:pt x="16" y="6"/>
                    <a:pt x="17" y="5"/>
                  </a:cubicBezTo>
                  <a:cubicBezTo>
                    <a:pt x="20" y="9"/>
                    <a:pt x="9" y="9"/>
                    <a:pt x="8" y="13"/>
                  </a:cubicBezTo>
                  <a:cubicBezTo>
                    <a:pt x="5" y="11"/>
                    <a:pt x="5" y="4"/>
                    <a:pt x="0" y="3"/>
                  </a:cubicBezTo>
                  <a:cubicBezTo>
                    <a:pt x="1" y="1"/>
                    <a:pt x="7" y="2"/>
                    <a:pt x="1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85" name="Freeform 91">
              <a:extLst>
                <a:ext uri="{FF2B5EF4-FFF2-40B4-BE49-F238E27FC236}">
                  <a16:creationId xmlns:a16="http://schemas.microsoft.com/office/drawing/2014/main" id="{3A4903E2-D669-4623-8BB0-D88F3A85B8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48414" y="268024"/>
              <a:ext cx="3660973" cy="2581293"/>
            </a:xfrm>
            <a:custGeom>
              <a:gdLst>
                <a:gd fmla="*/ 704 w 1185" name="T0"/>
                <a:gd fmla="*/ 54 h 777" name="T1"/>
                <a:gd fmla="*/ 832 w 1185" name="T2"/>
                <a:gd fmla="*/ 54 h 777" name="T3"/>
                <a:gd fmla="*/ 938 w 1185" name="T4"/>
                <a:gd fmla="*/ 64 h 777" name="T5"/>
                <a:gd fmla="*/ 1077 w 1185" name="T6"/>
                <a:gd fmla="*/ 86 h 777" name="T7"/>
                <a:gd fmla="*/ 1185 w 1185" name="T8"/>
                <a:gd fmla="*/ 122 h 777" name="T9"/>
                <a:gd fmla="*/ 1117 w 1185" name="T10"/>
                <a:gd fmla="*/ 138 h 777" name="T11"/>
                <a:gd fmla="*/ 1028 w 1185" name="T12"/>
                <a:gd fmla="*/ 206 h 777" name="T13"/>
                <a:gd fmla="*/ 993 w 1185" name="T14"/>
                <a:gd fmla="*/ 227 h 777" name="T15"/>
                <a:gd fmla="*/ 1039 w 1185" name="T16"/>
                <a:gd fmla="*/ 157 h 777" name="T17"/>
                <a:gd fmla="*/ 938 w 1185" name="T18"/>
                <a:gd fmla="*/ 186 h 777" name="T19"/>
                <a:gd fmla="*/ 906 w 1185" name="T20"/>
                <a:gd fmla="*/ 235 h 777" name="T21"/>
                <a:gd fmla="*/ 850 w 1185" name="T22"/>
                <a:gd fmla="*/ 312 h 777" name="T23"/>
                <a:gd fmla="*/ 814 w 1185" name="T24"/>
                <a:gd fmla="*/ 331 h 777" name="T25"/>
                <a:gd fmla="*/ 798 w 1185" name="T26"/>
                <a:gd fmla="*/ 349 h 777" name="T27"/>
                <a:gd fmla="*/ 748 w 1185" name="T28"/>
                <a:gd fmla="*/ 441 h 777" name="T29"/>
                <a:gd fmla="*/ 720 w 1185" name="T30"/>
                <a:gd fmla="*/ 507 h 777" name="T31"/>
                <a:gd fmla="*/ 673 w 1185" name="T32"/>
                <a:gd fmla="*/ 516 h 777" name="T33"/>
                <a:gd fmla="*/ 663 w 1185" name="T34"/>
                <a:gd fmla="*/ 519 h 777" name="T35"/>
                <a:gd fmla="*/ 638 w 1185" name="T36"/>
                <a:gd fmla="*/ 453 h 777" name="T37"/>
                <a:gd fmla="*/ 558 w 1185" name="T38"/>
                <a:gd fmla="*/ 495 h 777" name="T39"/>
                <a:gd fmla="*/ 501 w 1185" name="T40"/>
                <a:gd fmla="*/ 436 h 777" name="T41"/>
                <a:gd fmla="*/ 394 w 1185" name="T42"/>
                <a:gd fmla="*/ 419 h 777" name="T43"/>
                <a:gd fmla="*/ 419 w 1185" name="T44"/>
                <a:gd fmla="*/ 464 h 777" name="T45"/>
                <a:gd fmla="*/ 341 w 1185" name="T46"/>
                <a:gd fmla="*/ 468 h 777" name="T47"/>
                <a:gd fmla="*/ 294 w 1185" name="T48"/>
                <a:gd fmla="*/ 411 h 777" name="T49"/>
                <a:gd fmla="*/ 331 w 1185" name="T50"/>
                <a:gd fmla="*/ 486 h 777" name="T51"/>
                <a:gd fmla="*/ 353 w 1185" name="T52"/>
                <a:gd fmla="*/ 563 h 777" name="T53"/>
                <a:gd fmla="*/ 310 w 1185" name="T54"/>
                <a:gd fmla="*/ 676 h 777" name="T55"/>
                <a:gd fmla="*/ 265 w 1185" name="T56"/>
                <a:gd fmla="*/ 763 h 777" name="T57"/>
                <a:gd fmla="*/ 178 w 1185" name="T58"/>
                <a:gd fmla="*/ 695 h 777" name="T59"/>
                <a:gd fmla="*/ 168 w 1185" name="T60"/>
                <a:gd fmla="*/ 593 h 777" name="T61"/>
                <a:gd fmla="*/ 35 w 1185" name="T62"/>
                <a:gd fmla="*/ 528 h 777" name="T63"/>
                <a:gd fmla="*/ 4 w 1185" name="T64"/>
                <a:gd fmla="*/ 443 h 777" name="T65"/>
                <a:gd fmla="*/ 122 w 1185" name="T66"/>
                <a:gd fmla="*/ 350 h 777" name="T67"/>
                <a:gd fmla="*/ 198 w 1185" name="T68"/>
                <a:gd fmla="*/ 385 h 777" name="T69"/>
                <a:gd fmla="*/ 285 w 1185" name="T70"/>
                <a:gd fmla="*/ 385 h 777" name="T71"/>
                <a:gd fmla="*/ 233 w 1185" name="T72"/>
                <a:gd fmla="*/ 328 h 777" name="T73"/>
                <a:gd fmla="*/ 192 w 1185" name="T74"/>
                <a:gd fmla="*/ 303 h 777" name="T75"/>
                <a:gd fmla="*/ 195 w 1185" name="T76"/>
                <a:gd fmla="*/ 325 h 777" name="T77"/>
                <a:gd fmla="*/ 119 w 1185" name="T78"/>
                <a:gd fmla="*/ 307 h 777" name="T79"/>
                <a:gd fmla="*/ 87 w 1185" name="T80"/>
                <a:gd fmla="*/ 305 h 777" name="T81"/>
                <a:gd fmla="*/ 119 w 1185" name="T82"/>
                <a:gd fmla="*/ 248 h 777" name="T83"/>
                <a:gd fmla="*/ 161 w 1185" name="T84"/>
                <a:gd fmla="*/ 220 h 777" name="T85"/>
                <a:gd fmla="*/ 238 w 1185" name="T86"/>
                <a:gd fmla="*/ 186 h 777" name="T87"/>
                <a:gd fmla="*/ 236 w 1185" name="T88"/>
                <a:gd fmla="*/ 148 h 777" name="T89"/>
                <a:gd fmla="*/ 209 w 1185" name="T90"/>
                <a:gd fmla="*/ 179 h 777" name="T91"/>
                <a:gd fmla="*/ 137 w 1185" name="T92"/>
                <a:gd fmla="*/ 189 h 777" name="T93"/>
                <a:gd fmla="*/ 171 w 1185" name="T94"/>
                <a:gd fmla="*/ 126 h 777" name="T95"/>
                <a:gd fmla="*/ 266 w 1185" name="T96"/>
                <a:gd fmla="*/ 79 h 777" name="T97"/>
                <a:gd fmla="*/ 299 w 1185" name="T98"/>
                <a:gd fmla="*/ 116 h 777" name="T99"/>
                <a:gd fmla="*/ 353 w 1185" name="T100"/>
                <a:gd fmla="*/ 101 h 777" name="T101"/>
                <a:gd fmla="*/ 449 w 1185" name="T102"/>
                <a:gd fmla="*/ 95 h 777" name="T103"/>
                <a:gd fmla="*/ 496 w 1185" name="T104"/>
                <a:gd fmla="*/ 63 h 777" name="T105"/>
                <a:gd fmla="*/ 530 w 1185" name="T106"/>
                <a:gd fmla="*/ 98 h 777" name="T107"/>
                <a:gd fmla="*/ 553 w 1185" name="T108"/>
                <a:gd fmla="*/ 61 h 777" name="T109"/>
                <a:gd fmla="*/ 669 w 1185" name="T110"/>
                <a:gd fmla="*/ 14 h 777" name="T111"/>
                <a:gd fmla="*/ 280 w 1185" name="T112"/>
                <a:gd fmla="*/ 281 h 777" name="T113"/>
                <a:gd fmla="*/ 338 w 1185" name="T114"/>
                <a:gd fmla="*/ 319 h 777" name="T115"/>
                <a:gd fmla="*/ 400 w 1185" name="T116"/>
                <a:gd fmla="*/ 310 h 777" name="T117"/>
                <a:gd fmla="*/ 380 w 1185" name="T118"/>
                <a:gd fmla="*/ 339 h 777" name="T119"/>
                <a:gd fmla="*/ 282 w 1185" name="T120"/>
                <a:gd fmla="*/ 573 h 777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w 1185" name="T183"/>
                <a:gd fmla="*/ 0 h 777" name="T184"/>
                <a:gd fmla="*/ 1185 w 1185" name="T185"/>
                <a:gd fmla="*/ 777 h 777" name="T186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T186" l="T183" r="T185" t="T184"/>
              <a:pathLst>
                <a:path h="777" w="1185">
                  <a:moveTo>
                    <a:pt x="714" y="8"/>
                  </a:moveTo>
                  <a:cubicBezTo>
                    <a:pt x="714" y="10"/>
                    <a:pt x="716" y="9"/>
                    <a:pt x="718" y="9"/>
                  </a:cubicBezTo>
                  <a:cubicBezTo>
                    <a:pt x="718" y="11"/>
                    <a:pt x="716" y="11"/>
                    <a:pt x="714" y="11"/>
                  </a:cubicBezTo>
                  <a:cubicBezTo>
                    <a:pt x="720" y="17"/>
                    <a:pt x="726" y="8"/>
                    <a:pt x="736" y="11"/>
                  </a:cubicBezTo>
                  <a:cubicBezTo>
                    <a:pt x="739" y="14"/>
                    <a:pt x="743" y="17"/>
                    <a:pt x="748" y="18"/>
                  </a:cubicBezTo>
                  <a:cubicBezTo>
                    <a:pt x="748" y="20"/>
                    <a:pt x="747" y="22"/>
                    <a:pt x="748" y="23"/>
                  </a:cubicBezTo>
                  <a:cubicBezTo>
                    <a:pt x="748" y="25"/>
                    <a:pt x="751" y="25"/>
                    <a:pt x="750" y="28"/>
                  </a:cubicBezTo>
                  <a:cubicBezTo>
                    <a:pt x="747" y="27"/>
                    <a:pt x="748" y="30"/>
                    <a:pt x="748" y="32"/>
                  </a:cubicBezTo>
                  <a:cubicBezTo>
                    <a:pt x="746" y="31"/>
                    <a:pt x="744" y="30"/>
                    <a:pt x="742" y="30"/>
                  </a:cubicBezTo>
                  <a:cubicBezTo>
                    <a:pt x="740" y="31"/>
                    <a:pt x="742" y="33"/>
                    <a:pt x="741" y="33"/>
                  </a:cubicBezTo>
                  <a:cubicBezTo>
                    <a:pt x="740" y="33"/>
                    <a:pt x="739" y="32"/>
                    <a:pt x="738" y="32"/>
                  </a:cubicBezTo>
                  <a:cubicBezTo>
                    <a:pt x="737" y="32"/>
                    <a:pt x="734" y="34"/>
                    <a:pt x="729" y="33"/>
                  </a:cubicBezTo>
                  <a:cubicBezTo>
                    <a:pt x="728" y="33"/>
                    <a:pt x="729" y="35"/>
                    <a:pt x="728" y="36"/>
                  </a:cubicBezTo>
                  <a:cubicBezTo>
                    <a:pt x="728" y="36"/>
                    <a:pt x="725" y="36"/>
                    <a:pt x="725" y="36"/>
                  </a:cubicBezTo>
                  <a:cubicBezTo>
                    <a:pt x="724" y="37"/>
                    <a:pt x="727" y="38"/>
                    <a:pt x="725" y="42"/>
                  </a:cubicBezTo>
                  <a:cubicBezTo>
                    <a:pt x="724" y="39"/>
                    <a:pt x="718" y="42"/>
                    <a:pt x="721" y="43"/>
                  </a:cubicBezTo>
                  <a:cubicBezTo>
                    <a:pt x="718" y="46"/>
                    <a:pt x="713" y="44"/>
                    <a:pt x="710" y="46"/>
                  </a:cubicBezTo>
                  <a:cubicBezTo>
                    <a:pt x="707" y="47"/>
                    <a:pt x="706" y="51"/>
                    <a:pt x="703" y="50"/>
                  </a:cubicBezTo>
                  <a:cubicBezTo>
                    <a:pt x="703" y="52"/>
                    <a:pt x="703" y="54"/>
                    <a:pt x="701" y="54"/>
                  </a:cubicBezTo>
                  <a:cubicBezTo>
                    <a:pt x="702" y="56"/>
                    <a:pt x="703" y="54"/>
                    <a:pt x="704" y="54"/>
                  </a:cubicBezTo>
                  <a:cubicBezTo>
                    <a:pt x="708" y="54"/>
                    <a:pt x="710" y="51"/>
                    <a:pt x="712" y="50"/>
                  </a:cubicBezTo>
                  <a:cubicBezTo>
                    <a:pt x="715" y="49"/>
                    <a:pt x="715" y="52"/>
                    <a:pt x="717" y="51"/>
                  </a:cubicBezTo>
                  <a:cubicBezTo>
                    <a:pt x="718" y="51"/>
                    <a:pt x="718" y="49"/>
                    <a:pt x="720" y="49"/>
                  </a:cubicBezTo>
                  <a:cubicBezTo>
                    <a:pt x="722" y="47"/>
                    <a:pt x="726" y="49"/>
                    <a:pt x="729" y="47"/>
                  </a:cubicBezTo>
                  <a:cubicBezTo>
                    <a:pt x="731" y="46"/>
                    <a:pt x="728" y="45"/>
                    <a:pt x="731" y="44"/>
                  </a:cubicBezTo>
                  <a:cubicBezTo>
                    <a:pt x="731" y="44"/>
                    <a:pt x="733" y="45"/>
                    <a:pt x="734" y="44"/>
                  </a:cubicBezTo>
                  <a:cubicBezTo>
                    <a:pt x="734" y="44"/>
                    <a:pt x="735" y="42"/>
                    <a:pt x="735" y="42"/>
                  </a:cubicBezTo>
                  <a:cubicBezTo>
                    <a:pt x="735" y="41"/>
                    <a:pt x="739" y="43"/>
                    <a:pt x="741" y="43"/>
                  </a:cubicBezTo>
                  <a:cubicBezTo>
                    <a:pt x="744" y="43"/>
                    <a:pt x="744" y="42"/>
                    <a:pt x="748" y="42"/>
                  </a:cubicBezTo>
                  <a:cubicBezTo>
                    <a:pt x="748" y="46"/>
                    <a:pt x="748" y="46"/>
                    <a:pt x="748" y="46"/>
                  </a:cubicBezTo>
                  <a:cubicBezTo>
                    <a:pt x="749" y="44"/>
                    <a:pt x="750" y="45"/>
                    <a:pt x="750" y="47"/>
                  </a:cubicBezTo>
                  <a:cubicBezTo>
                    <a:pt x="758" y="46"/>
                    <a:pt x="770" y="48"/>
                    <a:pt x="781" y="47"/>
                  </a:cubicBezTo>
                  <a:cubicBezTo>
                    <a:pt x="781" y="53"/>
                    <a:pt x="791" y="49"/>
                    <a:pt x="790" y="56"/>
                  </a:cubicBezTo>
                  <a:cubicBezTo>
                    <a:pt x="791" y="53"/>
                    <a:pt x="793" y="56"/>
                    <a:pt x="795" y="56"/>
                  </a:cubicBezTo>
                  <a:cubicBezTo>
                    <a:pt x="799" y="56"/>
                    <a:pt x="805" y="54"/>
                    <a:pt x="806" y="56"/>
                  </a:cubicBezTo>
                  <a:cubicBezTo>
                    <a:pt x="809" y="55"/>
                    <a:pt x="807" y="49"/>
                    <a:pt x="809" y="49"/>
                  </a:cubicBezTo>
                  <a:cubicBezTo>
                    <a:pt x="814" y="50"/>
                    <a:pt x="819" y="49"/>
                    <a:pt x="823" y="50"/>
                  </a:cubicBezTo>
                  <a:cubicBezTo>
                    <a:pt x="823" y="50"/>
                    <a:pt x="823" y="51"/>
                    <a:pt x="823" y="51"/>
                  </a:cubicBezTo>
                  <a:cubicBezTo>
                    <a:pt x="826" y="52"/>
                    <a:pt x="828" y="51"/>
                    <a:pt x="830" y="51"/>
                  </a:cubicBezTo>
                  <a:cubicBezTo>
                    <a:pt x="831" y="52"/>
                    <a:pt x="831" y="54"/>
                    <a:pt x="832" y="54"/>
                  </a:cubicBezTo>
                  <a:cubicBezTo>
                    <a:pt x="834" y="55"/>
                    <a:pt x="838" y="53"/>
                    <a:pt x="839" y="56"/>
                  </a:cubicBezTo>
                  <a:cubicBezTo>
                    <a:pt x="838" y="58"/>
                    <a:pt x="838" y="62"/>
                    <a:pt x="835" y="61"/>
                  </a:cubicBezTo>
                  <a:cubicBezTo>
                    <a:pt x="835" y="64"/>
                    <a:pt x="837" y="64"/>
                    <a:pt x="840" y="64"/>
                  </a:cubicBezTo>
                  <a:cubicBezTo>
                    <a:pt x="839" y="72"/>
                    <a:pt x="845" y="73"/>
                    <a:pt x="849" y="77"/>
                  </a:cubicBezTo>
                  <a:cubicBezTo>
                    <a:pt x="851" y="75"/>
                    <a:pt x="854" y="74"/>
                    <a:pt x="856" y="72"/>
                  </a:cubicBezTo>
                  <a:cubicBezTo>
                    <a:pt x="857" y="72"/>
                    <a:pt x="856" y="69"/>
                    <a:pt x="857" y="68"/>
                  </a:cubicBezTo>
                  <a:cubicBezTo>
                    <a:pt x="858" y="68"/>
                    <a:pt x="860" y="69"/>
                    <a:pt x="860" y="67"/>
                  </a:cubicBezTo>
                  <a:cubicBezTo>
                    <a:pt x="864" y="66"/>
                    <a:pt x="862" y="70"/>
                    <a:pt x="864" y="71"/>
                  </a:cubicBezTo>
                  <a:cubicBezTo>
                    <a:pt x="874" y="71"/>
                    <a:pt x="874" y="71"/>
                    <a:pt x="874" y="71"/>
                  </a:cubicBezTo>
                  <a:cubicBezTo>
                    <a:pt x="875" y="70"/>
                    <a:pt x="879" y="71"/>
                    <a:pt x="878" y="67"/>
                  </a:cubicBezTo>
                  <a:cubicBezTo>
                    <a:pt x="883" y="68"/>
                    <a:pt x="893" y="64"/>
                    <a:pt x="893" y="70"/>
                  </a:cubicBezTo>
                  <a:cubicBezTo>
                    <a:pt x="897" y="70"/>
                    <a:pt x="896" y="65"/>
                    <a:pt x="902" y="67"/>
                  </a:cubicBezTo>
                  <a:cubicBezTo>
                    <a:pt x="902" y="65"/>
                    <a:pt x="900" y="66"/>
                    <a:pt x="899" y="65"/>
                  </a:cubicBezTo>
                  <a:cubicBezTo>
                    <a:pt x="900" y="64"/>
                    <a:pt x="900" y="62"/>
                    <a:pt x="902" y="61"/>
                  </a:cubicBezTo>
                  <a:cubicBezTo>
                    <a:pt x="906" y="61"/>
                    <a:pt x="905" y="56"/>
                    <a:pt x="910" y="58"/>
                  </a:cubicBezTo>
                  <a:cubicBezTo>
                    <a:pt x="912" y="58"/>
                    <a:pt x="911" y="57"/>
                    <a:pt x="910" y="57"/>
                  </a:cubicBezTo>
                  <a:cubicBezTo>
                    <a:pt x="913" y="54"/>
                    <a:pt x="917" y="56"/>
                    <a:pt x="922" y="56"/>
                  </a:cubicBezTo>
                  <a:cubicBezTo>
                    <a:pt x="920" y="63"/>
                    <a:pt x="929" y="53"/>
                    <a:pt x="927" y="60"/>
                  </a:cubicBezTo>
                  <a:cubicBezTo>
                    <a:pt x="933" y="61"/>
                    <a:pt x="938" y="59"/>
                    <a:pt x="943" y="58"/>
                  </a:cubicBezTo>
                  <a:cubicBezTo>
                    <a:pt x="943" y="62"/>
                    <a:pt x="937" y="60"/>
                    <a:pt x="938" y="64"/>
                  </a:cubicBezTo>
                  <a:cubicBezTo>
                    <a:pt x="939" y="67"/>
                    <a:pt x="944" y="65"/>
                    <a:pt x="947" y="65"/>
                  </a:cubicBezTo>
                  <a:cubicBezTo>
                    <a:pt x="952" y="66"/>
                    <a:pt x="956" y="66"/>
                    <a:pt x="961" y="64"/>
                  </a:cubicBezTo>
                  <a:cubicBezTo>
                    <a:pt x="962" y="69"/>
                    <a:pt x="969" y="69"/>
                    <a:pt x="971" y="74"/>
                  </a:cubicBezTo>
                  <a:cubicBezTo>
                    <a:pt x="973" y="73"/>
                    <a:pt x="975" y="75"/>
                    <a:pt x="978" y="75"/>
                  </a:cubicBezTo>
                  <a:cubicBezTo>
                    <a:pt x="986" y="76"/>
                    <a:pt x="996" y="74"/>
                    <a:pt x="1004" y="75"/>
                  </a:cubicBezTo>
                  <a:cubicBezTo>
                    <a:pt x="1008" y="76"/>
                    <a:pt x="1011" y="80"/>
                    <a:pt x="1014" y="78"/>
                  </a:cubicBezTo>
                  <a:cubicBezTo>
                    <a:pt x="1014" y="80"/>
                    <a:pt x="1015" y="81"/>
                    <a:pt x="1017" y="81"/>
                  </a:cubicBezTo>
                  <a:cubicBezTo>
                    <a:pt x="1017" y="86"/>
                    <a:pt x="1017" y="86"/>
                    <a:pt x="1017" y="86"/>
                  </a:cubicBezTo>
                  <a:cubicBezTo>
                    <a:pt x="1016" y="89"/>
                    <a:pt x="1022" y="87"/>
                    <a:pt x="1023" y="88"/>
                  </a:cubicBezTo>
                  <a:cubicBezTo>
                    <a:pt x="1024" y="90"/>
                    <a:pt x="1023" y="87"/>
                    <a:pt x="1025" y="88"/>
                  </a:cubicBezTo>
                  <a:cubicBezTo>
                    <a:pt x="1026" y="88"/>
                    <a:pt x="1025" y="89"/>
                    <a:pt x="1027" y="89"/>
                  </a:cubicBezTo>
                  <a:cubicBezTo>
                    <a:pt x="1029" y="89"/>
                    <a:pt x="1044" y="91"/>
                    <a:pt x="1045" y="89"/>
                  </a:cubicBezTo>
                  <a:cubicBezTo>
                    <a:pt x="1045" y="89"/>
                    <a:pt x="1045" y="88"/>
                    <a:pt x="1045" y="88"/>
                  </a:cubicBezTo>
                  <a:cubicBezTo>
                    <a:pt x="1046" y="88"/>
                    <a:pt x="1049" y="90"/>
                    <a:pt x="1049" y="89"/>
                  </a:cubicBezTo>
                  <a:cubicBezTo>
                    <a:pt x="1050" y="88"/>
                    <a:pt x="1053" y="87"/>
                    <a:pt x="1053" y="89"/>
                  </a:cubicBezTo>
                  <a:cubicBezTo>
                    <a:pt x="1056" y="87"/>
                    <a:pt x="1060" y="86"/>
                    <a:pt x="1065" y="85"/>
                  </a:cubicBezTo>
                  <a:cubicBezTo>
                    <a:pt x="1064" y="90"/>
                    <a:pt x="1066" y="92"/>
                    <a:pt x="1066" y="95"/>
                  </a:cubicBezTo>
                  <a:cubicBezTo>
                    <a:pt x="1072" y="95"/>
                    <a:pt x="1074" y="97"/>
                    <a:pt x="1079" y="95"/>
                  </a:cubicBezTo>
                  <a:cubicBezTo>
                    <a:pt x="1079" y="93"/>
                    <a:pt x="1078" y="92"/>
                    <a:pt x="1076" y="92"/>
                  </a:cubicBezTo>
                  <a:cubicBezTo>
                    <a:pt x="1077" y="91"/>
                    <a:pt x="1077" y="89"/>
                    <a:pt x="1077" y="86"/>
                  </a:cubicBezTo>
                  <a:cubicBezTo>
                    <a:pt x="1081" y="84"/>
                    <a:pt x="1089" y="85"/>
                    <a:pt x="1091" y="88"/>
                  </a:cubicBezTo>
                  <a:cubicBezTo>
                    <a:pt x="1097" y="88"/>
                    <a:pt x="1103" y="87"/>
                    <a:pt x="1109" y="88"/>
                  </a:cubicBezTo>
                  <a:cubicBezTo>
                    <a:pt x="1112" y="88"/>
                    <a:pt x="1116" y="91"/>
                    <a:pt x="1117" y="88"/>
                  </a:cubicBezTo>
                  <a:cubicBezTo>
                    <a:pt x="1119" y="89"/>
                    <a:pt x="1119" y="91"/>
                    <a:pt x="1124" y="92"/>
                  </a:cubicBezTo>
                  <a:cubicBezTo>
                    <a:pt x="1125" y="92"/>
                    <a:pt x="1126" y="95"/>
                    <a:pt x="1126" y="95"/>
                  </a:cubicBezTo>
                  <a:cubicBezTo>
                    <a:pt x="1127" y="95"/>
                    <a:pt x="1128" y="94"/>
                    <a:pt x="1128" y="94"/>
                  </a:cubicBezTo>
                  <a:cubicBezTo>
                    <a:pt x="1129" y="94"/>
                    <a:pt x="1128" y="95"/>
                    <a:pt x="1129" y="96"/>
                  </a:cubicBezTo>
                  <a:cubicBezTo>
                    <a:pt x="1130" y="97"/>
                    <a:pt x="1132" y="96"/>
                    <a:pt x="1132" y="96"/>
                  </a:cubicBezTo>
                  <a:cubicBezTo>
                    <a:pt x="1133" y="97"/>
                    <a:pt x="1135" y="98"/>
                    <a:pt x="1139" y="99"/>
                  </a:cubicBezTo>
                  <a:cubicBezTo>
                    <a:pt x="1141" y="100"/>
                    <a:pt x="1145" y="101"/>
                    <a:pt x="1147" y="102"/>
                  </a:cubicBezTo>
                  <a:cubicBezTo>
                    <a:pt x="1148" y="102"/>
                    <a:pt x="1148" y="104"/>
                    <a:pt x="1149" y="105"/>
                  </a:cubicBezTo>
                  <a:cubicBezTo>
                    <a:pt x="1149" y="105"/>
                    <a:pt x="1151" y="104"/>
                    <a:pt x="1152" y="105"/>
                  </a:cubicBezTo>
                  <a:cubicBezTo>
                    <a:pt x="1152" y="105"/>
                    <a:pt x="1151" y="107"/>
                    <a:pt x="1152" y="108"/>
                  </a:cubicBezTo>
                  <a:cubicBezTo>
                    <a:pt x="1152" y="108"/>
                    <a:pt x="1154" y="107"/>
                    <a:pt x="1154" y="108"/>
                  </a:cubicBezTo>
                  <a:cubicBezTo>
                    <a:pt x="1155" y="109"/>
                    <a:pt x="1153" y="114"/>
                    <a:pt x="1159" y="112"/>
                  </a:cubicBezTo>
                  <a:cubicBezTo>
                    <a:pt x="1159" y="122"/>
                    <a:pt x="1159" y="122"/>
                    <a:pt x="1159" y="122"/>
                  </a:cubicBezTo>
                  <a:cubicBezTo>
                    <a:pt x="1164" y="121"/>
                    <a:pt x="1168" y="120"/>
                    <a:pt x="1168" y="116"/>
                  </a:cubicBezTo>
                  <a:cubicBezTo>
                    <a:pt x="1173" y="118"/>
                    <a:pt x="1178" y="117"/>
                    <a:pt x="1181" y="119"/>
                  </a:cubicBezTo>
                  <a:cubicBezTo>
                    <a:pt x="1181" y="119"/>
                    <a:pt x="1181" y="121"/>
                    <a:pt x="1181" y="122"/>
                  </a:cubicBezTo>
                  <a:cubicBezTo>
                    <a:pt x="1182" y="122"/>
                    <a:pt x="1184" y="121"/>
                    <a:pt x="1185" y="122"/>
                  </a:cubicBezTo>
                  <a:cubicBezTo>
                    <a:pt x="1184" y="123"/>
                    <a:pt x="1182" y="123"/>
                    <a:pt x="1182" y="126"/>
                  </a:cubicBezTo>
                  <a:cubicBezTo>
                    <a:pt x="1180" y="126"/>
                    <a:pt x="1180" y="124"/>
                    <a:pt x="1178" y="124"/>
                  </a:cubicBezTo>
                  <a:cubicBezTo>
                    <a:pt x="1177" y="125"/>
                    <a:pt x="1177" y="128"/>
                    <a:pt x="1174" y="127"/>
                  </a:cubicBezTo>
                  <a:cubicBezTo>
                    <a:pt x="1175" y="129"/>
                    <a:pt x="1178" y="128"/>
                    <a:pt x="1177" y="133"/>
                  </a:cubicBezTo>
                  <a:cubicBezTo>
                    <a:pt x="1172" y="128"/>
                    <a:pt x="1176" y="135"/>
                    <a:pt x="1173" y="136"/>
                  </a:cubicBezTo>
                  <a:cubicBezTo>
                    <a:pt x="1171" y="136"/>
                    <a:pt x="1170" y="137"/>
                    <a:pt x="1170" y="138"/>
                  </a:cubicBezTo>
                  <a:cubicBezTo>
                    <a:pt x="1168" y="138"/>
                    <a:pt x="1167" y="138"/>
                    <a:pt x="1166" y="137"/>
                  </a:cubicBezTo>
                  <a:cubicBezTo>
                    <a:pt x="1165" y="136"/>
                    <a:pt x="1164" y="135"/>
                    <a:pt x="1163" y="134"/>
                  </a:cubicBezTo>
                  <a:cubicBezTo>
                    <a:pt x="1161" y="133"/>
                    <a:pt x="1159" y="134"/>
                    <a:pt x="1157" y="133"/>
                  </a:cubicBezTo>
                  <a:cubicBezTo>
                    <a:pt x="1156" y="132"/>
                    <a:pt x="1155" y="130"/>
                    <a:pt x="1154" y="130"/>
                  </a:cubicBezTo>
                  <a:cubicBezTo>
                    <a:pt x="1153" y="129"/>
                    <a:pt x="1150" y="130"/>
                    <a:pt x="1149" y="130"/>
                  </a:cubicBezTo>
                  <a:cubicBezTo>
                    <a:pt x="1148" y="130"/>
                    <a:pt x="1149" y="129"/>
                    <a:pt x="1147" y="129"/>
                  </a:cubicBezTo>
                  <a:cubicBezTo>
                    <a:pt x="1146" y="128"/>
                    <a:pt x="1144" y="123"/>
                    <a:pt x="1142" y="127"/>
                  </a:cubicBezTo>
                  <a:cubicBezTo>
                    <a:pt x="1140" y="127"/>
                    <a:pt x="1141" y="125"/>
                    <a:pt x="1140" y="123"/>
                  </a:cubicBezTo>
                  <a:cubicBezTo>
                    <a:pt x="1132" y="123"/>
                    <a:pt x="1132" y="123"/>
                    <a:pt x="1132" y="123"/>
                  </a:cubicBezTo>
                  <a:cubicBezTo>
                    <a:pt x="1129" y="123"/>
                    <a:pt x="1132" y="126"/>
                    <a:pt x="1132" y="126"/>
                  </a:cubicBezTo>
                  <a:cubicBezTo>
                    <a:pt x="1132" y="128"/>
                    <a:pt x="1129" y="128"/>
                    <a:pt x="1129" y="131"/>
                  </a:cubicBezTo>
                  <a:cubicBezTo>
                    <a:pt x="1123" y="131"/>
                    <a:pt x="1122" y="136"/>
                    <a:pt x="1115" y="134"/>
                  </a:cubicBezTo>
                  <a:cubicBezTo>
                    <a:pt x="1114" y="135"/>
                    <a:pt x="1114" y="137"/>
                    <a:pt x="1111" y="137"/>
                  </a:cubicBezTo>
                  <a:cubicBezTo>
                    <a:pt x="1111" y="139"/>
                    <a:pt x="1114" y="138"/>
                    <a:pt x="1117" y="138"/>
                  </a:cubicBezTo>
                  <a:cubicBezTo>
                    <a:pt x="1118" y="139"/>
                    <a:pt x="1119" y="141"/>
                    <a:pt x="1121" y="141"/>
                  </a:cubicBezTo>
                  <a:cubicBezTo>
                    <a:pt x="1120" y="146"/>
                    <a:pt x="1120" y="144"/>
                    <a:pt x="1122" y="147"/>
                  </a:cubicBezTo>
                  <a:cubicBezTo>
                    <a:pt x="1123" y="150"/>
                    <a:pt x="1127" y="150"/>
                    <a:pt x="1129" y="152"/>
                  </a:cubicBezTo>
                  <a:cubicBezTo>
                    <a:pt x="1129" y="152"/>
                    <a:pt x="1125" y="157"/>
                    <a:pt x="1125" y="157"/>
                  </a:cubicBezTo>
                  <a:cubicBezTo>
                    <a:pt x="1121" y="157"/>
                    <a:pt x="1121" y="153"/>
                    <a:pt x="1119" y="154"/>
                  </a:cubicBezTo>
                  <a:cubicBezTo>
                    <a:pt x="1120" y="154"/>
                    <a:pt x="1121" y="157"/>
                    <a:pt x="1119" y="157"/>
                  </a:cubicBezTo>
                  <a:cubicBezTo>
                    <a:pt x="1115" y="157"/>
                    <a:pt x="1108" y="156"/>
                    <a:pt x="1104" y="158"/>
                  </a:cubicBezTo>
                  <a:cubicBezTo>
                    <a:pt x="1101" y="159"/>
                    <a:pt x="1096" y="161"/>
                    <a:pt x="1097" y="164"/>
                  </a:cubicBezTo>
                  <a:cubicBezTo>
                    <a:pt x="1091" y="162"/>
                    <a:pt x="1090" y="167"/>
                    <a:pt x="1086" y="168"/>
                  </a:cubicBezTo>
                  <a:cubicBezTo>
                    <a:pt x="1085" y="169"/>
                    <a:pt x="1084" y="170"/>
                    <a:pt x="1083" y="171"/>
                  </a:cubicBezTo>
                  <a:cubicBezTo>
                    <a:pt x="1082" y="171"/>
                    <a:pt x="1080" y="173"/>
                    <a:pt x="1079" y="173"/>
                  </a:cubicBezTo>
                  <a:cubicBezTo>
                    <a:pt x="1077" y="174"/>
                    <a:pt x="1076" y="175"/>
                    <a:pt x="1076" y="176"/>
                  </a:cubicBezTo>
                  <a:cubicBezTo>
                    <a:pt x="1072" y="175"/>
                    <a:pt x="1064" y="178"/>
                    <a:pt x="1062" y="175"/>
                  </a:cubicBezTo>
                  <a:cubicBezTo>
                    <a:pt x="1060" y="176"/>
                    <a:pt x="1057" y="175"/>
                    <a:pt x="1058" y="179"/>
                  </a:cubicBezTo>
                  <a:cubicBezTo>
                    <a:pt x="1050" y="180"/>
                    <a:pt x="1049" y="180"/>
                    <a:pt x="1041" y="179"/>
                  </a:cubicBezTo>
                  <a:cubicBezTo>
                    <a:pt x="1040" y="179"/>
                    <a:pt x="1039" y="180"/>
                    <a:pt x="1038" y="180"/>
                  </a:cubicBezTo>
                  <a:cubicBezTo>
                    <a:pt x="1037" y="181"/>
                    <a:pt x="1034" y="182"/>
                    <a:pt x="1034" y="185"/>
                  </a:cubicBezTo>
                  <a:cubicBezTo>
                    <a:pt x="1034" y="189"/>
                    <a:pt x="1027" y="187"/>
                    <a:pt x="1028" y="193"/>
                  </a:cubicBezTo>
                  <a:cubicBezTo>
                    <a:pt x="1027" y="198"/>
                    <a:pt x="1032" y="197"/>
                    <a:pt x="1034" y="199"/>
                  </a:cubicBezTo>
                  <a:cubicBezTo>
                    <a:pt x="1033" y="202"/>
                    <a:pt x="1033" y="206"/>
                    <a:pt x="1028" y="206"/>
                  </a:cubicBezTo>
                  <a:cubicBezTo>
                    <a:pt x="1029" y="209"/>
                    <a:pt x="1028" y="210"/>
                    <a:pt x="1025" y="210"/>
                  </a:cubicBezTo>
                  <a:cubicBezTo>
                    <a:pt x="1025" y="216"/>
                    <a:pt x="1025" y="216"/>
                    <a:pt x="1025" y="216"/>
                  </a:cubicBezTo>
                  <a:cubicBezTo>
                    <a:pt x="1026" y="218"/>
                    <a:pt x="1028" y="214"/>
                    <a:pt x="1028" y="217"/>
                  </a:cubicBezTo>
                  <a:cubicBezTo>
                    <a:pt x="1029" y="220"/>
                    <a:pt x="1026" y="219"/>
                    <a:pt x="1025" y="220"/>
                  </a:cubicBezTo>
                  <a:cubicBezTo>
                    <a:pt x="1025" y="220"/>
                    <a:pt x="1024" y="224"/>
                    <a:pt x="1024" y="224"/>
                  </a:cubicBezTo>
                  <a:cubicBezTo>
                    <a:pt x="1022" y="225"/>
                    <a:pt x="1019" y="224"/>
                    <a:pt x="1017" y="225"/>
                  </a:cubicBezTo>
                  <a:cubicBezTo>
                    <a:pt x="1016" y="226"/>
                    <a:pt x="1018" y="230"/>
                    <a:pt x="1017" y="231"/>
                  </a:cubicBezTo>
                  <a:cubicBezTo>
                    <a:pt x="1016" y="232"/>
                    <a:pt x="1016" y="228"/>
                    <a:pt x="1015" y="228"/>
                  </a:cubicBezTo>
                  <a:cubicBezTo>
                    <a:pt x="1014" y="228"/>
                    <a:pt x="1011" y="229"/>
                    <a:pt x="1014" y="235"/>
                  </a:cubicBezTo>
                  <a:cubicBezTo>
                    <a:pt x="1011" y="234"/>
                    <a:pt x="1012" y="237"/>
                    <a:pt x="1011" y="238"/>
                  </a:cubicBezTo>
                  <a:cubicBezTo>
                    <a:pt x="1011" y="238"/>
                    <a:pt x="1009" y="238"/>
                    <a:pt x="1009" y="238"/>
                  </a:cubicBezTo>
                  <a:cubicBezTo>
                    <a:pt x="1008" y="239"/>
                    <a:pt x="1008" y="242"/>
                    <a:pt x="1006" y="241"/>
                  </a:cubicBezTo>
                  <a:cubicBezTo>
                    <a:pt x="1006" y="243"/>
                    <a:pt x="1004" y="244"/>
                    <a:pt x="1004" y="246"/>
                  </a:cubicBezTo>
                  <a:cubicBezTo>
                    <a:pt x="1002" y="247"/>
                    <a:pt x="999" y="246"/>
                    <a:pt x="999" y="248"/>
                  </a:cubicBezTo>
                  <a:cubicBezTo>
                    <a:pt x="997" y="247"/>
                    <a:pt x="999" y="246"/>
                    <a:pt x="999" y="244"/>
                  </a:cubicBezTo>
                  <a:cubicBezTo>
                    <a:pt x="999" y="244"/>
                    <a:pt x="997" y="243"/>
                    <a:pt x="997" y="242"/>
                  </a:cubicBezTo>
                  <a:cubicBezTo>
                    <a:pt x="997" y="241"/>
                    <a:pt x="997" y="240"/>
                    <a:pt x="997" y="239"/>
                  </a:cubicBezTo>
                  <a:cubicBezTo>
                    <a:pt x="996" y="239"/>
                    <a:pt x="995" y="237"/>
                    <a:pt x="994" y="237"/>
                  </a:cubicBezTo>
                  <a:cubicBezTo>
                    <a:pt x="994" y="236"/>
                    <a:pt x="993" y="235"/>
                    <a:pt x="992" y="235"/>
                  </a:cubicBezTo>
                  <a:cubicBezTo>
                    <a:pt x="993" y="233"/>
                    <a:pt x="993" y="230"/>
                    <a:pt x="993" y="227"/>
                  </a:cubicBezTo>
                  <a:cubicBezTo>
                    <a:pt x="993" y="224"/>
                    <a:pt x="992" y="224"/>
                    <a:pt x="992" y="223"/>
                  </a:cubicBezTo>
                  <a:cubicBezTo>
                    <a:pt x="991" y="217"/>
                    <a:pt x="993" y="211"/>
                    <a:pt x="992" y="207"/>
                  </a:cubicBezTo>
                  <a:cubicBezTo>
                    <a:pt x="997" y="211"/>
                    <a:pt x="992" y="205"/>
                    <a:pt x="994" y="202"/>
                  </a:cubicBezTo>
                  <a:cubicBezTo>
                    <a:pt x="995" y="201"/>
                    <a:pt x="996" y="206"/>
                    <a:pt x="997" y="203"/>
                  </a:cubicBezTo>
                  <a:cubicBezTo>
                    <a:pt x="997" y="202"/>
                    <a:pt x="997" y="201"/>
                    <a:pt x="997" y="200"/>
                  </a:cubicBezTo>
                  <a:cubicBezTo>
                    <a:pt x="999" y="198"/>
                    <a:pt x="1004" y="194"/>
                    <a:pt x="1006" y="193"/>
                  </a:cubicBezTo>
                  <a:cubicBezTo>
                    <a:pt x="1006" y="193"/>
                    <a:pt x="1008" y="193"/>
                    <a:pt x="1007" y="192"/>
                  </a:cubicBezTo>
                  <a:cubicBezTo>
                    <a:pt x="1005" y="190"/>
                    <a:pt x="1008" y="191"/>
                    <a:pt x="1010" y="190"/>
                  </a:cubicBezTo>
                  <a:cubicBezTo>
                    <a:pt x="1012" y="189"/>
                    <a:pt x="1013" y="187"/>
                    <a:pt x="1013" y="183"/>
                  </a:cubicBezTo>
                  <a:cubicBezTo>
                    <a:pt x="1013" y="183"/>
                    <a:pt x="1018" y="181"/>
                    <a:pt x="1017" y="180"/>
                  </a:cubicBezTo>
                  <a:cubicBezTo>
                    <a:pt x="1017" y="180"/>
                    <a:pt x="1016" y="180"/>
                    <a:pt x="1015" y="180"/>
                  </a:cubicBezTo>
                  <a:cubicBezTo>
                    <a:pt x="1016" y="180"/>
                    <a:pt x="1017" y="178"/>
                    <a:pt x="1017" y="178"/>
                  </a:cubicBezTo>
                  <a:cubicBezTo>
                    <a:pt x="1018" y="177"/>
                    <a:pt x="1020" y="181"/>
                    <a:pt x="1020" y="175"/>
                  </a:cubicBezTo>
                  <a:cubicBezTo>
                    <a:pt x="1022" y="175"/>
                    <a:pt x="1025" y="174"/>
                    <a:pt x="1027" y="173"/>
                  </a:cubicBezTo>
                  <a:cubicBezTo>
                    <a:pt x="1027" y="173"/>
                    <a:pt x="1028" y="171"/>
                    <a:pt x="1028" y="171"/>
                  </a:cubicBezTo>
                  <a:cubicBezTo>
                    <a:pt x="1029" y="170"/>
                    <a:pt x="1030" y="171"/>
                    <a:pt x="1031" y="171"/>
                  </a:cubicBezTo>
                  <a:cubicBezTo>
                    <a:pt x="1032" y="170"/>
                    <a:pt x="1033" y="169"/>
                    <a:pt x="1034" y="168"/>
                  </a:cubicBezTo>
                  <a:cubicBezTo>
                    <a:pt x="1034" y="167"/>
                    <a:pt x="1035" y="168"/>
                    <a:pt x="1035" y="166"/>
                  </a:cubicBezTo>
                  <a:cubicBezTo>
                    <a:pt x="1035" y="165"/>
                    <a:pt x="1037" y="161"/>
                    <a:pt x="1039" y="164"/>
                  </a:cubicBezTo>
                  <a:cubicBezTo>
                    <a:pt x="1039" y="157"/>
                    <a:pt x="1039" y="157"/>
                    <a:pt x="1039" y="157"/>
                  </a:cubicBezTo>
                  <a:cubicBezTo>
                    <a:pt x="1036" y="156"/>
                    <a:pt x="1034" y="157"/>
                    <a:pt x="1032" y="158"/>
                  </a:cubicBezTo>
                  <a:cubicBezTo>
                    <a:pt x="1032" y="159"/>
                    <a:pt x="1030" y="160"/>
                    <a:pt x="1030" y="161"/>
                  </a:cubicBezTo>
                  <a:cubicBezTo>
                    <a:pt x="1029" y="162"/>
                    <a:pt x="1028" y="161"/>
                    <a:pt x="1028" y="162"/>
                  </a:cubicBezTo>
                  <a:cubicBezTo>
                    <a:pt x="1028" y="165"/>
                    <a:pt x="1023" y="164"/>
                    <a:pt x="1023" y="168"/>
                  </a:cubicBezTo>
                  <a:cubicBezTo>
                    <a:pt x="1020" y="167"/>
                    <a:pt x="1018" y="168"/>
                    <a:pt x="1018" y="171"/>
                  </a:cubicBezTo>
                  <a:cubicBezTo>
                    <a:pt x="1017" y="171"/>
                    <a:pt x="1018" y="168"/>
                    <a:pt x="1017" y="168"/>
                  </a:cubicBezTo>
                  <a:cubicBezTo>
                    <a:pt x="1017" y="168"/>
                    <a:pt x="1014" y="168"/>
                    <a:pt x="1014" y="168"/>
                  </a:cubicBezTo>
                  <a:cubicBezTo>
                    <a:pt x="1014" y="167"/>
                    <a:pt x="1015" y="165"/>
                    <a:pt x="1014" y="164"/>
                  </a:cubicBezTo>
                  <a:cubicBezTo>
                    <a:pt x="1008" y="164"/>
                    <a:pt x="1004" y="163"/>
                    <a:pt x="1000" y="164"/>
                  </a:cubicBezTo>
                  <a:cubicBezTo>
                    <a:pt x="998" y="164"/>
                    <a:pt x="1000" y="166"/>
                    <a:pt x="999" y="166"/>
                  </a:cubicBezTo>
                  <a:cubicBezTo>
                    <a:pt x="997" y="168"/>
                    <a:pt x="995" y="167"/>
                    <a:pt x="993" y="168"/>
                  </a:cubicBezTo>
                  <a:cubicBezTo>
                    <a:pt x="991" y="169"/>
                    <a:pt x="991" y="170"/>
                    <a:pt x="989" y="172"/>
                  </a:cubicBezTo>
                  <a:cubicBezTo>
                    <a:pt x="988" y="173"/>
                    <a:pt x="987" y="175"/>
                    <a:pt x="985" y="175"/>
                  </a:cubicBezTo>
                  <a:cubicBezTo>
                    <a:pt x="983" y="179"/>
                    <a:pt x="987" y="178"/>
                    <a:pt x="986" y="182"/>
                  </a:cubicBezTo>
                  <a:cubicBezTo>
                    <a:pt x="984" y="182"/>
                    <a:pt x="983" y="184"/>
                    <a:pt x="983" y="186"/>
                  </a:cubicBezTo>
                  <a:cubicBezTo>
                    <a:pt x="977" y="185"/>
                    <a:pt x="976" y="188"/>
                    <a:pt x="971" y="187"/>
                  </a:cubicBezTo>
                  <a:cubicBezTo>
                    <a:pt x="969" y="186"/>
                    <a:pt x="970" y="185"/>
                    <a:pt x="971" y="183"/>
                  </a:cubicBezTo>
                  <a:cubicBezTo>
                    <a:pt x="968" y="184"/>
                    <a:pt x="968" y="182"/>
                    <a:pt x="968" y="180"/>
                  </a:cubicBezTo>
                  <a:cubicBezTo>
                    <a:pt x="966" y="180"/>
                    <a:pt x="962" y="181"/>
                    <a:pt x="962" y="179"/>
                  </a:cubicBezTo>
                  <a:cubicBezTo>
                    <a:pt x="956" y="183"/>
                    <a:pt x="947" y="185"/>
                    <a:pt x="938" y="186"/>
                  </a:cubicBezTo>
                  <a:cubicBezTo>
                    <a:pt x="938" y="184"/>
                    <a:pt x="934" y="185"/>
                    <a:pt x="936" y="180"/>
                  </a:cubicBezTo>
                  <a:cubicBezTo>
                    <a:pt x="930" y="180"/>
                    <a:pt x="930" y="180"/>
                    <a:pt x="930" y="180"/>
                  </a:cubicBezTo>
                  <a:cubicBezTo>
                    <a:pt x="924" y="182"/>
                    <a:pt x="919" y="184"/>
                    <a:pt x="915" y="186"/>
                  </a:cubicBezTo>
                  <a:cubicBezTo>
                    <a:pt x="911" y="188"/>
                    <a:pt x="908" y="192"/>
                    <a:pt x="903" y="193"/>
                  </a:cubicBezTo>
                  <a:cubicBezTo>
                    <a:pt x="904" y="196"/>
                    <a:pt x="903" y="197"/>
                    <a:pt x="900" y="197"/>
                  </a:cubicBezTo>
                  <a:cubicBezTo>
                    <a:pt x="902" y="201"/>
                    <a:pt x="898" y="201"/>
                    <a:pt x="899" y="204"/>
                  </a:cubicBezTo>
                  <a:cubicBezTo>
                    <a:pt x="896" y="202"/>
                    <a:pt x="894" y="210"/>
                    <a:pt x="892" y="209"/>
                  </a:cubicBezTo>
                  <a:cubicBezTo>
                    <a:pt x="889" y="206"/>
                    <a:pt x="892" y="210"/>
                    <a:pt x="888" y="210"/>
                  </a:cubicBezTo>
                  <a:cubicBezTo>
                    <a:pt x="885" y="210"/>
                    <a:pt x="885" y="211"/>
                    <a:pt x="885" y="213"/>
                  </a:cubicBezTo>
                  <a:cubicBezTo>
                    <a:pt x="878" y="210"/>
                    <a:pt x="881" y="218"/>
                    <a:pt x="875" y="217"/>
                  </a:cubicBezTo>
                  <a:cubicBezTo>
                    <a:pt x="876" y="218"/>
                    <a:pt x="880" y="224"/>
                    <a:pt x="881" y="221"/>
                  </a:cubicBezTo>
                  <a:cubicBezTo>
                    <a:pt x="883" y="222"/>
                    <a:pt x="882" y="225"/>
                    <a:pt x="882" y="227"/>
                  </a:cubicBezTo>
                  <a:cubicBezTo>
                    <a:pt x="884" y="225"/>
                    <a:pt x="886" y="228"/>
                    <a:pt x="886" y="228"/>
                  </a:cubicBezTo>
                  <a:cubicBezTo>
                    <a:pt x="888" y="228"/>
                    <a:pt x="889" y="226"/>
                    <a:pt x="892" y="227"/>
                  </a:cubicBezTo>
                  <a:cubicBezTo>
                    <a:pt x="892" y="227"/>
                    <a:pt x="894" y="228"/>
                    <a:pt x="893" y="228"/>
                  </a:cubicBezTo>
                  <a:cubicBezTo>
                    <a:pt x="895" y="228"/>
                    <a:pt x="897" y="224"/>
                    <a:pt x="898" y="227"/>
                  </a:cubicBezTo>
                  <a:cubicBezTo>
                    <a:pt x="899" y="227"/>
                    <a:pt x="899" y="225"/>
                    <a:pt x="899" y="224"/>
                  </a:cubicBezTo>
                  <a:cubicBezTo>
                    <a:pt x="901" y="225"/>
                    <a:pt x="901" y="235"/>
                    <a:pt x="905" y="230"/>
                  </a:cubicBezTo>
                  <a:cubicBezTo>
                    <a:pt x="908" y="229"/>
                    <a:pt x="904" y="236"/>
                    <a:pt x="909" y="234"/>
                  </a:cubicBezTo>
                  <a:cubicBezTo>
                    <a:pt x="909" y="235"/>
                    <a:pt x="906" y="234"/>
                    <a:pt x="906" y="235"/>
                  </a:cubicBezTo>
                  <a:cubicBezTo>
                    <a:pt x="906" y="235"/>
                    <a:pt x="908" y="239"/>
                    <a:pt x="907" y="241"/>
                  </a:cubicBezTo>
                  <a:cubicBezTo>
                    <a:pt x="907" y="241"/>
                    <a:pt x="906" y="241"/>
                    <a:pt x="906" y="242"/>
                  </a:cubicBezTo>
                  <a:cubicBezTo>
                    <a:pt x="906" y="243"/>
                    <a:pt x="905" y="244"/>
                    <a:pt x="905" y="245"/>
                  </a:cubicBezTo>
                  <a:cubicBezTo>
                    <a:pt x="904" y="249"/>
                    <a:pt x="907" y="258"/>
                    <a:pt x="902" y="253"/>
                  </a:cubicBezTo>
                  <a:cubicBezTo>
                    <a:pt x="903" y="266"/>
                    <a:pt x="897" y="271"/>
                    <a:pt x="895" y="280"/>
                  </a:cubicBezTo>
                  <a:cubicBezTo>
                    <a:pt x="893" y="282"/>
                    <a:pt x="893" y="281"/>
                    <a:pt x="891" y="280"/>
                  </a:cubicBezTo>
                  <a:cubicBezTo>
                    <a:pt x="890" y="281"/>
                    <a:pt x="891" y="283"/>
                    <a:pt x="891" y="284"/>
                  </a:cubicBezTo>
                  <a:cubicBezTo>
                    <a:pt x="890" y="286"/>
                    <a:pt x="888" y="285"/>
                    <a:pt x="886" y="286"/>
                  </a:cubicBezTo>
                  <a:cubicBezTo>
                    <a:pt x="886" y="286"/>
                    <a:pt x="887" y="288"/>
                    <a:pt x="886" y="288"/>
                  </a:cubicBezTo>
                  <a:cubicBezTo>
                    <a:pt x="886" y="289"/>
                    <a:pt x="884" y="288"/>
                    <a:pt x="884" y="288"/>
                  </a:cubicBezTo>
                  <a:cubicBezTo>
                    <a:pt x="883" y="289"/>
                    <a:pt x="885" y="290"/>
                    <a:pt x="885" y="290"/>
                  </a:cubicBezTo>
                  <a:cubicBezTo>
                    <a:pt x="884" y="291"/>
                    <a:pt x="882" y="291"/>
                    <a:pt x="881" y="293"/>
                  </a:cubicBezTo>
                  <a:cubicBezTo>
                    <a:pt x="880" y="294"/>
                    <a:pt x="880" y="296"/>
                    <a:pt x="879" y="297"/>
                  </a:cubicBezTo>
                  <a:cubicBezTo>
                    <a:pt x="878" y="298"/>
                    <a:pt x="877" y="297"/>
                    <a:pt x="875" y="298"/>
                  </a:cubicBezTo>
                  <a:cubicBezTo>
                    <a:pt x="874" y="299"/>
                    <a:pt x="875" y="301"/>
                    <a:pt x="874" y="303"/>
                  </a:cubicBezTo>
                  <a:cubicBezTo>
                    <a:pt x="873" y="303"/>
                    <a:pt x="871" y="302"/>
                    <a:pt x="871" y="303"/>
                  </a:cubicBezTo>
                  <a:cubicBezTo>
                    <a:pt x="871" y="303"/>
                    <a:pt x="871" y="306"/>
                    <a:pt x="870" y="305"/>
                  </a:cubicBezTo>
                  <a:cubicBezTo>
                    <a:pt x="869" y="304"/>
                    <a:pt x="867" y="304"/>
                    <a:pt x="867" y="308"/>
                  </a:cubicBezTo>
                  <a:cubicBezTo>
                    <a:pt x="860" y="309"/>
                    <a:pt x="860" y="308"/>
                    <a:pt x="853" y="308"/>
                  </a:cubicBezTo>
                  <a:cubicBezTo>
                    <a:pt x="853" y="309"/>
                    <a:pt x="847" y="312"/>
                    <a:pt x="850" y="312"/>
                  </a:cubicBezTo>
                  <a:cubicBezTo>
                    <a:pt x="851" y="315"/>
                    <a:pt x="840" y="313"/>
                    <a:pt x="846" y="315"/>
                  </a:cubicBezTo>
                  <a:cubicBezTo>
                    <a:pt x="845" y="317"/>
                    <a:pt x="843" y="317"/>
                    <a:pt x="843" y="315"/>
                  </a:cubicBezTo>
                  <a:cubicBezTo>
                    <a:pt x="839" y="318"/>
                    <a:pt x="841" y="321"/>
                    <a:pt x="842" y="326"/>
                  </a:cubicBezTo>
                  <a:cubicBezTo>
                    <a:pt x="837" y="327"/>
                    <a:pt x="839" y="327"/>
                    <a:pt x="835" y="326"/>
                  </a:cubicBezTo>
                  <a:cubicBezTo>
                    <a:pt x="836" y="328"/>
                    <a:pt x="836" y="329"/>
                    <a:pt x="833" y="329"/>
                  </a:cubicBezTo>
                  <a:cubicBezTo>
                    <a:pt x="833" y="332"/>
                    <a:pt x="834" y="344"/>
                    <a:pt x="836" y="340"/>
                  </a:cubicBezTo>
                  <a:cubicBezTo>
                    <a:pt x="839" y="340"/>
                    <a:pt x="836" y="351"/>
                    <a:pt x="840" y="352"/>
                  </a:cubicBezTo>
                  <a:cubicBezTo>
                    <a:pt x="844" y="352"/>
                    <a:pt x="839" y="356"/>
                    <a:pt x="843" y="357"/>
                  </a:cubicBezTo>
                  <a:cubicBezTo>
                    <a:pt x="842" y="357"/>
                    <a:pt x="842" y="360"/>
                    <a:pt x="842" y="360"/>
                  </a:cubicBezTo>
                  <a:cubicBezTo>
                    <a:pt x="840" y="361"/>
                    <a:pt x="839" y="359"/>
                    <a:pt x="839" y="359"/>
                  </a:cubicBezTo>
                  <a:cubicBezTo>
                    <a:pt x="837" y="359"/>
                    <a:pt x="838" y="361"/>
                    <a:pt x="837" y="361"/>
                  </a:cubicBezTo>
                  <a:cubicBezTo>
                    <a:pt x="836" y="362"/>
                    <a:pt x="834" y="361"/>
                    <a:pt x="833" y="361"/>
                  </a:cubicBezTo>
                  <a:cubicBezTo>
                    <a:pt x="830" y="362"/>
                    <a:pt x="826" y="365"/>
                    <a:pt x="823" y="363"/>
                  </a:cubicBezTo>
                  <a:cubicBezTo>
                    <a:pt x="823" y="360"/>
                    <a:pt x="824" y="359"/>
                    <a:pt x="825" y="357"/>
                  </a:cubicBezTo>
                  <a:cubicBezTo>
                    <a:pt x="825" y="354"/>
                    <a:pt x="823" y="350"/>
                    <a:pt x="826" y="349"/>
                  </a:cubicBezTo>
                  <a:cubicBezTo>
                    <a:pt x="826" y="347"/>
                    <a:pt x="822" y="348"/>
                    <a:pt x="823" y="343"/>
                  </a:cubicBezTo>
                  <a:cubicBezTo>
                    <a:pt x="820" y="342"/>
                    <a:pt x="818" y="344"/>
                    <a:pt x="815" y="340"/>
                  </a:cubicBezTo>
                  <a:cubicBezTo>
                    <a:pt x="814" y="336"/>
                    <a:pt x="820" y="339"/>
                    <a:pt x="818" y="333"/>
                  </a:cubicBezTo>
                  <a:cubicBezTo>
                    <a:pt x="817" y="332"/>
                    <a:pt x="816" y="333"/>
                    <a:pt x="816" y="333"/>
                  </a:cubicBezTo>
                  <a:cubicBezTo>
                    <a:pt x="815" y="333"/>
                    <a:pt x="814" y="332"/>
                    <a:pt x="814" y="331"/>
                  </a:cubicBezTo>
                  <a:cubicBezTo>
                    <a:pt x="813" y="330"/>
                    <a:pt x="811" y="329"/>
                    <a:pt x="811" y="328"/>
                  </a:cubicBezTo>
                  <a:cubicBezTo>
                    <a:pt x="810" y="329"/>
                    <a:pt x="808" y="329"/>
                    <a:pt x="806" y="329"/>
                  </a:cubicBezTo>
                  <a:cubicBezTo>
                    <a:pt x="805" y="329"/>
                    <a:pt x="806" y="331"/>
                    <a:pt x="806" y="331"/>
                  </a:cubicBezTo>
                  <a:cubicBezTo>
                    <a:pt x="806" y="335"/>
                    <a:pt x="803" y="327"/>
                    <a:pt x="804" y="333"/>
                  </a:cubicBezTo>
                  <a:cubicBezTo>
                    <a:pt x="800" y="330"/>
                    <a:pt x="800" y="337"/>
                    <a:pt x="795" y="333"/>
                  </a:cubicBezTo>
                  <a:cubicBezTo>
                    <a:pt x="799" y="330"/>
                    <a:pt x="795" y="328"/>
                    <a:pt x="799" y="325"/>
                  </a:cubicBezTo>
                  <a:cubicBezTo>
                    <a:pt x="802" y="323"/>
                    <a:pt x="793" y="324"/>
                    <a:pt x="792" y="326"/>
                  </a:cubicBezTo>
                  <a:cubicBezTo>
                    <a:pt x="792" y="330"/>
                    <a:pt x="790" y="325"/>
                    <a:pt x="791" y="325"/>
                  </a:cubicBezTo>
                  <a:cubicBezTo>
                    <a:pt x="788" y="325"/>
                    <a:pt x="789" y="329"/>
                    <a:pt x="787" y="329"/>
                  </a:cubicBezTo>
                  <a:cubicBezTo>
                    <a:pt x="786" y="329"/>
                    <a:pt x="783" y="331"/>
                    <a:pt x="783" y="332"/>
                  </a:cubicBezTo>
                  <a:cubicBezTo>
                    <a:pt x="782" y="333"/>
                    <a:pt x="781" y="333"/>
                    <a:pt x="781" y="335"/>
                  </a:cubicBezTo>
                  <a:cubicBezTo>
                    <a:pt x="776" y="334"/>
                    <a:pt x="777" y="334"/>
                    <a:pt x="771" y="335"/>
                  </a:cubicBezTo>
                  <a:cubicBezTo>
                    <a:pt x="773" y="335"/>
                    <a:pt x="772" y="338"/>
                    <a:pt x="773" y="339"/>
                  </a:cubicBezTo>
                  <a:cubicBezTo>
                    <a:pt x="774" y="340"/>
                    <a:pt x="776" y="338"/>
                    <a:pt x="777" y="339"/>
                  </a:cubicBezTo>
                  <a:cubicBezTo>
                    <a:pt x="777" y="339"/>
                    <a:pt x="777" y="341"/>
                    <a:pt x="777" y="342"/>
                  </a:cubicBezTo>
                  <a:cubicBezTo>
                    <a:pt x="778" y="342"/>
                    <a:pt x="780" y="341"/>
                    <a:pt x="781" y="342"/>
                  </a:cubicBezTo>
                  <a:cubicBezTo>
                    <a:pt x="782" y="342"/>
                    <a:pt x="781" y="344"/>
                    <a:pt x="781" y="345"/>
                  </a:cubicBezTo>
                  <a:cubicBezTo>
                    <a:pt x="782" y="346"/>
                    <a:pt x="784" y="345"/>
                    <a:pt x="785" y="346"/>
                  </a:cubicBezTo>
                  <a:cubicBezTo>
                    <a:pt x="787" y="346"/>
                    <a:pt x="786" y="343"/>
                    <a:pt x="788" y="343"/>
                  </a:cubicBezTo>
                  <a:cubicBezTo>
                    <a:pt x="794" y="343"/>
                    <a:pt x="798" y="344"/>
                    <a:pt x="798" y="349"/>
                  </a:cubicBezTo>
                  <a:cubicBezTo>
                    <a:pt x="796" y="351"/>
                    <a:pt x="793" y="351"/>
                    <a:pt x="791" y="349"/>
                  </a:cubicBezTo>
                  <a:cubicBezTo>
                    <a:pt x="790" y="350"/>
                    <a:pt x="789" y="353"/>
                    <a:pt x="790" y="356"/>
                  </a:cubicBezTo>
                  <a:cubicBezTo>
                    <a:pt x="787" y="355"/>
                    <a:pt x="787" y="357"/>
                    <a:pt x="788" y="357"/>
                  </a:cubicBezTo>
                  <a:cubicBezTo>
                    <a:pt x="788" y="359"/>
                    <a:pt x="785" y="358"/>
                    <a:pt x="783" y="359"/>
                  </a:cubicBezTo>
                  <a:cubicBezTo>
                    <a:pt x="785" y="364"/>
                    <a:pt x="790" y="366"/>
                    <a:pt x="790" y="373"/>
                  </a:cubicBezTo>
                  <a:cubicBezTo>
                    <a:pt x="793" y="368"/>
                    <a:pt x="791" y="372"/>
                    <a:pt x="794" y="374"/>
                  </a:cubicBezTo>
                  <a:cubicBezTo>
                    <a:pt x="793" y="379"/>
                    <a:pt x="795" y="386"/>
                    <a:pt x="792" y="389"/>
                  </a:cubicBezTo>
                  <a:cubicBezTo>
                    <a:pt x="795" y="393"/>
                    <a:pt x="796" y="397"/>
                    <a:pt x="795" y="404"/>
                  </a:cubicBezTo>
                  <a:cubicBezTo>
                    <a:pt x="791" y="400"/>
                    <a:pt x="793" y="410"/>
                    <a:pt x="791" y="408"/>
                  </a:cubicBezTo>
                  <a:cubicBezTo>
                    <a:pt x="789" y="406"/>
                    <a:pt x="791" y="408"/>
                    <a:pt x="790" y="409"/>
                  </a:cubicBezTo>
                  <a:cubicBezTo>
                    <a:pt x="789" y="410"/>
                    <a:pt x="786" y="410"/>
                    <a:pt x="787" y="415"/>
                  </a:cubicBezTo>
                  <a:cubicBezTo>
                    <a:pt x="782" y="413"/>
                    <a:pt x="786" y="419"/>
                    <a:pt x="781" y="418"/>
                  </a:cubicBezTo>
                  <a:cubicBezTo>
                    <a:pt x="785" y="421"/>
                    <a:pt x="775" y="423"/>
                    <a:pt x="777" y="425"/>
                  </a:cubicBezTo>
                  <a:cubicBezTo>
                    <a:pt x="779" y="427"/>
                    <a:pt x="776" y="425"/>
                    <a:pt x="774" y="427"/>
                  </a:cubicBezTo>
                  <a:cubicBezTo>
                    <a:pt x="773" y="428"/>
                    <a:pt x="774" y="430"/>
                    <a:pt x="773" y="432"/>
                  </a:cubicBezTo>
                  <a:cubicBezTo>
                    <a:pt x="772" y="432"/>
                    <a:pt x="770" y="431"/>
                    <a:pt x="770" y="432"/>
                  </a:cubicBezTo>
                  <a:cubicBezTo>
                    <a:pt x="770" y="432"/>
                    <a:pt x="770" y="434"/>
                    <a:pt x="770" y="434"/>
                  </a:cubicBezTo>
                  <a:cubicBezTo>
                    <a:pt x="769" y="436"/>
                    <a:pt x="764" y="433"/>
                    <a:pt x="766" y="437"/>
                  </a:cubicBezTo>
                  <a:cubicBezTo>
                    <a:pt x="757" y="438"/>
                    <a:pt x="758" y="438"/>
                    <a:pt x="749" y="437"/>
                  </a:cubicBezTo>
                  <a:cubicBezTo>
                    <a:pt x="747" y="437"/>
                    <a:pt x="748" y="440"/>
                    <a:pt x="748" y="441"/>
                  </a:cubicBezTo>
                  <a:cubicBezTo>
                    <a:pt x="744" y="439"/>
                    <a:pt x="740" y="445"/>
                    <a:pt x="739" y="444"/>
                  </a:cubicBezTo>
                  <a:cubicBezTo>
                    <a:pt x="737" y="442"/>
                    <a:pt x="739" y="446"/>
                    <a:pt x="734" y="446"/>
                  </a:cubicBezTo>
                  <a:cubicBezTo>
                    <a:pt x="731" y="446"/>
                    <a:pt x="735" y="448"/>
                    <a:pt x="732" y="448"/>
                  </a:cubicBezTo>
                  <a:cubicBezTo>
                    <a:pt x="729" y="452"/>
                    <a:pt x="727" y="446"/>
                    <a:pt x="724" y="446"/>
                  </a:cubicBezTo>
                  <a:cubicBezTo>
                    <a:pt x="719" y="445"/>
                    <a:pt x="719" y="447"/>
                    <a:pt x="715" y="447"/>
                  </a:cubicBezTo>
                  <a:cubicBezTo>
                    <a:pt x="713" y="448"/>
                    <a:pt x="713" y="450"/>
                    <a:pt x="712" y="453"/>
                  </a:cubicBezTo>
                  <a:cubicBezTo>
                    <a:pt x="708" y="451"/>
                    <a:pt x="708" y="455"/>
                    <a:pt x="705" y="455"/>
                  </a:cubicBezTo>
                  <a:cubicBezTo>
                    <a:pt x="704" y="459"/>
                    <a:pt x="708" y="458"/>
                    <a:pt x="708" y="461"/>
                  </a:cubicBezTo>
                  <a:cubicBezTo>
                    <a:pt x="708" y="462"/>
                    <a:pt x="708" y="464"/>
                    <a:pt x="710" y="464"/>
                  </a:cubicBezTo>
                  <a:cubicBezTo>
                    <a:pt x="711" y="464"/>
                    <a:pt x="710" y="466"/>
                    <a:pt x="711" y="467"/>
                  </a:cubicBezTo>
                  <a:cubicBezTo>
                    <a:pt x="712" y="468"/>
                    <a:pt x="714" y="467"/>
                    <a:pt x="715" y="468"/>
                  </a:cubicBezTo>
                  <a:cubicBezTo>
                    <a:pt x="716" y="468"/>
                    <a:pt x="715" y="470"/>
                    <a:pt x="715" y="471"/>
                  </a:cubicBezTo>
                  <a:cubicBezTo>
                    <a:pt x="716" y="471"/>
                    <a:pt x="718" y="470"/>
                    <a:pt x="718" y="471"/>
                  </a:cubicBezTo>
                  <a:cubicBezTo>
                    <a:pt x="719" y="472"/>
                    <a:pt x="719" y="476"/>
                    <a:pt x="721" y="478"/>
                  </a:cubicBezTo>
                  <a:cubicBezTo>
                    <a:pt x="722" y="479"/>
                    <a:pt x="725" y="482"/>
                    <a:pt x="725" y="482"/>
                  </a:cubicBezTo>
                  <a:cubicBezTo>
                    <a:pt x="726" y="484"/>
                    <a:pt x="725" y="486"/>
                    <a:pt x="725" y="488"/>
                  </a:cubicBezTo>
                  <a:cubicBezTo>
                    <a:pt x="725" y="490"/>
                    <a:pt x="727" y="491"/>
                    <a:pt x="727" y="493"/>
                  </a:cubicBezTo>
                  <a:cubicBezTo>
                    <a:pt x="726" y="496"/>
                    <a:pt x="725" y="496"/>
                    <a:pt x="725" y="498"/>
                  </a:cubicBezTo>
                  <a:cubicBezTo>
                    <a:pt x="725" y="500"/>
                    <a:pt x="726" y="503"/>
                    <a:pt x="722" y="500"/>
                  </a:cubicBezTo>
                  <a:cubicBezTo>
                    <a:pt x="724" y="506"/>
                    <a:pt x="718" y="503"/>
                    <a:pt x="720" y="507"/>
                  </a:cubicBezTo>
                  <a:cubicBezTo>
                    <a:pt x="714" y="505"/>
                    <a:pt x="715" y="510"/>
                    <a:pt x="711" y="510"/>
                  </a:cubicBezTo>
                  <a:cubicBezTo>
                    <a:pt x="709" y="510"/>
                    <a:pt x="710" y="512"/>
                    <a:pt x="710" y="513"/>
                  </a:cubicBezTo>
                  <a:cubicBezTo>
                    <a:pt x="709" y="513"/>
                    <a:pt x="706" y="513"/>
                    <a:pt x="707" y="514"/>
                  </a:cubicBezTo>
                  <a:cubicBezTo>
                    <a:pt x="708" y="516"/>
                    <a:pt x="708" y="515"/>
                    <a:pt x="707" y="516"/>
                  </a:cubicBezTo>
                  <a:cubicBezTo>
                    <a:pt x="706" y="517"/>
                    <a:pt x="705" y="519"/>
                    <a:pt x="703" y="519"/>
                  </a:cubicBezTo>
                  <a:cubicBezTo>
                    <a:pt x="704" y="511"/>
                    <a:pt x="700" y="518"/>
                    <a:pt x="700" y="514"/>
                  </a:cubicBezTo>
                  <a:cubicBezTo>
                    <a:pt x="700" y="513"/>
                    <a:pt x="699" y="510"/>
                    <a:pt x="697" y="509"/>
                  </a:cubicBezTo>
                  <a:cubicBezTo>
                    <a:pt x="697" y="508"/>
                    <a:pt x="695" y="509"/>
                    <a:pt x="694" y="509"/>
                  </a:cubicBezTo>
                  <a:cubicBezTo>
                    <a:pt x="694" y="508"/>
                    <a:pt x="695" y="506"/>
                    <a:pt x="694" y="506"/>
                  </a:cubicBezTo>
                  <a:cubicBezTo>
                    <a:pt x="693" y="505"/>
                    <a:pt x="689" y="506"/>
                    <a:pt x="689" y="505"/>
                  </a:cubicBezTo>
                  <a:cubicBezTo>
                    <a:pt x="688" y="504"/>
                    <a:pt x="689" y="502"/>
                    <a:pt x="689" y="502"/>
                  </a:cubicBezTo>
                  <a:cubicBezTo>
                    <a:pt x="688" y="501"/>
                    <a:pt x="686" y="502"/>
                    <a:pt x="684" y="502"/>
                  </a:cubicBezTo>
                  <a:cubicBezTo>
                    <a:pt x="683" y="502"/>
                    <a:pt x="684" y="498"/>
                    <a:pt x="683" y="498"/>
                  </a:cubicBezTo>
                  <a:cubicBezTo>
                    <a:pt x="682" y="497"/>
                    <a:pt x="681" y="498"/>
                    <a:pt x="682" y="499"/>
                  </a:cubicBezTo>
                  <a:cubicBezTo>
                    <a:pt x="679" y="496"/>
                    <a:pt x="680" y="496"/>
                    <a:pt x="677" y="493"/>
                  </a:cubicBezTo>
                  <a:cubicBezTo>
                    <a:pt x="673" y="492"/>
                    <a:pt x="674" y="498"/>
                    <a:pt x="673" y="500"/>
                  </a:cubicBezTo>
                  <a:cubicBezTo>
                    <a:pt x="673" y="501"/>
                    <a:pt x="671" y="501"/>
                    <a:pt x="670" y="502"/>
                  </a:cubicBezTo>
                  <a:cubicBezTo>
                    <a:pt x="670" y="504"/>
                    <a:pt x="671" y="508"/>
                    <a:pt x="669" y="510"/>
                  </a:cubicBezTo>
                  <a:cubicBezTo>
                    <a:pt x="670" y="511"/>
                    <a:pt x="670" y="512"/>
                    <a:pt x="670" y="514"/>
                  </a:cubicBezTo>
                  <a:cubicBezTo>
                    <a:pt x="671" y="516"/>
                    <a:pt x="673" y="518"/>
                    <a:pt x="673" y="516"/>
                  </a:cubicBezTo>
                  <a:cubicBezTo>
                    <a:pt x="677" y="519"/>
                    <a:pt x="675" y="521"/>
                    <a:pt x="675" y="526"/>
                  </a:cubicBezTo>
                  <a:cubicBezTo>
                    <a:pt x="675" y="527"/>
                    <a:pt x="676" y="527"/>
                    <a:pt x="676" y="528"/>
                  </a:cubicBezTo>
                  <a:cubicBezTo>
                    <a:pt x="677" y="529"/>
                    <a:pt x="678" y="531"/>
                    <a:pt x="679" y="531"/>
                  </a:cubicBezTo>
                  <a:cubicBezTo>
                    <a:pt x="681" y="533"/>
                    <a:pt x="683" y="534"/>
                    <a:pt x="686" y="535"/>
                  </a:cubicBezTo>
                  <a:cubicBezTo>
                    <a:pt x="687" y="536"/>
                    <a:pt x="686" y="537"/>
                    <a:pt x="687" y="537"/>
                  </a:cubicBezTo>
                  <a:cubicBezTo>
                    <a:pt x="689" y="537"/>
                    <a:pt x="688" y="538"/>
                    <a:pt x="689" y="540"/>
                  </a:cubicBezTo>
                  <a:cubicBezTo>
                    <a:pt x="689" y="541"/>
                    <a:pt x="691" y="540"/>
                    <a:pt x="691" y="541"/>
                  </a:cubicBezTo>
                  <a:cubicBezTo>
                    <a:pt x="692" y="542"/>
                    <a:pt x="691" y="545"/>
                    <a:pt x="691" y="547"/>
                  </a:cubicBezTo>
                  <a:cubicBezTo>
                    <a:pt x="692" y="547"/>
                    <a:pt x="694" y="549"/>
                    <a:pt x="694" y="549"/>
                  </a:cubicBezTo>
                  <a:cubicBezTo>
                    <a:pt x="694" y="550"/>
                    <a:pt x="691" y="554"/>
                    <a:pt x="696" y="555"/>
                  </a:cubicBezTo>
                  <a:cubicBezTo>
                    <a:pt x="695" y="558"/>
                    <a:pt x="692" y="557"/>
                    <a:pt x="690" y="556"/>
                  </a:cubicBezTo>
                  <a:cubicBezTo>
                    <a:pt x="688" y="556"/>
                    <a:pt x="684" y="556"/>
                    <a:pt x="683" y="555"/>
                  </a:cubicBezTo>
                  <a:cubicBezTo>
                    <a:pt x="684" y="556"/>
                    <a:pt x="685" y="549"/>
                    <a:pt x="682" y="554"/>
                  </a:cubicBezTo>
                  <a:cubicBezTo>
                    <a:pt x="679" y="552"/>
                    <a:pt x="680" y="549"/>
                    <a:pt x="679" y="547"/>
                  </a:cubicBezTo>
                  <a:cubicBezTo>
                    <a:pt x="678" y="545"/>
                    <a:pt x="676" y="544"/>
                    <a:pt x="675" y="542"/>
                  </a:cubicBezTo>
                  <a:cubicBezTo>
                    <a:pt x="674" y="540"/>
                    <a:pt x="674" y="538"/>
                    <a:pt x="676" y="538"/>
                  </a:cubicBezTo>
                  <a:cubicBezTo>
                    <a:pt x="674" y="535"/>
                    <a:pt x="673" y="531"/>
                    <a:pt x="669" y="530"/>
                  </a:cubicBezTo>
                  <a:cubicBezTo>
                    <a:pt x="669" y="527"/>
                    <a:pt x="667" y="526"/>
                    <a:pt x="669" y="526"/>
                  </a:cubicBezTo>
                  <a:cubicBezTo>
                    <a:pt x="668" y="524"/>
                    <a:pt x="666" y="523"/>
                    <a:pt x="665" y="523"/>
                  </a:cubicBezTo>
                  <a:cubicBezTo>
                    <a:pt x="665" y="521"/>
                    <a:pt x="665" y="519"/>
                    <a:pt x="663" y="519"/>
                  </a:cubicBezTo>
                  <a:cubicBezTo>
                    <a:pt x="663" y="516"/>
                    <a:pt x="664" y="515"/>
                    <a:pt x="665" y="513"/>
                  </a:cubicBezTo>
                  <a:cubicBezTo>
                    <a:pt x="665" y="511"/>
                    <a:pt x="664" y="509"/>
                    <a:pt x="662" y="509"/>
                  </a:cubicBezTo>
                  <a:cubicBezTo>
                    <a:pt x="663" y="507"/>
                    <a:pt x="664" y="506"/>
                    <a:pt x="662" y="506"/>
                  </a:cubicBezTo>
                  <a:cubicBezTo>
                    <a:pt x="662" y="504"/>
                    <a:pt x="665" y="505"/>
                    <a:pt x="668" y="505"/>
                  </a:cubicBezTo>
                  <a:cubicBezTo>
                    <a:pt x="667" y="503"/>
                    <a:pt x="666" y="503"/>
                    <a:pt x="666" y="502"/>
                  </a:cubicBezTo>
                  <a:cubicBezTo>
                    <a:pt x="666" y="501"/>
                    <a:pt x="668" y="500"/>
                    <a:pt x="668" y="499"/>
                  </a:cubicBezTo>
                  <a:cubicBezTo>
                    <a:pt x="667" y="497"/>
                    <a:pt x="665" y="495"/>
                    <a:pt x="665" y="492"/>
                  </a:cubicBezTo>
                  <a:cubicBezTo>
                    <a:pt x="664" y="489"/>
                    <a:pt x="665" y="485"/>
                    <a:pt x="665" y="483"/>
                  </a:cubicBezTo>
                  <a:cubicBezTo>
                    <a:pt x="664" y="482"/>
                    <a:pt x="663" y="482"/>
                    <a:pt x="662" y="481"/>
                  </a:cubicBezTo>
                  <a:cubicBezTo>
                    <a:pt x="661" y="479"/>
                    <a:pt x="661" y="478"/>
                    <a:pt x="661" y="476"/>
                  </a:cubicBezTo>
                  <a:cubicBezTo>
                    <a:pt x="659" y="474"/>
                    <a:pt x="658" y="472"/>
                    <a:pt x="656" y="471"/>
                  </a:cubicBezTo>
                  <a:cubicBezTo>
                    <a:pt x="652" y="470"/>
                    <a:pt x="654" y="476"/>
                    <a:pt x="651" y="472"/>
                  </a:cubicBezTo>
                  <a:cubicBezTo>
                    <a:pt x="649" y="472"/>
                    <a:pt x="650" y="475"/>
                    <a:pt x="649" y="476"/>
                  </a:cubicBezTo>
                  <a:cubicBezTo>
                    <a:pt x="649" y="477"/>
                    <a:pt x="647" y="476"/>
                    <a:pt x="647" y="476"/>
                  </a:cubicBezTo>
                  <a:cubicBezTo>
                    <a:pt x="646" y="477"/>
                    <a:pt x="647" y="480"/>
                    <a:pt x="645" y="479"/>
                  </a:cubicBezTo>
                  <a:cubicBezTo>
                    <a:pt x="642" y="480"/>
                    <a:pt x="642" y="478"/>
                    <a:pt x="641" y="475"/>
                  </a:cubicBezTo>
                  <a:cubicBezTo>
                    <a:pt x="641" y="474"/>
                    <a:pt x="640" y="474"/>
                    <a:pt x="640" y="474"/>
                  </a:cubicBezTo>
                  <a:cubicBezTo>
                    <a:pt x="639" y="472"/>
                    <a:pt x="641" y="472"/>
                    <a:pt x="641" y="471"/>
                  </a:cubicBezTo>
                  <a:cubicBezTo>
                    <a:pt x="641" y="470"/>
                    <a:pt x="637" y="464"/>
                    <a:pt x="641" y="461"/>
                  </a:cubicBezTo>
                  <a:cubicBezTo>
                    <a:pt x="640" y="460"/>
                    <a:pt x="637" y="458"/>
                    <a:pt x="638" y="453"/>
                  </a:cubicBezTo>
                  <a:cubicBezTo>
                    <a:pt x="637" y="453"/>
                    <a:pt x="637" y="454"/>
                    <a:pt x="637" y="455"/>
                  </a:cubicBezTo>
                  <a:cubicBezTo>
                    <a:pt x="634" y="454"/>
                    <a:pt x="636" y="449"/>
                    <a:pt x="634" y="447"/>
                  </a:cubicBezTo>
                  <a:cubicBezTo>
                    <a:pt x="633" y="446"/>
                    <a:pt x="632" y="445"/>
                    <a:pt x="631" y="444"/>
                  </a:cubicBezTo>
                  <a:cubicBezTo>
                    <a:pt x="631" y="443"/>
                    <a:pt x="630" y="442"/>
                    <a:pt x="630" y="441"/>
                  </a:cubicBezTo>
                  <a:cubicBezTo>
                    <a:pt x="629" y="440"/>
                    <a:pt x="624" y="440"/>
                    <a:pt x="626" y="437"/>
                  </a:cubicBezTo>
                  <a:cubicBezTo>
                    <a:pt x="621" y="437"/>
                    <a:pt x="620" y="440"/>
                    <a:pt x="617" y="441"/>
                  </a:cubicBezTo>
                  <a:cubicBezTo>
                    <a:pt x="615" y="441"/>
                    <a:pt x="613" y="441"/>
                    <a:pt x="613" y="443"/>
                  </a:cubicBezTo>
                  <a:cubicBezTo>
                    <a:pt x="603" y="443"/>
                    <a:pt x="603" y="443"/>
                    <a:pt x="603" y="443"/>
                  </a:cubicBezTo>
                  <a:cubicBezTo>
                    <a:pt x="602" y="444"/>
                    <a:pt x="601" y="445"/>
                    <a:pt x="600" y="446"/>
                  </a:cubicBezTo>
                  <a:cubicBezTo>
                    <a:pt x="600" y="446"/>
                    <a:pt x="599" y="445"/>
                    <a:pt x="599" y="447"/>
                  </a:cubicBezTo>
                  <a:cubicBezTo>
                    <a:pt x="599" y="448"/>
                    <a:pt x="596" y="449"/>
                    <a:pt x="595" y="450"/>
                  </a:cubicBezTo>
                  <a:cubicBezTo>
                    <a:pt x="592" y="452"/>
                    <a:pt x="589" y="458"/>
                    <a:pt x="583" y="460"/>
                  </a:cubicBezTo>
                  <a:cubicBezTo>
                    <a:pt x="580" y="462"/>
                    <a:pt x="579" y="467"/>
                    <a:pt x="574" y="468"/>
                  </a:cubicBezTo>
                  <a:cubicBezTo>
                    <a:pt x="576" y="471"/>
                    <a:pt x="575" y="471"/>
                    <a:pt x="571" y="471"/>
                  </a:cubicBezTo>
                  <a:cubicBezTo>
                    <a:pt x="571" y="473"/>
                    <a:pt x="571" y="473"/>
                    <a:pt x="572" y="474"/>
                  </a:cubicBezTo>
                  <a:cubicBezTo>
                    <a:pt x="572" y="475"/>
                    <a:pt x="569" y="475"/>
                    <a:pt x="569" y="474"/>
                  </a:cubicBezTo>
                  <a:cubicBezTo>
                    <a:pt x="567" y="474"/>
                    <a:pt x="568" y="478"/>
                    <a:pt x="564" y="476"/>
                  </a:cubicBezTo>
                  <a:cubicBezTo>
                    <a:pt x="562" y="477"/>
                    <a:pt x="562" y="480"/>
                    <a:pt x="560" y="479"/>
                  </a:cubicBezTo>
                  <a:cubicBezTo>
                    <a:pt x="559" y="482"/>
                    <a:pt x="561" y="482"/>
                    <a:pt x="561" y="483"/>
                  </a:cubicBezTo>
                  <a:cubicBezTo>
                    <a:pt x="561" y="486"/>
                    <a:pt x="559" y="490"/>
                    <a:pt x="558" y="495"/>
                  </a:cubicBezTo>
                  <a:cubicBezTo>
                    <a:pt x="557" y="501"/>
                    <a:pt x="558" y="508"/>
                    <a:pt x="557" y="510"/>
                  </a:cubicBezTo>
                  <a:cubicBezTo>
                    <a:pt x="557" y="511"/>
                    <a:pt x="554" y="510"/>
                    <a:pt x="554" y="510"/>
                  </a:cubicBezTo>
                  <a:cubicBezTo>
                    <a:pt x="553" y="511"/>
                    <a:pt x="554" y="515"/>
                    <a:pt x="553" y="516"/>
                  </a:cubicBezTo>
                  <a:cubicBezTo>
                    <a:pt x="551" y="517"/>
                    <a:pt x="549" y="516"/>
                    <a:pt x="547" y="517"/>
                  </a:cubicBezTo>
                  <a:cubicBezTo>
                    <a:pt x="546" y="518"/>
                    <a:pt x="546" y="521"/>
                    <a:pt x="543" y="520"/>
                  </a:cubicBezTo>
                  <a:cubicBezTo>
                    <a:pt x="539" y="516"/>
                    <a:pt x="537" y="512"/>
                    <a:pt x="536" y="506"/>
                  </a:cubicBezTo>
                  <a:cubicBezTo>
                    <a:pt x="535" y="505"/>
                    <a:pt x="534" y="504"/>
                    <a:pt x="533" y="503"/>
                  </a:cubicBezTo>
                  <a:cubicBezTo>
                    <a:pt x="532" y="503"/>
                    <a:pt x="532" y="501"/>
                    <a:pt x="530" y="502"/>
                  </a:cubicBezTo>
                  <a:cubicBezTo>
                    <a:pt x="529" y="497"/>
                    <a:pt x="532" y="497"/>
                    <a:pt x="533" y="495"/>
                  </a:cubicBezTo>
                  <a:cubicBezTo>
                    <a:pt x="533" y="492"/>
                    <a:pt x="530" y="491"/>
                    <a:pt x="529" y="489"/>
                  </a:cubicBezTo>
                  <a:cubicBezTo>
                    <a:pt x="527" y="488"/>
                    <a:pt x="527" y="485"/>
                    <a:pt x="524" y="485"/>
                  </a:cubicBezTo>
                  <a:cubicBezTo>
                    <a:pt x="524" y="482"/>
                    <a:pt x="523" y="479"/>
                    <a:pt x="522" y="476"/>
                  </a:cubicBezTo>
                  <a:cubicBezTo>
                    <a:pt x="520" y="474"/>
                    <a:pt x="520" y="464"/>
                    <a:pt x="519" y="457"/>
                  </a:cubicBezTo>
                  <a:cubicBezTo>
                    <a:pt x="518" y="453"/>
                    <a:pt x="517" y="445"/>
                    <a:pt x="516" y="440"/>
                  </a:cubicBezTo>
                  <a:cubicBezTo>
                    <a:pt x="514" y="440"/>
                    <a:pt x="510" y="446"/>
                    <a:pt x="513" y="447"/>
                  </a:cubicBezTo>
                  <a:cubicBezTo>
                    <a:pt x="513" y="451"/>
                    <a:pt x="508" y="447"/>
                    <a:pt x="506" y="447"/>
                  </a:cubicBezTo>
                  <a:cubicBezTo>
                    <a:pt x="505" y="447"/>
                    <a:pt x="504" y="447"/>
                    <a:pt x="503" y="447"/>
                  </a:cubicBezTo>
                  <a:cubicBezTo>
                    <a:pt x="502" y="446"/>
                    <a:pt x="501" y="441"/>
                    <a:pt x="498" y="443"/>
                  </a:cubicBezTo>
                  <a:cubicBezTo>
                    <a:pt x="497" y="440"/>
                    <a:pt x="499" y="440"/>
                    <a:pt x="501" y="440"/>
                  </a:cubicBezTo>
                  <a:cubicBezTo>
                    <a:pt x="499" y="438"/>
                    <a:pt x="500" y="438"/>
                    <a:pt x="501" y="436"/>
                  </a:cubicBezTo>
                  <a:cubicBezTo>
                    <a:pt x="500" y="433"/>
                    <a:pt x="497" y="435"/>
                    <a:pt x="495" y="434"/>
                  </a:cubicBezTo>
                  <a:cubicBezTo>
                    <a:pt x="494" y="434"/>
                    <a:pt x="492" y="427"/>
                    <a:pt x="491" y="432"/>
                  </a:cubicBezTo>
                  <a:cubicBezTo>
                    <a:pt x="488" y="432"/>
                    <a:pt x="489" y="427"/>
                    <a:pt x="489" y="427"/>
                  </a:cubicBezTo>
                  <a:cubicBezTo>
                    <a:pt x="489" y="426"/>
                    <a:pt x="486" y="426"/>
                    <a:pt x="487" y="423"/>
                  </a:cubicBezTo>
                  <a:cubicBezTo>
                    <a:pt x="486" y="422"/>
                    <a:pt x="482" y="424"/>
                    <a:pt x="481" y="423"/>
                  </a:cubicBezTo>
                  <a:cubicBezTo>
                    <a:pt x="481" y="423"/>
                    <a:pt x="481" y="420"/>
                    <a:pt x="481" y="420"/>
                  </a:cubicBezTo>
                  <a:cubicBezTo>
                    <a:pt x="478" y="420"/>
                    <a:pt x="475" y="422"/>
                    <a:pt x="473" y="422"/>
                  </a:cubicBezTo>
                  <a:cubicBezTo>
                    <a:pt x="472" y="422"/>
                    <a:pt x="471" y="422"/>
                    <a:pt x="470" y="422"/>
                  </a:cubicBezTo>
                  <a:cubicBezTo>
                    <a:pt x="468" y="421"/>
                    <a:pt x="467" y="420"/>
                    <a:pt x="467" y="423"/>
                  </a:cubicBezTo>
                  <a:cubicBezTo>
                    <a:pt x="454" y="424"/>
                    <a:pt x="443" y="422"/>
                    <a:pt x="433" y="420"/>
                  </a:cubicBezTo>
                  <a:cubicBezTo>
                    <a:pt x="434" y="417"/>
                    <a:pt x="431" y="418"/>
                    <a:pt x="431" y="416"/>
                  </a:cubicBezTo>
                  <a:cubicBezTo>
                    <a:pt x="430" y="413"/>
                    <a:pt x="424" y="419"/>
                    <a:pt x="428" y="413"/>
                  </a:cubicBezTo>
                  <a:cubicBezTo>
                    <a:pt x="426" y="414"/>
                    <a:pt x="425" y="413"/>
                    <a:pt x="425" y="412"/>
                  </a:cubicBezTo>
                  <a:cubicBezTo>
                    <a:pt x="421" y="414"/>
                    <a:pt x="411" y="412"/>
                    <a:pt x="407" y="411"/>
                  </a:cubicBezTo>
                  <a:cubicBezTo>
                    <a:pt x="405" y="410"/>
                    <a:pt x="404" y="410"/>
                    <a:pt x="404" y="408"/>
                  </a:cubicBezTo>
                  <a:cubicBezTo>
                    <a:pt x="398" y="409"/>
                    <a:pt x="399" y="403"/>
                    <a:pt x="394" y="404"/>
                  </a:cubicBezTo>
                  <a:cubicBezTo>
                    <a:pt x="393" y="398"/>
                    <a:pt x="390" y="395"/>
                    <a:pt x="388" y="391"/>
                  </a:cubicBezTo>
                  <a:cubicBezTo>
                    <a:pt x="376" y="389"/>
                    <a:pt x="376" y="395"/>
                    <a:pt x="377" y="402"/>
                  </a:cubicBezTo>
                  <a:cubicBezTo>
                    <a:pt x="377" y="404"/>
                    <a:pt x="383" y="407"/>
                    <a:pt x="387" y="412"/>
                  </a:cubicBezTo>
                  <a:cubicBezTo>
                    <a:pt x="388" y="413"/>
                    <a:pt x="391" y="421"/>
                    <a:pt x="394" y="419"/>
                  </a:cubicBezTo>
                  <a:cubicBezTo>
                    <a:pt x="393" y="422"/>
                    <a:pt x="397" y="422"/>
                    <a:pt x="395" y="426"/>
                  </a:cubicBezTo>
                  <a:cubicBezTo>
                    <a:pt x="399" y="426"/>
                    <a:pt x="407" y="425"/>
                    <a:pt x="402" y="429"/>
                  </a:cubicBezTo>
                  <a:cubicBezTo>
                    <a:pt x="405" y="430"/>
                    <a:pt x="404" y="427"/>
                    <a:pt x="405" y="426"/>
                  </a:cubicBezTo>
                  <a:cubicBezTo>
                    <a:pt x="407" y="425"/>
                    <a:pt x="411" y="426"/>
                    <a:pt x="411" y="423"/>
                  </a:cubicBezTo>
                  <a:cubicBezTo>
                    <a:pt x="411" y="422"/>
                    <a:pt x="413" y="422"/>
                    <a:pt x="414" y="422"/>
                  </a:cubicBezTo>
                  <a:cubicBezTo>
                    <a:pt x="415" y="421"/>
                    <a:pt x="414" y="420"/>
                    <a:pt x="415" y="419"/>
                  </a:cubicBezTo>
                  <a:cubicBezTo>
                    <a:pt x="417" y="418"/>
                    <a:pt x="421" y="418"/>
                    <a:pt x="423" y="418"/>
                  </a:cubicBezTo>
                  <a:cubicBezTo>
                    <a:pt x="424" y="418"/>
                    <a:pt x="421" y="420"/>
                    <a:pt x="422" y="420"/>
                  </a:cubicBezTo>
                  <a:cubicBezTo>
                    <a:pt x="422" y="421"/>
                    <a:pt x="425" y="420"/>
                    <a:pt x="425" y="420"/>
                  </a:cubicBezTo>
                  <a:cubicBezTo>
                    <a:pt x="426" y="423"/>
                    <a:pt x="425" y="425"/>
                    <a:pt x="426" y="426"/>
                  </a:cubicBezTo>
                  <a:cubicBezTo>
                    <a:pt x="425" y="429"/>
                    <a:pt x="430" y="427"/>
                    <a:pt x="431" y="430"/>
                  </a:cubicBezTo>
                  <a:cubicBezTo>
                    <a:pt x="431" y="434"/>
                    <a:pt x="433" y="431"/>
                    <a:pt x="436" y="433"/>
                  </a:cubicBezTo>
                  <a:cubicBezTo>
                    <a:pt x="438" y="434"/>
                    <a:pt x="437" y="436"/>
                    <a:pt x="440" y="437"/>
                  </a:cubicBezTo>
                  <a:cubicBezTo>
                    <a:pt x="437" y="440"/>
                    <a:pt x="441" y="444"/>
                    <a:pt x="440" y="448"/>
                  </a:cubicBezTo>
                  <a:cubicBezTo>
                    <a:pt x="436" y="448"/>
                    <a:pt x="436" y="448"/>
                    <a:pt x="436" y="448"/>
                  </a:cubicBezTo>
                  <a:cubicBezTo>
                    <a:pt x="438" y="454"/>
                    <a:pt x="433" y="452"/>
                    <a:pt x="433" y="457"/>
                  </a:cubicBezTo>
                  <a:cubicBezTo>
                    <a:pt x="431" y="456"/>
                    <a:pt x="429" y="457"/>
                    <a:pt x="429" y="460"/>
                  </a:cubicBezTo>
                  <a:cubicBezTo>
                    <a:pt x="423" y="460"/>
                    <a:pt x="423" y="460"/>
                    <a:pt x="423" y="460"/>
                  </a:cubicBezTo>
                  <a:cubicBezTo>
                    <a:pt x="421" y="460"/>
                    <a:pt x="423" y="462"/>
                    <a:pt x="422" y="464"/>
                  </a:cubicBezTo>
                  <a:cubicBezTo>
                    <a:pt x="422" y="464"/>
                    <a:pt x="420" y="464"/>
                    <a:pt x="419" y="464"/>
                  </a:cubicBezTo>
                  <a:cubicBezTo>
                    <a:pt x="419" y="464"/>
                    <a:pt x="420" y="467"/>
                    <a:pt x="419" y="468"/>
                  </a:cubicBezTo>
                  <a:cubicBezTo>
                    <a:pt x="416" y="468"/>
                    <a:pt x="415" y="468"/>
                    <a:pt x="415" y="471"/>
                  </a:cubicBezTo>
                  <a:cubicBezTo>
                    <a:pt x="412" y="471"/>
                    <a:pt x="411" y="471"/>
                    <a:pt x="409" y="472"/>
                  </a:cubicBezTo>
                  <a:cubicBezTo>
                    <a:pt x="407" y="474"/>
                    <a:pt x="408" y="474"/>
                    <a:pt x="404" y="475"/>
                  </a:cubicBezTo>
                  <a:cubicBezTo>
                    <a:pt x="402" y="475"/>
                    <a:pt x="395" y="478"/>
                    <a:pt x="395" y="482"/>
                  </a:cubicBezTo>
                  <a:cubicBezTo>
                    <a:pt x="394" y="483"/>
                    <a:pt x="391" y="481"/>
                    <a:pt x="390" y="482"/>
                  </a:cubicBezTo>
                  <a:cubicBezTo>
                    <a:pt x="388" y="483"/>
                    <a:pt x="389" y="484"/>
                    <a:pt x="388" y="485"/>
                  </a:cubicBezTo>
                  <a:cubicBezTo>
                    <a:pt x="388" y="485"/>
                    <a:pt x="386" y="485"/>
                    <a:pt x="386" y="485"/>
                  </a:cubicBezTo>
                  <a:cubicBezTo>
                    <a:pt x="386" y="485"/>
                    <a:pt x="382" y="486"/>
                    <a:pt x="381" y="486"/>
                  </a:cubicBezTo>
                  <a:cubicBezTo>
                    <a:pt x="379" y="489"/>
                    <a:pt x="368" y="488"/>
                    <a:pt x="363" y="491"/>
                  </a:cubicBezTo>
                  <a:cubicBezTo>
                    <a:pt x="359" y="491"/>
                    <a:pt x="367" y="493"/>
                    <a:pt x="360" y="493"/>
                  </a:cubicBezTo>
                  <a:cubicBezTo>
                    <a:pt x="360" y="493"/>
                    <a:pt x="358" y="493"/>
                    <a:pt x="358" y="493"/>
                  </a:cubicBezTo>
                  <a:cubicBezTo>
                    <a:pt x="356" y="494"/>
                    <a:pt x="356" y="497"/>
                    <a:pt x="353" y="496"/>
                  </a:cubicBezTo>
                  <a:cubicBezTo>
                    <a:pt x="355" y="493"/>
                    <a:pt x="351" y="494"/>
                    <a:pt x="351" y="493"/>
                  </a:cubicBezTo>
                  <a:cubicBezTo>
                    <a:pt x="350" y="492"/>
                    <a:pt x="352" y="487"/>
                    <a:pt x="348" y="488"/>
                  </a:cubicBezTo>
                  <a:cubicBezTo>
                    <a:pt x="347" y="485"/>
                    <a:pt x="349" y="485"/>
                    <a:pt x="349" y="483"/>
                  </a:cubicBezTo>
                  <a:cubicBezTo>
                    <a:pt x="348" y="482"/>
                    <a:pt x="345" y="481"/>
                    <a:pt x="348" y="481"/>
                  </a:cubicBezTo>
                  <a:cubicBezTo>
                    <a:pt x="347" y="479"/>
                    <a:pt x="346" y="478"/>
                    <a:pt x="344" y="478"/>
                  </a:cubicBezTo>
                  <a:cubicBezTo>
                    <a:pt x="345" y="474"/>
                    <a:pt x="341" y="470"/>
                    <a:pt x="344" y="469"/>
                  </a:cubicBezTo>
                  <a:cubicBezTo>
                    <a:pt x="344" y="468"/>
                    <a:pt x="341" y="469"/>
                    <a:pt x="341" y="468"/>
                  </a:cubicBezTo>
                  <a:cubicBezTo>
                    <a:pt x="339" y="467"/>
                    <a:pt x="340" y="463"/>
                    <a:pt x="341" y="464"/>
                  </a:cubicBezTo>
                  <a:cubicBezTo>
                    <a:pt x="340" y="463"/>
                    <a:pt x="339" y="462"/>
                    <a:pt x="338" y="461"/>
                  </a:cubicBezTo>
                  <a:cubicBezTo>
                    <a:pt x="337" y="460"/>
                    <a:pt x="338" y="460"/>
                    <a:pt x="337" y="460"/>
                  </a:cubicBezTo>
                  <a:cubicBezTo>
                    <a:pt x="336" y="460"/>
                    <a:pt x="334" y="455"/>
                    <a:pt x="334" y="455"/>
                  </a:cubicBezTo>
                  <a:cubicBezTo>
                    <a:pt x="334" y="455"/>
                    <a:pt x="334" y="457"/>
                    <a:pt x="334" y="457"/>
                  </a:cubicBezTo>
                  <a:cubicBezTo>
                    <a:pt x="331" y="455"/>
                    <a:pt x="331" y="450"/>
                    <a:pt x="327" y="450"/>
                  </a:cubicBezTo>
                  <a:cubicBezTo>
                    <a:pt x="330" y="444"/>
                    <a:pt x="323" y="443"/>
                    <a:pt x="324" y="436"/>
                  </a:cubicBezTo>
                  <a:cubicBezTo>
                    <a:pt x="324" y="434"/>
                    <a:pt x="321" y="435"/>
                    <a:pt x="321" y="433"/>
                  </a:cubicBezTo>
                  <a:cubicBezTo>
                    <a:pt x="321" y="430"/>
                    <a:pt x="316" y="432"/>
                    <a:pt x="316" y="430"/>
                  </a:cubicBezTo>
                  <a:cubicBezTo>
                    <a:pt x="317" y="428"/>
                    <a:pt x="317" y="427"/>
                    <a:pt x="314" y="427"/>
                  </a:cubicBezTo>
                  <a:cubicBezTo>
                    <a:pt x="316" y="425"/>
                    <a:pt x="315" y="424"/>
                    <a:pt x="314" y="420"/>
                  </a:cubicBezTo>
                  <a:cubicBezTo>
                    <a:pt x="314" y="420"/>
                    <a:pt x="314" y="418"/>
                    <a:pt x="314" y="418"/>
                  </a:cubicBezTo>
                  <a:cubicBezTo>
                    <a:pt x="314" y="417"/>
                    <a:pt x="313" y="418"/>
                    <a:pt x="313" y="418"/>
                  </a:cubicBezTo>
                  <a:cubicBezTo>
                    <a:pt x="312" y="414"/>
                    <a:pt x="315" y="415"/>
                    <a:pt x="313" y="412"/>
                  </a:cubicBezTo>
                  <a:cubicBezTo>
                    <a:pt x="311" y="410"/>
                    <a:pt x="310" y="419"/>
                    <a:pt x="310" y="412"/>
                  </a:cubicBezTo>
                  <a:cubicBezTo>
                    <a:pt x="310" y="407"/>
                    <a:pt x="305" y="403"/>
                    <a:pt x="300" y="398"/>
                  </a:cubicBezTo>
                  <a:cubicBezTo>
                    <a:pt x="296" y="401"/>
                    <a:pt x="299" y="402"/>
                    <a:pt x="297" y="406"/>
                  </a:cubicBezTo>
                  <a:cubicBezTo>
                    <a:pt x="294" y="407"/>
                    <a:pt x="295" y="404"/>
                    <a:pt x="293" y="404"/>
                  </a:cubicBezTo>
                  <a:cubicBezTo>
                    <a:pt x="291" y="404"/>
                    <a:pt x="291" y="402"/>
                    <a:pt x="289" y="402"/>
                  </a:cubicBezTo>
                  <a:cubicBezTo>
                    <a:pt x="292" y="404"/>
                    <a:pt x="290" y="411"/>
                    <a:pt x="294" y="411"/>
                  </a:cubicBezTo>
                  <a:cubicBezTo>
                    <a:pt x="293" y="414"/>
                    <a:pt x="295" y="418"/>
                    <a:pt x="297" y="423"/>
                  </a:cubicBezTo>
                  <a:cubicBezTo>
                    <a:pt x="297" y="424"/>
                    <a:pt x="297" y="426"/>
                    <a:pt x="297" y="426"/>
                  </a:cubicBezTo>
                  <a:cubicBezTo>
                    <a:pt x="299" y="427"/>
                    <a:pt x="300" y="434"/>
                    <a:pt x="301" y="437"/>
                  </a:cubicBezTo>
                  <a:cubicBezTo>
                    <a:pt x="307" y="437"/>
                    <a:pt x="307" y="437"/>
                    <a:pt x="307" y="437"/>
                  </a:cubicBezTo>
                  <a:cubicBezTo>
                    <a:pt x="306" y="438"/>
                    <a:pt x="306" y="439"/>
                    <a:pt x="306" y="441"/>
                  </a:cubicBezTo>
                  <a:cubicBezTo>
                    <a:pt x="307" y="442"/>
                    <a:pt x="308" y="441"/>
                    <a:pt x="308" y="440"/>
                  </a:cubicBezTo>
                  <a:cubicBezTo>
                    <a:pt x="311" y="442"/>
                    <a:pt x="310" y="444"/>
                    <a:pt x="311" y="447"/>
                  </a:cubicBezTo>
                  <a:cubicBezTo>
                    <a:pt x="312" y="448"/>
                    <a:pt x="314" y="448"/>
                    <a:pt x="314" y="448"/>
                  </a:cubicBezTo>
                  <a:cubicBezTo>
                    <a:pt x="314" y="449"/>
                    <a:pt x="314" y="451"/>
                    <a:pt x="314" y="451"/>
                  </a:cubicBezTo>
                  <a:cubicBezTo>
                    <a:pt x="314" y="451"/>
                    <a:pt x="315" y="451"/>
                    <a:pt x="316" y="451"/>
                  </a:cubicBezTo>
                  <a:cubicBezTo>
                    <a:pt x="316" y="453"/>
                    <a:pt x="314" y="454"/>
                    <a:pt x="314" y="454"/>
                  </a:cubicBezTo>
                  <a:cubicBezTo>
                    <a:pt x="315" y="456"/>
                    <a:pt x="316" y="456"/>
                    <a:pt x="317" y="457"/>
                  </a:cubicBezTo>
                  <a:cubicBezTo>
                    <a:pt x="317" y="457"/>
                    <a:pt x="316" y="459"/>
                    <a:pt x="317" y="460"/>
                  </a:cubicBezTo>
                  <a:cubicBezTo>
                    <a:pt x="317" y="460"/>
                    <a:pt x="318" y="460"/>
                    <a:pt x="318" y="460"/>
                  </a:cubicBezTo>
                  <a:cubicBezTo>
                    <a:pt x="319" y="461"/>
                    <a:pt x="316" y="466"/>
                    <a:pt x="321" y="465"/>
                  </a:cubicBezTo>
                  <a:cubicBezTo>
                    <a:pt x="321" y="468"/>
                    <a:pt x="321" y="471"/>
                    <a:pt x="323" y="474"/>
                  </a:cubicBezTo>
                  <a:cubicBezTo>
                    <a:pt x="323" y="475"/>
                    <a:pt x="325" y="476"/>
                    <a:pt x="325" y="476"/>
                  </a:cubicBezTo>
                  <a:cubicBezTo>
                    <a:pt x="326" y="477"/>
                    <a:pt x="326" y="480"/>
                    <a:pt x="327" y="481"/>
                  </a:cubicBezTo>
                  <a:cubicBezTo>
                    <a:pt x="327" y="481"/>
                    <a:pt x="329" y="481"/>
                    <a:pt x="330" y="482"/>
                  </a:cubicBezTo>
                  <a:cubicBezTo>
                    <a:pt x="331" y="484"/>
                    <a:pt x="328" y="486"/>
                    <a:pt x="331" y="486"/>
                  </a:cubicBezTo>
                  <a:cubicBezTo>
                    <a:pt x="333" y="486"/>
                    <a:pt x="332" y="490"/>
                    <a:pt x="332" y="492"/>
                  </a:cubicBezTo>
                  <a:cubicBezTo>
                    <a:pt x="338" y="489"/>
                    <a:pt x="337" y="495"/>
                    <a:pt x="344" y="493"/>
                  </a:cubicBezTo>
                  <a:cubicBezTo>
                    <a:pt x="344" y="497"/>
                    <a:pt x="346" y="499"/>
                    <a:pt x="346" y="503"/>
                  </a:cubicBezTo>
                  <a:cubicBezTo>
                    <a:pt x="351" y="511"/>
                    <a:pt x="368" y="509"/>
                    <a:pt x="379" y="507"/>
                  </a:cubicBezTo>
                  <a:cubicBezTo>
                    <a:pt x="380" y="508"/>
                    <a:pt x="379" y="505"/>
                    <a:pt x="380" y="505"/>
                  </a:cubicBezTo>
                  <a:cubicBezTo>
                    <a:pt x="383" y="503"/>
                    <a:pt x="390" y="507"/>
                    <a:pt x="388" y="502"/>
                  </a:cubicBezTo>
                  <a:cubicBezTo>
                    <a:pt x="391" y="503"/>
                    <a:pt x="391" y="506"/>
                    <a:pt x="390" y="509"/>
                  </a:cubicBezTo>
                  <a:cubicBezTo>
                    <a:pt x="390" y="509"/>
                    <a:pt x="388" y="510"/>
                    <a:pt x="388" y="510"/>
                  </a:cubicBezTo>
                  <a:cubicBezTo>
                    <a:pt x="388" y="513"/>
                    <a:pt x="389" y="516"/>
                    <a:pt x="388" y="519"/>
                  </a:cubicBezTo>
                  <a:cubicBezTo>
                    <a:pt x="388" y="519"/>
                    <a:pt x="386" y="518"/>
                    <a:pt x="386" y="519"/>
                  </a:cubicBezTo>
                  <a:cubicBezTo>
                    <a:pt x="385" y="519"/>
                    <a:pt x="385" y="525"/>
                    <a:pt x="384" y="527"/>
                  </a:cubicBezTo>
                  <a:cubicBezTo>
                    <a:pt x="384" y="528"/>
                    <a:pt x="380" y="529"/>
                    <a:pt x="381" y="534"/>
                  </a:cubicBezTo>
                  <a:cubicBezTo>
                    <a:pt x="377" y="534"/>
                    <a:pt x="380" y="542"/>
                    <a:pt x="374" y="541"/>
                  </a:cubicBezTo>
                  <a:cubicBezTo>
                    <a:pt x="375" y="545"/>
                    <a:pt x="373" y="546"/>
                    <a:pt x="373" y="549"/>
                  </a:cubicBezTo>
                  <a:cubicBezTo>
                    <a:pt x="368" y="548"/>
                    <a:pt x="371" y="555"/>
                    <a:pt x="366" y="554"/>
                  </a:cubicBezTo>
                  <a:cubicBezTo>
                    <a:pt x="366" y="558"/>
                    <a:pt x="366" y="558"/>
                    <a:pt x="366" y="558"/>
                  </a:cubicBezTo>
                  <a:cubicBezTo>
                    <a:pt x="365" y="558"/>
                    <a:pt x="364" y="556"/>
                    <a:pt x="363" y="556"/>
                  </a:cubicBezTo>
                  <a:cubicBezTo>
                    <a:pt x="360" y="558"/>
                    <a:pt x="362" y="559"/>
                    <a:pt x="358" y="561"/>
                  </a:cubicBezTo>
                  <a:cubicBezTo>
                    <a:pt x="358" y="561"/>
                    <a:pt x="353" y="562"/>
                    <a:pt x="353" y="562"/>
                  </a:cubicBezTo>
                  <a:cubicBezTo>
                    <a:pt x="353" y="562"/>
                    <a:pt x="354" y="563"/>
                    <a:pt x="353" y="563"/>
                  </a:cubicBezTo>
                  <a:cubicBezTo>
                    <a:pt x="352" y="564"/>
                    <a:pt x="349" y="565"/>
                    <a:pt x="348" y="566"/>
                  </a:cubicBezTo>
                  <a:cubicBezTo>
                    <a:pt x="344" y="569"/>
                    <a:pt x="343" y="573"/>
                    <a:pt x="338" y="573"/>
                  </a:cubicBezTo>
                  <a:cubicBezTo>
                    <a:pt x="339" y="577"/>
                    <a:pt x="336" y="577"/>
                    <a:pt x="337" y="580"/>
                  </a:cubicBezTo>
                  <a:cubicBezTo>
                    <a:pt x="335" y="582"/>
                    <a:pt x="334" y="581"/>
                    <a:pt x="332" y="580"/>
                  </a:cubicBezTo>
                  <a:cubicBezTo>
                    <a:pt x="333" y="582"/>
                    <a:pt x="330" y="584"/>
                    <a:pt x="331" y="584"/>
                  </a:cubicBezTo>
                  <a:cubicBezTo>
                    <a:pt x="334" y="587"/>
                    <a:pt x="330" y="585"/>
                    <a:pt x="330" y="589"/>
                  </a:cubicBezTo>
                  <a:cubicBezTo>
                    <a:pt x="329" y="591"/>
                    <a:pt x="327" y="589"/>
                    <a:pt x="327" y="590"/>
                  </a:cubicBezTo>
                  <a:cubicBezTo>
                    <a:pt x="326" y="591"/>
                    <a:pt x="327" y="592"/>
                    <a:pt x="327" y="593"/>
                  </a:cubicBezTo>
                  <a:cubicBezTo>
                    <a:pt x="326" y="594"/>
                    <a:pt x="323" y="605"/>
                    <a:pt x="324" y="608"/>
                  </a:cubicBezTo>
                  <a:cubicBezTo>
                    <a:pt x="324" y="611"/>
                    <a:pt x="325" y="612"/>
                    <a:pt x="327" y="614"/>
                  </a:cubicBezTo>
                  <a:cubicBezTo>
                    <a:pt x="327" y="618"/>
                    <a:pt x="326" y="619"/>
                    <a:pt x="327" y="622"/>
                  </a:cubicBezTo>
                  <a:cubicBezTo>
                    <a:pt x="327" y="623"/>
                    <a:pt x="328" y="628"/>
                    <a:pt x="330" y="628"/>
                  </a:cubicBezTo>
                  <a:cubicBezTo>
                    <a:pt x="334" y="628"/>
                    <a:pt x="325" y="634"/>
                    <a:pt x="332" y="635"/>
                  </a:cubicBezTo>
                  <a:cubicBezTo>
                    <a:pt x="332" y="642"/>
                    <a:pt x="333" y="647"/>
                    <a:pt x="332" y="653"/>
                  </a:cubicBezTo>
                  <a:cubicBezTo>
                    <a:pt x="332" y="657"/>
                    <a:pt x="328" y="661"/>
                    <a:pt x="328" y="664"/>
                  </a:cubicBezTo>
                  <a:cubicBezTo>
                    <a:pt x="325" y="665"/>
                    <a:pt x="320" y="668"/>
                    <a:pt x="318" y="670"/>
                  </a:cubicBezTo>
                  <a:cubicBezTo>
                    <a:pt x="317" y="671"/>
                    <a:pt x="317" y="671"/>
                    <a:pt x="318" y="671"/>
                  </a:cubicBezTo>
                  <a:cubicBezTo>
                    <a:pt x="318" y="673"/>
                    <a:pt x="316" y="672"/>
                    <a:pt x="314" y="673"/>
                  </a:cubicBezTo>
                  <a:cubicBezTo>
                    <a:pt x="313" y="673"/>
                    <a:pt x="314" y="675"/>
                    <a:pt x="313" y="676"/>
                  </a:cubicBezTo>
                  <a:cubicBezTo>
                    <a:pt x="312" y="676"/>
                    <a:pt x="310" y="673"/>
                    <a:pt x="310" y="676"/>
                  </a:cubicBezTo>
                  <a:cubicBezTo>
                    <a:pt x="310" y="677"/>
                    <a:pt x="308" y="676"/>
                    <a:pt x="307" y="677"/>
                  </a:cubicBezTo>
                  <a:cubicBezTo>
                    <a:pt x="305" y="678"/>
                    <a:pt x="305" y="682"/>
                    <a:pt x="301" y="681"/>
                  </a:cubicBezTo>
                  <a:cubicBezTo>
                    <a:pt x="300" y="689"/>
                    <a:pt x="301" y="701"/>
                    <a:pt x="303" y="712"/>
                  </a:cubicBezTo>
                  <a:cubicBezTo>
                    <a:pt x="302" y="713"/>
                    <a:pt x="300" y="714"/>
                    <a:pt x="300" y="712"/>
                  </a:cubicBezTo>
                  <a:cubicBezTo>
                    <a:pt x="298" y="712"/>
                    <a:pt x="299" y="714"/>
                    <a:pt x="299" y="715"/>
                  </a:cubicBezTo>
                  <a:cubicBezTo>
                    <a:pt x="297" y="716"/>
                    <a:pt x="295" y="714"/>
                    <a:pt x="294" y="716"/>
                  </a:cubicBezTo>
                  <a:cubicBezTo>
                    <a:pt x="294" y="718"/>
                    <a:pt x="289" y="718"/>
                    <a:pt x="287" y="721"/>
                  </a:cubicBezTo>
                  <a:cubicBezTo>
                    <a:pt x="287" y="729"/>
                    <a:pt x="287" y="729"/>
                    <a:pt x="287" y="729"/>
                  </a:cubicBezTo>
                  <a:cubicBezTo>
                    <a:pt x="284" y="729"/>
                    <a:pt x="286" y="734"/>
                    <a:pt x="285" y="736"/>
                  </a:cubicBezTo>
                  <a:cubicBezTo>
                    <a:pt x="284" y="737"/>
                    <a:pt x="282" y="737"/>
                    <a:pt x="282" y="737"/>
                  </a:cubicBezTo>
                  <a:cubicBezTo>
                    <a:pt x="281" y="740"/>
                    <a:pt x="281" y="742"/>
                    <a:pt x="279" y="744"/>
                  </a:cubicBezTo>
                  <a:cubicBezTo>
                    <a:pt x="279" y="745"/>
                    <a:pt x="279" y="747"/>
                    <a:pt x="279" y="747"/>
                  </a:cubicBezTo>
                  <a:cubicBezTo>
                    <a:pt x="279" y="748"/>
                    <a:pt x="276" y="747"/>
                    <a:pt x="276" y="747"/>
                  </a:cubicBezTo>
                  <a:cubicBezTo>
                    <a:pt x="276" y="748"/>
                    <a:pt x="277" y="751"/>
                    <a:pt x="276" y="751"/>
                  </a:cubicBezTo>
                  <a:cubicBezTo>
                    <a:pt x="276" y="752"/>
                    <a:pt x="274" y="751"/>
                    <a:pt x="273" y="751"/>
                  </a:cubicBezTo>
                  <a:cubicBezTo>
                    <a:pt x="273" y="752"/>
                    <a:pt x="274" y="754"/>
                    <a:pt x="273" y="754"/>
                  </a:cubicBezTo>
                  <a:cubicBezTo>
                    <a:pt x="273" y="755"/>
                    <a:pt x="271" y="754"/>
                    <a:pt x="271" y="754"/>
                  </a:cubicBezTo>
                  <a:cubicBezTo>
                    <a:pt x="270" y="755"/>
                    <a:pt x="268" y="757"/>
                    <a:pt x="268" y="758"/>
                  </a:cubicBezTo>
                  <a:cubicBezTo>
                    <a:pt x="268" y="760"/>
                    <a:pt x="266" y="759"/>
                    <a:pt x="265" y="760"/>
                  </a:cubicBezTo>
                  <a:cubicBezTo>
                    <a:pt x="265" y="760"/>
                    <a:pt x="265" y="762"/>
                    <a:pt x="265" y="763"/>
                  </a:cubicBezTo>
                  <a:cubicBezTo>
                    <a:pt x="264" y="763"/>
                    <a:pt x="263" y="762"/>
                    <a:pt x="262" y="763"/>
                  </a:cubicBezTo>
                  <a:cubicBezTo>
                    <a:pt x="261" y="763"/>
                    <a:pt x="260" y="765"/>
                    <a:pt x="259" y="765"/>
                  </a:cubicBezTo>
                  <a:cubicBezTo>
                    <a:pt x="259" y="766"/>
                    <a:pt x="257" y="768"/>
                    <a:pt x="257" y="768"/>
                  </a:cubicBezTo>
                  <a:cubicBezTo>
                    <a:pt x="256" y="769"/>
                    <a:pt x="252" y="770"/>
                    <a:pt x="252" y="770"/>
                  </a:cubicBezTo>
                  <a:cubicBezTo>
                    <a:pt x="251" y="769"/>
                    <a:pt x="251" y="769"/>
                    <a:pt x="250" y="770"/>
                  </a:cubicBezTo>
                  <a:cubicBezTo>
                    <a:pt x="248" y="771"/>
                    <a:pt x="247" y="770"/>
                    <a:pt x="244" y="771"/>
                  </a:cubicBezTo>
                  <a:cubicBezTo>
                    <a:pt x="243" y="771"/>
                    <a:pt x="234" y="775"/>
                    <a:pt x="231" y="771"/>
                  </a:cubicBezTo>
                  <a:cubicBezTo>
                    <a:pt x="229" y="771"/>
                    <a:pt x="231" y="773"/>
                    <a:pt x="231" y="772"/>
                  </a:cubicBezTo>
                  <a:cubicBezTo>
                    <a:pt x="229" y="776"/>
                    <a:pt x="226" y="773"/>
                    <a:pt x="222" y="774"/>
                  </a:cubicBezTo>
                  <a:cubicBezTo>
                    <a:pt x="220" y="774"/>
                    <a:pt x="221" y="775"/>
                    <a:pt x="222" y="775"/>
                  </a:cubicBezTo>
                  <a:cubicBezTo>
                    <a:pt x="220" y="777"/>
                    <a:pt x="213" y="774"/>
                    <a:pt x="209" y="774"/>
                  </a:cubicBezTo>
                  <a:cubicBezTo>
                    <a:pt x="209" y="767"/>
                    <a:pt x="203" y="763"/>
                    <a:pt x="206" y="757"/>
                  </a:cubicBezTo>
                  <a:cubicBezTo>
                    <a:pt x="203" y="754"/>
                    <a:pt x="200" y="752"/>
                    <a:pt x="200" y="746"/>
                  </a:cubicBezTo>
                  <a:cubicBezTo>
                    <a:pt x="196" y="750"/>
                    <a:pt x="200" y="748"/>
                    <a:pt x="198" y="742"/>
                  </a:cubicBezTo>
                  <a:cubicBezTo>
                    <a:pt x="196" y="735"/>
                    <a:pt x="187" y="730"/>
                    <a:pt x="189" y="722"/>
                  </a:cubicBezTo>
                  <a:cubicBezTo>
                    <a:pt x="188" y="721"/>
                    <a:pt x="188" y="725"/>
                    <a:pt x="188" y="725"/>
                  </a:cubicBezTo>
                  <a:cubicBezTo>
                    <a:pt x="185" y="724"/>
                    <a:pt x="188" y="715"/>
                    <a:pt x="185" y="719"/>
                  </a:cubicBezTo>
                  <a:cubicBezTo>
                    <a:pt x="183" y="717"/>
                    <a:pt x="183" y="712"/>
                    <a:pt x="184" y="709"/>
                  </a:cubicBezTo>
                  <a:cubicBezTo>
                    <a:pt x="184" y="705"/>
                    <a:pt x="185" y="702"/>
                    <a:pt x="182" y="697"/>
                  </a:cubicBezTo>
                  <a:cubicBezTo>
                    <a:pt x="183" y="695"/>
                    <a:pt x="179" y="696"/>
                    <a:pt x="178" y="695"/>
                  </a:cubicBezTo>
                  <a:cubicBezTo>
                    <a:pt x="177" y="694"/>
                    <a:pt x="182" y="691"/>
                    <a:pt x="175" y="693"/>
                  </a:cubicBezTo>
                  <a:cubicBezTo>
                    <a:pt x="175" y="692"/>
                    <a:pt x="176" y="689"/>
                    <a:pt x="175" y="688"/>
                  </a:cubicBezTo>
                  <a:cubicBezTo>
                    <a:pt x="175" y="688"/>
                    <a:pt x="173" y="689"/>
                    <a:pt x="172" y="688"/>
                  </a:cubicBezTo>
                  <a:cubicBezTo>
                    <a:pt x="172" y="688"/>
                    <a:pt x="176" y="683"/>
                    <a:pt x="171" y="684"/>
                  </a:cubicBezTo>
                  <a:cubicBezTo>
                    <a:pt x="171" y="682"/>
                    <a:pt x="173" y="681"/>
                    <a:pt x="172" y="678"/>
                  </a:cubicBezTo>
                  <a:cubicBezTo>
                    <a:pt x="170" y="677"/>
                    <a:pt x="173" y="672"/>
                    <a:pt x="168" y="673"/>
                  </a:cubicBezTo>
                  <a:cubicBezTo>
                    <a:pt x="168" y="660"/>
                    <a:pt x="169" y="656"/>
                    <a:pt x="175" y="648"/>
                  </a:cubicBezTo>
                  <a:cubicBezTo>
                    <a:pt x="174" y="646"/>
                    <a:pt x="177" y="640"/>
                    <a:pt x="174" y="641"/>
                  </a:cubicBezTo>
                  <a:cubicBezTo>
                    <a:pt x="174" y="638"/>
                    <a:pt x="177" y="640"/>
                    <a:pt x="178" y="639"/>
                  </a:cubicBezTo>
                  <a:cubicBezTo>
                    <a:pt x="179" y="639"/>
                    <a:pt x="178" y="636"/>
                    <a:pt x="179" y="636"/>
                  </a:cubicBezTo>
                  <a:cubicBezTo>
                    <a:pt x="179" y="634"/>
                    <a:pt x="178" y="621"/>
                    <a:pt x="177" y="625"/>
                  </a:cubicBezTo>
                  <a:cubicBezTo>
                    <a:pt x="174" y="623"/>
                    <a:pt x="175" y="619"/>
                    <a:pt x="175" y="617"/>
                  </a:cubicBezTo>
                  <a:cubicBezTo>
                    <a:pt x="175" y="613"/>
                    <a:pt x="176" y="610"/>
                    <a:pt x="175" y="607"/>
                  </a:cubicBezTo>
                  <a:cubicBezTo>
                    <a:pt x="175" y="605"/>
                    <a:pt x="173" y="606"/>
                    <a:pt x="172" y="606"/>
                  </a:cubicBezTo>
                  <a:cubicBezTo>
                    <a:pt x="172" y="605"/>
                    <a:pt x="174" y="604"/>
                    <a:pt x="174" y="603"/>
                  </a:cubicBezTo>
                  <a:cubicBezTo>
                    <a:pt x="174" y="603"/>
                    <a:pt x="172" y="602"/>
                    <a:pt x="172" y="601"/>
                  </a:cubicBezTo>
                  <a:cubicBezTo>
                    <a:pt x="172" y="598"/>
                    <a:pt x="171" y="599"/>
                    <a:pt x="170" y="597"/>
                  </a:cubicBezTo>
                  <a:cubicBezTo>
                    <a:pt x="169" y="597"/>
                    <a:pt x="170" y="595"/>
                    <a:pt x="170" y="594"/>
                  </a:cubicBezTo>
                  <a:cubicBezTo>
                    <a:pt x="169" y="594"/>
                    <a:pt x="166" y="594"/>
                    <a:pt x="167" y="593"/>
                  </a:cubicBezTo>
                  <a:cubicBezTo>
                    <a:pt x="167" y="593"/>
                    <a:pt x="168" y="593"/>
                    <a:pt x="168" y="593"/>
                  </a:cubicBezTo>
                  <a:cubicBezTo>
                    <a:pt x="166" y="590"/>
                    <a:pt x="165" y="589"/>
                    <a:pt x="161" y="587"/>
                  </a:cubicBezTo>
                  <a:cubicBezTo>
                    <a:pt x="160" y="587"/>
                    <a:pt x="161" y="586"/>
                    <a:pt x="160" y="586"/>
                  </a:cubicBezTo>
                  <a:cubicBezTo>
                    <a:pt x="158" y="586"/>
                    <a:pt x="158" y="582"/>
                    <a:pt x="156" y="583"/>
                  </a:cubicBezTo>
                  <a:cubicBezTo>
                    <a:pt x="153" y="571"/>
                    <a:pt x="156" y="561"/>
                    <a:pt x="156" y="548"/>
                  </a:cubicBezTo>
                  <a:cubicBezTo>
                    <a:pt x="155" y="545"/>
                    <a:pt x="152" y="550"/>
                    <a:pt x="153" y="544"/>
                  </a:cubicBezTo>
                  <a:cubicBezTo>
                    <a:pt x="145" y="544"/>
                    <a:pt x="138" y="543"/>
                    <a:pt x="133" y="541"/>
                  </a:cubicBezTo>
                  <a:cubicBezTo>
                    <a:pt x="135" y="533"/>
                    <a:pt x="129" y="542"/>
                    <a:pt x="130" y="534"/>
                  </a:cubicBezTo>
                  <a:cubicBezTo>
                    <a:pt x="124" y="532"/>
                    <a:pt x="123" y="531"/>
                    <a:pt x="115" y="533"/>
                  </a:cubicBezTo>
                  <a:cubicBezTo>
                    <a:pt x="114" y="533"/>
                    <a:pt x="111" y="533"/>
                    <a:pt x="109" y="534"/>
                  </a:cubicBezTo>
                  <a:cubicBezTo>
                    <a:pt x="109" y="534"/>
                    <a:pt x="105" y="536"/>
                    <a:pt x="101" y="535"/>
                  </a:cubicBezTo>
                  <a:cubicBezTo>
                    <a:pt x="103" y="539"/>
                    <a:pt x="105" y="537"/>
                    <a:pt x="98" y="538"/>
                  </a:cubicBezTo>
                  <a:cubicBezTo>
                    <a:pt x="93" y="539"/>
                    <a:pt x="90" y="541"/>
                    <a:pt x="83" y="541"/>
                  </a:cubicBezTo>
                  <a:cubicBezTo>
                    <a:pt x="80" y="541"/>
                    <a:pt x="80" y="540"/>
                    <a:pt x="78" y="540"/>
                  </a:cubicBezTo>
                  <a:cubicBezTo>
                    <a:pt x="69" y="539"/>
                    <a:pt x="60" y="544"/>
                    <a:pt x="52" y="542"/>
                  </a:cubicBezTo>
                  <a:cubicBezTo>
                    <a:pt x="52" y="538"/>
                    <a:pt x="47" y="539"/>
                    <a:pt x="45" y="538"/>
                  </a:cubicBezTo>
                  <a:cubicBezTo>
                    <a:pt x="44" y="538"/>
                    <a:pt x="45" y="536"/>
                    <a:pt x="45" y="535"/>
                  </a:cubicBezTo>
                  <a:cubicBezTo>
                    <a:pt x="44" y="535"/>
                    <a:pt x="41" y="536"/>
                    <a:pt x="41" y="535"/>
                  </a:cubicBezTo>
                  <a:cubicBezTo>
                    <a:pt x="40" y="535"/>
                    <a:pt x="41" y="533"/>
                    <a:pt x="41" y="533"/>
                  </a:cubicBezTo>
                  <a:cubicBezTo>
                    <a:pt x="39" y="532"/>
                    <a:pt x="38" y="533"/>
                    <a:pt x="38" y="531"/>
                  </a:cubicBezTo>
                  <a:cubicBezTo>
                    <a:pt x="38" y="531"/>
                    <a:pt x="35" y="529"/>
                    <a:pt x="35" y="528"/>
                  </a:cubicBezTo>
                  <a:cubicBezTo>
                    <a:pt x="34" y="528"/>
                    <a:pt x="35" y="527"/>
                    <a:pt x="34" y="527"/>
                  </a:cubicBezTo>
                  <a:cubicBezTo>
                    <a:pt x="32" y="527"/>
                    <a:pt x="33" y="525"/>
                    <a:pt x="32" y="524"/>
                  </a:cubicBezTo>
                  <a:cubicBezTo>
                    <a:pt x="31" y="523"/>
                    <a:pt x="30" y="524"/>
                    <a:pt x="29" y="523"/>
                  </a:cubicBezTo>
                  <a:cubicBezTo>
                    <a:pt x="29" y="522"/>
                    <a:pt x="30" y="521"/>
                    <a:pt x="29" y="520"/>
                  </a:cubicBezTo>
                  <a:cubicBezTo>
                    <a:pt x="28" y="519"/>
                    <a:pt x="26" y="521"/>
                    <a:pt x="26" y="519"/>
                  </a:cubicBezTo>
                  <a:cubicBezTo>
                    <a:pt x="26" y="518"/>
                    <a:pt x="28" y="516"/>
                    <a:pt x="28" y="517"/>
                  </a:cubicBezTo>
                  <a:cubicBezTo>
                    <a:pt x="26" y="512"/>
                    <a:pt x="20" y="514"/>
                    <a:pt x="21" y="509"/>
                  </a:cubicBezTo>
                  <a:cubicBezTo>
                    <a:pt x="14" y="511"/>
                    <a:pt x="17" y="503"/>
                    <a:pt x="11" y="505"/>
                  </a:cubicBezTo>
                  <a:cubicBezTo>
                    <a:pt x="12" y="503"/>
                    <a:pt x="13" y="502"/>
                    <a:pt x="12" y="500"/>
                  </a:cubicBezTo>
                  <a:cubicBezTo>
                    <a:pt x="12" y="498"/>
                    <a:pt x="9" y="499"/>
                    <a:pt x="7" y="499"/>
                  </a:cubicBezTo>
                  <a:cubicBezTo>
                    <a:pt x="8" y="496"/>
                    <a:pt x="4" y="496"/>
                    <a:pt x="4" y="495"/>
                  </a:cubicBezTo>
                  <a:cubicBezTo>
                    <a:pt x="4" y="492"/>
                    <a:pt x="6" y="493"/>
                    <a:pt x="4" y="489"/>
                  </a:cubicBezTo>
                  <a:cubicBezTo>
                    <a:pt x="4" y="488"/>
                    <a:pt x="3" y="489"/>
                    <a:pt x="3" y="488"/>
                  </a:cubicBezTo>
                  <a:cubicBezTo>
                    <a:pt x="3" y="487"/>
                    <a:pt x="1" y="483"/>
                    <a:pt x="0" y="482"/>
                  </a:cubicBezTo>
                  <a:cubicBezTo>
                    <a:pt x="0" y="480"/>
                    <a:pt x="3" y="482"/>
                    <a:pt x="4" y="481"/>
                  </a:cubicBezTo>
                  <a:cubicBezTo>
                    <a:pt x="5" y="480"/>
                    <a:pt x="4" y="476"/>
                    <a:pt x="7" y="476"/>
                  </a:cubicBezTo>
                  <a:cubicBezTo>
                    <a:pt x="7" y="453"/>
                    <a:pt x="7" y="453"/>
                    <a:pt x="7" y="453"/>
                  </a:cubicBezTo>
                  <a:cubicBezTo>
                    <a:pt x="7" y="451"/>
                    <a:pt x="4" y="452"/>
                    <a:pt x="4" y="451"/>
                  </a:cubicBezTo>
                  <a:cubicBezTo>
                    <a:pt x="4" y="451"/>
                    <a:pt x="5" y="449"/>
                    <a:pt x="5" y="448"/>
                  </a:cubicBezTo>
                  <a:cubicBezTo>
                    <a:pt x="6" y="446"/>
                    <a:pt x="4" y="445"/>
                    <a:pt x="4" y="443"/>
                  </a:cubicBezTo>
                  <a:cubicBezTo>
                    <a:pt x="9" y="449"/>
                    <a:pt x="4" y="433"/>
                    <a:pt x="10" y="439"/>
                  </a:cubicBezTo>
                  <a:cubicBezTo>
                    <a:pt x="11" y="437"/>
                    <a:pt x="9" y="432"/>
                    <a:pt x="11" y="430"/>
                  </a:cubicBezTo>
                  <a:cubicBezTo>
                    <a:pt x="11" y="430"/>
                    <a:pt x="14" y="430"/>
                    <a:pt x="14" y="430"/>
                  </a:cubicBezTo>
                  <a:cubicBezTo>
                    <a:pt x="14" y="429"/>
                    <a:pt x="12" y="428"/>
                    <a:pt x="12" y="426"/>
                  </a:cubicBezTo>
                  <a:cubicBezTo>
                    <a:pt x="18" y="425"/>
                    <a:pt x="17" y="417"/>
                    <a:pt x="22" y="416"/>
                  </a:cubicBezTo>
                  <a:cubicBezTo>
                    <a:pt x="22" y="411"/>
                    <a:pt x="27" y="411"/>
                    <a:pt x="26" y="406"/>
                  </a:cubicBezTo>
                  <a:cubicBezTo>
                    <a:pt x="29" y="407"/>
                    <a:pt x="29" y="405"/>
                    <a:pt x="29" y="404"/>
                  </a:cubicBezTo>
                  <a:cubicBezTo>
                    <a:pt x="38" y="403"/>
                    <a:pt x="44" y="400"/>
                    <a:pt x="43" y="389"/>
                  </a:cubicBezTo>
                  <a:cubicBezTo>
                    <a:pt x="49" y="391"/>
                    <a:pt x="44" y="382"/>
                    <a:pt x="49" y="382"/>
                  </a:cubicBezTo>
                  <a:cubicBezTo>
                    <a:pt x="49" y="374"/>
                    <a:pt x="49" y="374"/>
                    <a:pt x="49" y="374"/>
                  </a:cubicBezTo>
                  <a:cubicBezTo>
                    <a:pt x="51" y="374"/>
                    <a:pt x="52" y="372"/>
                    <a:pt x="55" y="373"/>
                  </a:cubicBezTo>
                  <a:cubicBezTo>
                    <a:pt x="57" y="370"/>
                    <a:pt x="59" y="368"/>
                    <a:pt x="62" y="364"/>
                  </a:cubicBezTo>
                  <a:cubicBezTo>
                    <a:pt x="62" y="363"/>
                    <a:pt x="63" y="364"/>
                    <a:pt x="63" y="363"/>
                  </a:cubicBezTo>
                  <a:cubicBezTo>
                    <a:pt x="63" y="361"/>
                    <a:pt x="67" y="361"/>
                    <a:pt x="66" y="359"/>
                  </a:cubicBezTo>
                  <a:cubicBezTo>
                    <a:pt x="72" y="360"/>
                    <a:pt x="73" y="355"/>
                    <a:pt x="78" y="356"/>
                  </a:cubicBezTo>
                  <a:cubicBezTo>
                    <a:pt x="76" y="361"/>
                    <a:pt x="85" y="356"/>
                    <a:pt x="83" y="361"/>
                  </a:cubicBezTo>
                  <a:cubicBezTo>
                    <a:pt x="85" y="358"/>
                    <a:pt x="97" y="363"/>
                    <a:pt x="97" y="357"/>
                  </a:cubicBezTo>
                  <a:cubicBezTo>
                    <a:pt x="103" y="356"/>
                    <a:pt x="109" y="355"/>
                    <a:pt x="112" y="350"/>
                  </a:cubicBezTo>
                  <a:cubicBezTo>
                    <a:pt x="114" y="350"/>
                    <a:pt x="116" y="350"/>
                    <a:pt x="116" y="349"/>
                  </a:cubicBezTo>
                  <a:cubicBezTo>
                    <a:pt x="119" y="349"/>
                    <a:pt x="119" y="350"/>
                    <a:pt x="122" y="350"/>
                  </a:cubicBezTo>
                  <a:cubicBezTo>
                    <a:pt x="125" y="350"/>
                    <a:pt x="128" y="349"/>
                    <a:pt x="130" y="349"/>
                  </a:cubicBezTo>
                  <a:cubicBezTo>
                    <a:pt x="130" y="349"/>
                    <a:pt x="131" y="350"/>
                    <a:pt x="132" y="350"/>
                  </a:cubicBezTo>
                  <a:cubicBezTo>
                    <a:pt x="135" y="350"/>
                    <a:pt x="141" y="353"/>
                    <a:pt x="147" y="352"/>
                  </a:cubicBezTo>
                  <a:cubicBezTo>
                    <a:pt x="150" y="351"/>
                    <a:pt x="154" y="347"/>
                    <a:pt x="157" y="350"/>
                  </a:cubicBezTo>
                  <a:cubicBezTo>
                    <a:pt x="159" y="353"/>
                    <a:pt x="158" y="350"/>
                    <a:pt x="163" y="350"/>
                  </a:cubicBezTo>
                  <a:cubicBezTo>
                    <a:pt x="163" y="351"/>
                    <a:pt x="164" y="352"/>
                    <a:pt x="164" y="353"/>
                  </a:cubicBezTo>
                  <a:cubicBezTo>
                    <a:pt x="164" y="353"/>
                    <a:pt x="161" y="354"/>
                    <a:pt x="161" y="354"/>
                  </a:cubicBezTo>
                  <a:cubicBezTo>
                    <a:pt x="161" y="356"/>
                    <a:pt x="162" y="355"/>
                    <a:pt x="163" y="356"/>
                  </a:cubicBezTo>
                  <a:cubicBezTo>
                    <a:pt x="163" y="357"/>
                    <a:pt x="161" y="357"/>
                    <a:pt x="161" y="357"/>
                  </a:cubicBezTo>
                  <a:cubicBezTo>
                    <a:pt x="161" y="358"/>
                    <a:pt x="163" y="359"/>
                    <a:pt x="163" y="360"/>
                  </a:cubicBezTo>
                  <a:cubicBezTo>
                    <a:pt x="162" y="364"/>
                    <a:pt x="160" y="366"/>
                    <a:pt x="164" y="371"/>
                  </a:cubicBezTo>
                  <a:cubicBezTo>
                    <a:pt x="165" y="374"/>
                    <a:pt x="166" y="370"/>
                    <a:pt x="168" y="373"/>
                  </a:cubicBezTo>
                  <a:cubicBezTo>
                    <a:pt x="168" y="374"/>
                    <a:pt x="171" y="373"/>
                    <a:pt x="171" y="374"/>
                  </a:cubicBezTo>
                  <a:cubicBezTo>
                    <a:pt x="171" y="374"/>
                    <a:pt x="171" y="377"/>
                    <a:pt x="171" y="377"/>
                  </a:cubicBezTo>
                  <a:cubicBezTo>
                    <a:pt x="172" y="378"/>
                    <a:pt x="175" y="376"/>
                    <a:pt x="175" y="378"/>
                  </a:cubicBezTo>
                  <a:cubicBezTo>
                    <a:pt x="180" y="376"/>
                    <a:pt x="183" y="382"/>
                    <a:pt x="185" y="378"/>
                  </a:cubicBezTo>
                  <a:cubicBezTo>
                    <a:pt x="187" y="378"/>
                    <a:pt x="186" y="381"/>
                    <a:pt x="186" y="381"/>
                  </a:cubicBezTo>
                  <a:cubicBezTo>
                    <a:pt x="189" y="383"/>
                    <a:pt x="190" y="381"/>
                    <a:pt x="193" y="382"/>
                  </a:cubicBezTo>
                  <a:cubicBezTo>
                    <a:pt x="194" y="383"/>
                    <a:pt x="194" y="385"/>
                    <a:pt x="195" y="385"/>
                  </a:cubicBezTo>
                  <a:cubicBezTo>
                    <a:pt x="195" y="386"/>
                    <a:pt x="197" y="385"/>
                    <a:pt x="198" y="385"/>
                  </a:cubicBezTo>
                  <a:cubicBezTo>
                    <a:pt x="199" y="387"/>
                    <a:pt x="200" y="386"/>
                    <a:pt x="202" y="387"/>
                  </a:cubicBezTo>
                  <a:cubicBezTo>
                    <a:pt x="202" y="387"/>
                    <a:pt x="203" y="389"/>
                    <a:pt x="203" y="389"/>
                  </a:cubicBezTo>
                  <a:cubicBezTo>
                    <a:pt x="204" y="390"/>
                    <a:pt x="206" y="388"/>
                    <a:pt x="207" y="388"/>
                  </a:cubicBezTo>
                  <a:cubicBezTo>
                    <a:pt x="207" y="388"/>
                    <a:pt x="208" y="389"/>
                    <a:pt x="209" y="389"/>
                  </a:cubicBezTo>
                  <a:cubicBezTo>
                    <a:pt x="210" y="390"/>
                    <a:pt x="211" y="389"/>
                    <a:pt x="212" y="389"/>
                  </a:cubicBezTo>
                  <a:cubicBezTo>
                    <a:pt x="212" y="388"/>
                    <a:pt x="214" y="388"/>
                    <a:pt x="214" y="387"/>
                  </a:cubicBezTo>
                  <a:cubicBezTo>
                    <a:pt x="214" y="387"/>
                    <a:pt x="217" y="386"/>
                    <a:pt x="216" y="385"/>
                  </a:cubicBezTo>
                  <a:cubicBezTo>
                    <a:pt x="212" y="382"/>
                    <a:pt x="220" y="383"/>
                    <a:pt x="220" y="378"/>
                  </a:cubicBezTo>
                  <a:cubicBezTo>
                    <a:pt x="224" y="379"/>
                    <a:pt x="224" y="376"/>
                    <a:pt x="229" y="377"/>
                  </a:cubicBezTo>
                  <a:cubicBezTo>
                    <a:pt x="229" y="377"/>
                    <a:pt x="230" y="378"/>
                    <a:pt x="230" y="378"/>
                  </a:cubicBezTo>
                  <a:cubicBezTo>
                    <a:pt x="232" y="379"/>
                    <a:pt x="234" y="378"/>
                    <a:pt x="236" y="378"/>
                  </a:cubicBezTo>
                  <a:cubicBezTo>
                    <a:pt x="236" y="378"/>
                    <a:pt x="238" y="381"/>
                    <a:pt x="238" y="381"/>
                  </a:cubicBezTo>
                  <a:cubicBezTo>
                    <a:pt x="239" y="381"/>
                    <a:pt x="241" y="379"/>
                    <a:pt x="243" y="380"/>
                  </a:cubicBezTo>
                  <a:cubicBezTo>
                    <a:pt x="243" y="380"/>
                    <a:pt x="242" y="382"/>
                    <a:pt x="243" y="382"/>
                  </a:cubicBezTo>
                  <a:cubicBezTo>
                    <a:pt x="244" y="383"/>
                    <a:pt x="246" y="380"/>
                    <a:pt x="248" y="381"/>
                  </a:cubicBezTo>
                  <a:cubicBezTo>
                    <a:pt x="249" y="382"/>
                    <a:pt x="245" y="383"/>
                    <a:pt x="245" y="382"/>
                  </a:cubicBezTo>
                  <a:cubicBezTo>
                    <a:pt x="246" y="385"/>
                    <a:pt x="255" y="385"/>
                    <a:pt x="259" y="385"/>
                  </a:cubicBezTo>
                  <a:cubicBezTo>
                    <a:pt x="259" y="391"/>
                    <a:pt x="271" y="389"/>
                    <a:pt x="273" y="385"/>
                  </a:cubicBezTo>
                  <a:cubicBezTo>
                    <a:pt x="274" y="387"/>
                    <a:pt x="280" y="384"/>
                    <a:pt x="282" y="385"/>
                  </a:cubicBezTo>
                  <a:cubicBezTo>
                    <a:pt x="283" y="387"/>
                    <a:pt x="282" y="385"/>
                    <a:pt x="285" y="385"/>
                  </a:cubicBezTo>
                  <a:cubicBezTo>
                    <a:pt x="287" y="386"/>
                    <a:pt x="289" y="387"/>
                    <a:pt x="292" y="387"/>
                  </a:cubicBezTo>
                  <a:cubicBezTo>
                    <a:pt x="294" y="386"/>
                    <a:pt x="295" y="384"/>
                    <a:pt x="299" y="384"/>
                  </a:cubicBezTo>
                  <a:cubicBezTo>
                    <a:pt x="300" y="381"/>
                    <a:pt x="299" y="376"/>
                    <a:pt x="303" y="375"/>
                  </a:cubicBezTo>
                  <a:cubicBezTo>
                    <a:pt x="303" y="373"/>
                    <a:pt x="301" y="373"/>
                    <a:pt x="301" y="370"/>
                  </a:cubicBezTo>
                  <a:cubicBezTo>
                    <a:pt x="306" y="370"/>
                    <a:pt x="306" y="361"/>
                    <a:pt x="310" y="366"/>
                  </a:cubicBezTo>
                  <a:cubicBezTo>
                    <a:pt x="311" y="360"/>
                    <a:pt x="308" y="359"/>
                    <a:pt x="304" y="359"/>
                  </a:cubicBezTo>
                  <a:cubicBezTo>
                    <a:pt x="305" y="357"/>
                    <a:pt x="306" y="355"/>
                    <a:pt x="306" y="353"/>
                  </a:cubicBezTo>
                  <a:cubicBezTo>
                    <a:pt x="304" y="349"/>
                    <a:pt x="296" y="352"/>
                    <a:pt x="294" y="347"/>
                  </a:cubicBezTo>
                  <a:cubicBezTo>
                    <a:pt x="292" y="349"/>
                    <a:pt x="287" y="349"/>
                    <a:pt x="286" y="352"/>
                  </a:cubicBezTo>
                  <a:cubicBezTo>
                    <a:pt x="284" y="352"/>
                    <a:pt x="285" y="349"/>
                    <a:pt x="285" y="349"/>
                  </a:cubicBezTo>
                  <a:cubicBezTo>
                    <a:pt x="282" y="347"/>
                    <a:pt x="278" y="350"/>
                    <a:pt x="275" y="349"/>
                  </a:cubicBezTo>
                  <a:cubicBezTo>
                    <a:pt x="273" y="350"/>
                    <a:pt x="273" y="352"/>
                    <a:pt x="271" y="352"/>
                  </a:cubicBezTo>
                  <a:cubicBezTo>
                    <a:pt x="267" y="352"/>
                    <a:pt x="267" y="346"/>
                    <a:pt x="261" y="347"/>
                  </a:cubicBezTo>
                  <a:cubicBezTo>
                    <a:pt x="261" y="345"/>
                    <a:pt x="259" y="344"/>
                    <a:pt x="259" y="342"/>
                  </a:cubicBezTo>
                  <a:cubicBezTo>
                    <a:pt x="258" y="342"/>
                    <a:pt x="257" y="342"/>
                    <a:pt x="257" y="340"/>
                  </a:cubicBezTo>
                  <a:cubicBezTo>
                    <a:pt x="256" y="339"/>
                    <a:pt x="254" y="338"/>
                    <a:pt x="251" y="338"/>
                  </a:cubicBezTo>
                  <a:cubicBezTo>
                    <a:pt x="254" y="334"/>
                    <a:pt x="252" y="326"/>
                    <a:pt x="251" y="322"/>
                  </a:cubicBezTo>
                  <a:cubicBezTo>
                    <a:pt x="247" y="325"/>
                    <a:pt x="243" y="319"/>
                    <a:pt x="243" y="326"/>
                  </a:cubicBezTo>
                  <a:cubicBezTo>
                    <a:pt x="238" y="324"/>
                    <a:pt x="238" y="328"/>
                    <a:pt x="234" y="325"/>
                  </a:cubicBezTo>
                  <a:cubicBezTo>
                    <a:pt x="234" y="327"/>
                    <a:pt x="234" y="327"/>
                    <a:pt x="233" y="328"/>
                  </a:cubicBezTo>
                  <a:cubicBezTo>
                    <a:pt x="234" y="329"/>
                    <a:pt x="235" y="329"/>
                    <a:pt x="236" y="331"/>
                  </a:cubicBezTo>
                  <a:cubicBezTo>
                    <a:pt x="236" y="332"/>
                    <a:pt x="235" y="334"/>
                    <a:pt x="238" y="333"/>
                  </a:cubicBezTo>
                  <a:cubicBezTo>
                    <a:pt x="237" y="338"/>
                    <a:pt x="237" y="336"/>
                    <a:pt x="240" y="339"/>
                  </a:cubicBezTo>
                  <a:cubicBezTo>
                    <a:pt x="241" y="342"/>
                    <a:pt x="238" y="341"/>
                    <a:pt x="237" y="342"/>
                  </a:cubicBezTo>
                  <a:cubicBezTo>
                    <a:pt x="237" y="342"/>
                    <a:pt x="235" y="347"/>
                    <a:pt x="234" y="346"/>
                  </a:cubicBezTo>
                  <a:cubicBezTo>
                    <a:pt x="231" y="343"/>
                    <a:pt x="234" y="350"/>
                    <a:pt x="229" y="349"/>
                  </a:cubicBezTo>
                  <a:cubicBezTo>
                    <a:pt x="228" y="348"/>
                    <a:pt x="227" y="346"/>
                    <a:pt x="226" y="346"/>
                  </a:cubicBezTo>
                  <a:cubicBezTo>
                    <a:pt x="225" y="344"/>
                    <a:pt x="227" y="343"/>
                    <a:pt x="229" y="343"/>
                  </a:cubicBezTo>
                  <a:cubicBezTo>
                    <a:pt x="227" y="341"/>
                    <a:pt x="222" y="340"/>
                    <a:pt x="226" y="336"/>
                  </a:cubicBezTo>
                  <a:cubicBezTo>
                    <a:pt x="224" y="335"/>
                    <a:pt x="221" y="337"/>
                    <a:pt x="220" y="336"/>
                  </a:cubicBezTo>
                  <a:cubicBezTo>
                    <a:pt x="219" y="335"/>
                    <a:pt x="223" y="335"/>
                    <a:pt x="223" y="335"/>
                  </a:cubicBezTo>
                  <a:cubicBezTo>
                    <a:pt x="223" y="335"/>
                    <a:pt x="219" y="331"/>
                    <a:pt x="216" y="329"/>
                  </a:cubicBezTo>
                  <a:cubicBezTo>
                    <a:pt x="217" y="323"/>
                    <a:pt x="213" y="321"/>
                    <a:pt x="213" y="315"/>
                  </a:cubicBezTo>
                  <a:cubicBezTo>
                    <a:pt x="214" y="313"/>
                    <a:pt x="209" y="315"/>
                    <a:pt x="209" y="314"/>
                  </a:cubicBezTo>
                  <a:cubicBezTo>
                    <a:pt x="209" y="313"/>
                    <a:pt x="211" y="311"/>
                    <a:pt x="210" y="311"/>
                  </a:cubicBezTo>
                  <a:cubicBezTo>
                    <a:pt x="207" y="309"/>
                    <a:pt x="207" y="311"/>
                    <a:pt x="205" y="310"/>
                  </a:cubicBezTo>
                  <a:cubicBezTo>
                    <a:pt x="204" y="309"/>
                    <a:pt x="206" y="308"/>
                    <a:pt x="206" y="307"/>
                  </a:cubicBezTo>
                  <a:cubicBezTo>
                    <a:pt x="206" y="306"/>
                    <a:pt x="204" y="308"/>
                    <a:pt x="205" y="308"/>
                  </a:cubicBezTo>
                  <a:cubicBezTo>
                    <a:pt x="203" y="308"/>
                    <a:pt x="204" y="306"/>
                    <a:pt x="203" y="305"/>
                  </a:cubicBezTo>
                  <a:cubicBezTo>
                    <a:pt x="198" y="306"/>
                    <a:pt x="198" y="302"/>
                    <a:pt x="192" y="303"/>
                  </a:cubicBezTo>
                  <a:cubicBezTo>
                    <a:pt x="192" y="301"/>
                    <a:pt x="190" y="301"/>
                    <a:pt x="189" y="300"/>
                  </a:cubicBezTo>
                  <a:cubicBezTo>
                    <a:pt x="189" y="299"/>
                    <a:pt x="190" y="297"/>
                    <a:pt x="189" y="297"/>
                  </a:cubicBezTo>
                  <a:cubicBezTo>
                    <a:pt x="189" y="296"/>
                    <a:pt x="187" y="297"/>
                    <a:pt x="186" y="297"/>
                  </a:cubicBezTo>
                  <a:cubicBezTo>
                    <a:pt x="186" y="297"/>
                    <a:pt x="186" y="291"/>
                    <a:pt x="185" y="293"/>
                  </a:cubicBezTo>
                  <a:cubicBezTo>
                    <a:pt x="184" y="294"/>
                    <a:pt x="183" y="293"/>
                    <a:pt x="182" y="291"/>
                  </a:cubicBezTo>
                  <a:cubicBezTo>
                    <a:pt x="182" y="291"/>
                    <a:pt x="180" y="290"/>
                    <a:pt x="181" y="288"/>
                  </a:cubicBezTo>
                  <a:cubicBezTo>
                    <a:pt x="176" y="289"/>
                    <a:pt x="177" y="290"/>
                    <a:pt x="172" y="288"/>
                  </a:cubicBezTo>
                  <a:cubicBezTo>
                    <a:pt x="171" y="289"/>
                    <a:pt x="171" y="291"/>
                    <a:pt x="170" y="291"/>
                  </a:cubicBezTo>
                  <a:cubicBezTo>
                    <a:pt x="168" y="295"/>
                    <a:pt x="172" y="294"/>
                    <a:pt x="172" y="297"/>
                  </a:cubicBezTo>
                  <a:cubicBezTo>
                    <a:pt x="172" y="298"/>
                    <a:pt x="175" y="301"/>
                    <a:pt x="175" y="301"/>
                  </a:cubicBezTo>
                  <a:cubicBezTo>
                    <a:pt x="176" y="302"/>
                    <a:pt x="176" y="303"/>
                    <a:pt x="178" y="303"/>
                  </a:cubicBezTo>
                  <a:cubicBezTo>
                    <a:pt x="176" y="307"/>
                    <a:pt x="181" y="306"/>
                    <a:pt x="182" y="308"/>
                  </a:cubicBezTo>
                  <a:cubicBezTo>
                    <a:pt x="183" y="309"/>
                    <a:pt x="184" y="314"/>
                    <a:pt x="185" y="312"/>
                  </a:cubicBezTo>
                  <a:cubicBezTo>
                    <a:pt x="187" y="310"/>
                    <a:pt x="185" y="313"/>
                    <a:pt x="186" y="314"/>
                  </a:cubicBezTo>
                  <a:cubicBezTo>
                    <a:pt x="188" y="315"/>
                    <a:pt x="191" y="314"/>
                    <a:pt x="192" y="318"/>
                  </a:cubicBezTo>
                  <a:cubicBezTo>
                    <a:pt x="194" y="317"/>
                    <a:pt x="194" y="319"/>
                    <a:pt x="195" y="319"/>
                  </a:cubicBezTo>
                  <a:cubicBezTo>
                    <a:pt x="196" y="319"/>
                    <a:pt x="197" y="318"/>
                    <a:pt x="196" y="318"/>
                  </a:cubicBezTo>
                  <a:cubicBezTo>
                    <a:pt x="198" y="318"/>
                    <a:pt x="198" y="322"/>
                    <a:pt x="199" y="319"/>
                  </a:cubicBezTo>
                  <a:cubicBezTo>
                    <a:pt x="202" y="319"/>
                    <a:pt x="198" y="326"/>
                    <a:pt x="203" y="324"/>
                  </a:cubicBezTo>
                  <a:cubicBezTo>
                    <a:pt x="203" y="327"/>
                    <a:pt x="197" y="324"/>
                    <a:pt x="195" y="325"/>
                  </a:cubicBezTo>
                  <a:cubicBezTo>
                    <a:pt x="196" y="326"/>
                    <a:pt x="197" y="326"/>
                    <a:pt x="198" y="328"/>
                  </a:cubicBezTo>
                  <a:cubicBezTo>
                    <a:pt x="199" y="330"/>
                    <a:pt x="195" y="335"/>
                    <a:pt x="198" y="335"/>
                  </a:cubicBezTo>
                  <a:cubicBezTo>
                    <a:pt x="196" y="337"/>
                    <a:pt x="193" y="337"/>
                    <a:pt x="191" y="338"/>
                  </a:cubicBezTo>
                  <a:cubicBezTo>
                    <a:pt x="193" y="337"/>
                    <a:pt x="191" y="332"/>
                    <a:pt x="193" y="332"/>
                  </a:cubicBezTo>
                  <a:cubicBezTo>
                    <a:pt x="192" y="331"/>
                    <a:pt x="193" y="328"/>
                    <a:pt x="191" y="328"/>
                  </a:cubicBezTo>
                  <a:cubicBezTo>
                    <a:pt x="188" y="328"/>
                    <a:pt x="192" y="326"/>
                    <a:pt x="188" y="324"/>
                  </a:cubicBezTo>
                  <a:cubicBezTo>
                    <a:pt x="186" y="323"/>
                    <a:pt x="183" y="323"/>
                    <a:pt x="184" y="319"/>
                  </a:cubicBezTo>
                  <a:cubicBezTo>
                    <a:pt x="178" y="321"/>
                    <a:pt x="177" y="317"/>
                    <a:pt x="172" y="317"/>
                  </a:cubicBezTo>
                  <a:cubicBezTo>
                    <a:pt x="172" y="313"/>
                    <a:pt x="169" y="312"/>
                    <a:pt x="167" y="308"/>
                  </a:cubicBezTo>
                  <a:cubicBezTo>
                    <a:pt x="166" y="307"/>
                    <a:pt x="165" y="308"/>
                    <a:pt x="165" y="307"/>
                  </a:cubicBezTo>
                  <a:cubicBezTo>
                    <a:pt x="165" y="305"/>
                    <a:pt x="163" y="306"/>
                    <a:pt x="163" y="305"/>
                  </a:cubicBezTo>
                  <a:cubicBezTo>
                    <a:pt x="162" y="305"/>
                    <a:pt x="163" y="303"/>
                    <a:pt x="163" y="303"/>
                  </a:cubicBezTo>
                  <a:cubicBezTo>
                    <a:pt x="161" y="302"/>
                    <a:pt x="158" y="303"/>
                    <a:pt x="157" y="303"/>
                  </a:cubicBezTo>
                  <a:cubicBezTo>
                    <a:pt x="156" y="302"/>
                    <a:pt x="159" y="301"/>
                    <a:pt x="160" y="301"/>
                  </a:cubicBezTo>
                  <a:cubicBezTo>
                    <a:pt x="158" y="298"/>
                    <a:pt x="150" y="298"/>
                    <a:pt x="146" y="300"/>
                  </a:cubicBezTo>
                  <a:cubicBezTo>
                    <a:pt x="145" y="301"/>
                    <a:pt x="148" y="301"/>
                    <a:pt x="149" y="301"/>
                  </a:cubicBezTo>
                  <a:cubicBezTo>
                    <a:pt x="147" y="303"/>
                    <a:pt x="146" y="301"/>
                    <a:pt x="144" y="303"/>
                  </a:cubicBezTo>
                  <a:cubicBezTo>
                    <a:pt x="141" y="304"/>
                    <a:pt x="141" y="309"/>
                    <a:pt x="139" y="308"/>
                  </a:cubicBezTo>
                  <a:cubicBezTo>
                    <a:pt x="133" y="308"/>
                    <a:pt x="132" y="303"/>
                    <a:pt x="125" y="304"/>
                  </a:cubicBezTo>
                  <a:cubicBezTo>
                    <a:pt x="123" y="305"/>
                    <a:pt x="123" y="308"/>
                    <a:pt x="119" y="307"/>
                  </a:cubicBezTo>
                  <a:cubicBezTo>
                    <a:pt x="119" y="317"/>
                    <a:pt x="119" y="317"/>
                    <a:pt x="119" y="317"/>
                  </a:cubicBezTo>
                  <a:cubicBezTo>
                    <a:pt x="115" y="319"/>
                    <a:pt x="106" y="317"/>
                    <a:pt x="108" y="325"/>
                  </a:cubicBezTo>
                  <a:cubicBezTo>
                    <a:pt x="99" y="323"/>
                    <a:pt x="106" y="331"/>
                    <a:pt x="98" y="331"/>
                  </a:cubicBezTo>
                  <a:cubicBezTo>
                    <a:pt x="98" y="332"/>
                    <a:pt x="103" y="336"/>
                    <a:pt x="99" y="336"/>
                  </a:cubicBezTo>
                  <a:cubicBezTo>
                    <a:pt x="99" y="341"/>
                    <a:pt x="97" y="336"/>
                    <a:pt x="94" y="340"/>
                  </a:cubicBezTo>
                  <a:cubicBezTo>
                    <a:pt x="94" y="342"/>
                    <a:pt x="94" y="343"/>
                    <a:pt x="95" y="343"/>
                  </a:cubicBezTo>
                  <a:cubicBezTo>
                    <a:pt x="95" y="346"/>
                    <a:pt x="90" y="344"/>
                    <a:pt x="88" y="345"/>
                  </a:cubicBezTo>
                  <a:cubicBezTo>
                    <a:pt x="87" y="345"/>
                    <a:pt x="87" y="348"/>
                    <a:pt x="85" y="349"/>
                  </a:cubicBezTo>
                  <a:cubicBezTo>
                    <a:pt x="81" y="351"/>
                    <a:pt x="74" y="348"/>
                    <a:pt x="70" y="353"/>
                  </a:cubicBezTo>
                  <a:cubicBezTo>
                    <a:pt x="68" y="352"/>
                    <a:pt x="67" y="349"/>
                    <a:pt x="66" y="347"/>
                  </a:cubicBezTo>
                  <a:cubicBezTo>
                    <a:pt x="60" y="346"/>
                    <a:pt x="53" y="349"/>
                    <a:pt x="50" y="347"/>
                  </a:cubicBezTo>
                  <a:cubicBezTo>
                    <a:pt x="51" y="342"/>
                    <a:pt x="53" y="336"/>
                    <a:pt x="49" y="333"/>
                  </a:cubicBezTo>
                  <a:cubicBezTo>
                    <a:pt x="48" y="331"/>
                    <a:pt x="51" y="330"/>
                    <a:pt x="52" y="328"/>
                  </a:cubicBezTo>
                  <a:cubicBezTo>
                    <a:pt x="53" y="324"/>
                    <a:pt x="50" y="319"/>
                    <a:pt x="53" y="317"/>
                  </a:cubicBezTo>
                  <a:cubicBezTo>
                    <a:pt x="52" y="313"/>
                    <a:pt x="52" y="309"/>
                    <a:pt x="49" y="308"/>
                  </a:cubicBezTo>
                  <a:cubicBezTo>
                    <a:pt x="50" y="307"/>
                    <a:pt x="52" y="307"/>
                    <a:pt x="52" y="304"/>
                  </a:cubicBezTo>
                  <a:cubicBezTo>
                    <a:pt x="55" y="305"/>
                    <a:pt x="64" y="301"/>
                    <a:pt x="63" y="307"/>
                  </a:cubicBezTo>
                  <a:cubicBezTo>
                    <a:pt x="66" y="304"/>
                    <a:pt x="80" y="310"/>
                    <a:pt x="83" y="307"/>
                  </a:cubicBezTo>
                  <a:cubicBezTo>
                    <a:pt x="84" y="305"/>
                    <a:pt x="83" y="306"/>
                    <a:pt x="85" y="307"/>
                  </a:cubicBezTo>
                  <a:cubicBezTo>
                    <a:pt x="85" y="307"/>
                    <a:pt x="86" y="305"/>
                    <a:pt x="87" y="305"/>
                  </a:cubicBezTo>
                  <a:cubicBezTo>
                    <a:pt x="87" y="305"/>
                    <a:pt x="87" y="307"/>
                    <a:pt x="87" y="307"/>
                  </a:cubicBezTo>
                  <a:cubicBezTo>
                    <a:pt x="91" y="306"/>
                    <a:pt x="93" y="304"/>
                    <a:pt x="94" y="300"/>
                  </a:cubicBezTo>
                  <a:cubicBezTo>
                    <a:pt x="94" y="298"/>
                    <a:pt x="97" y="291"/>
                    <a:pt x="94" y="287"/>
                  </a:cubicBezTo>
                  <a:cubicBezTo>
                    <a:pt x="92" y="285"/>
                    <a:pt x="95" y="285"/>
                    <a:pt x="92" y="281"/>
                  </a:cubicBezTo>
                  <a:cubicBezTo>
                    <a:pt x="92" y="280"/>
                    <a:pt x="90" y="280"/>
                    <a:pt x="88" y="280"/>
                  </a:cubicBezTo>
                  <a:cubicBezTo>
                    <a:pt x="89" y="279"/>
                    <a:pt x="90" y="278"/>
                    <a:pt x="90" y="276"/>
                  </a:cubicBezTo>
                  <a:cubicBezTo>
                    <a:pt x="88" y="275"/>
                    <a:pt x="87" y="277"/>
                    <a:pt x="87" y="277"/>
                  </a:cubicBezTo>
                  <a:cubicBezTo>
                    <a:pt x="85" y="277"/>
                    <a:pt x="87" y="275"/>
                    <a:pt x="85" y="274"/>
                  </a:cubicBezTo>
                  <a:cubicBezTo>
                    <a:pt x="84" y="274"/>
                    <a:pt x="80" y="274"/>
                    <a:pt x="78" y="273"/>
                  </a:cubicBezTo>
                  <a:cubicBezTo>
                    <a:pt x="78" y="273"/>
                    <a:pt x="78" y="272"/>
                    <a:pt x="77" y="272"/>
                  </a:cubicBezTo>
                  <a:cubicBezTo>
                    <a:pt x="75" y="272"/>
                    <a:pt x="74" y="272"/>
                    <a:pt x="74" y="270"/>
                  </a:cubicBezTo>
                  <a:cubicBezTo>
                    <a:pt x="73" y="266"/>
                    <a:pt x="77" y="269"/>
                    <a:pt x="77" y="269"/>
                  </a:cubicBezTo>
                  <a:cubicBezTo>
                    <a:pt x="81" y="267"/>
                    <a:pt x="84" y="265"/>
                    <a:pt x="92" y="266"/>
                  </a:cubicBezTo>
                  <a:cubicBezTo>
                    <a:pt x="93" y="264"/>
                    <a:pt x="91" y="263"/>
                    <a:pt x="90" y="263"/>
                  </a:cubicBezTo>
                  <a:cubicBezTo>
                    <a:pt x="91" y="259"/>
                    <a:pt x="96" y="263"/>
                    <a:pt x="98" y="263"/>
                  </a:cubicBezTo>
                  <a:cubicBezTo>
                    <a:pt x="99" y="263"/>
                    <a:pt x="102" y="260"/>
                    <a:pt x="102" y="263"/>
                  </a:cubicBezTo>
                  <a:cubicBezTo>
                    <a:pt x="105" y="261"/>
                    <a:pt x="106" y="256"/>
                    <a:pt x="111" y="256"/>
                  </a:cubicBezTo>
                  <a:cubicBezTo>
                    <a:pt x="109" y="251"/>
                    <a:pt x="115" y="254"/>
                    <a:pt x="113" y="249"/>
                  </a:cubicBezTo>
                  <a:cubicBezTo>
                    <a:pt x="122" y="249"/>
                    <a:pt x="122" y="249"/>
                    <a:pt x="122" y="249"/>
                  </a:cubicBezTo>
                  <a:cubicBezTo>
                    <a:pt x="122" y="248"/>
                    <a:pt x="120" y="248"/>
                    <a:pt x="119" y="248"/>
                  </a:cubicBezTo>
                  <a:cubicBezTo>
                    <a:pt x="120" y="246"/>
                    <a:pt x="123" y="247"/>
                    <a:pt x="122" y="242"/>
                  </a:cubicBezTo>
                  <a:cubicBezTo>
                    <a:pt x="126" y="242"/>
                    <a:pt x="125" y="245"/>
                    <a:pt x="127" y="242"/>
                  </a:cubicBezTo>
                  <a:cubicBezTo>
                    <a:pt x="124" y="235"/>
                    <a:pt x="130" y="238"/>
                    <a:pt x="130" y="231"/>
                  </a:cubicBezTo>
                  <a:cubicBezTo>
                    <a:pt x="132" y="231"/>
                    <a:pt x="134" y="231"/>
                    <a:pt x="136" y="231"/>
                  </a:cubicBezTo>
                  <a:cubicBezTo>
                    <a:pt x="138" y="231"/>
                    <a:pt x="138" y="229"/>
                    <a:pt x="139" y="228"/>
                  </a:cubicBezTo>
                  <a:cubicBezTo>
                    <a:pt x="140" y="228"/>
                    <a:pt x="140" y="229"/>
                    <a:pt x="140" y="230"/>
                  </a:cubicBezTo>
                  <a:cubicBezTo>
                    <a:pt x="142" y="230"/>
                    <a:pt x="141" y="228"/>
                    <a:pt x="142" y="228"/>
                  </a:cubicBezTo>
                  <a:cubicBezTo>
                    <a:pt x="143" y="228"/>
                    <a:pt x="146" y="229"/>
                    <a:pt x="147" y="228"/>
                  </a:cubicBezTo>
                  <a:cubicBezTo>
                    <a:pt x="149" y="228"/>
                    <a:pt x="150" y="224"/>
                    <a:pt x="153" y="225"/>
                  </a:cubicBezTo>
                  <a:cubicBezTo>
                    <a:pt x="152" y="222"/>
                    <a:pt x="148" y="223"/>
                    <a:pt x="149" y="218"/>
                  </a:cubicBezTo>
                  <a:cubicBezTo>
                    <a:pt x="152" y="218"/>
                    <a:pt x="150" y="216"/>
                    <a:pt x="150" y="211"/>
                  </a:cubicBezTo>
                  <a:cubicBezTo>
                    <a:pt x="150" y="208"/>
                    <a:pt x="152" y="205"/>
                    <a:pt x="151" y="202"/>
                  </a:cubicBezTo>
                  <a:cubicBezTo>
                    <a:pt x="157" y="202"/>
                    <a:pt x="157" y="202"/>
                    <a:pt x="157" y="202"/>
                  </a:cubicBezTo>
                  <a:cubicBezTo>
                    <a:pt x="161" y="201"/>
                    <a:pt x="154" y="198"/>
                    <a:pt x="160" y="199"/>
                  </a:cubicBezTo>
                  <a:cubicBezTo>
                    <a:pt x="160" y="200"/>
                    <a:pt x="162" y="200"/>
                    <a:pt x="163" y="200"/>
                  </a:cubicBezTo>
                  <a:cubicBezTo>
                    <a:pt x="160" y="203"/>
                    <a:pt x="160" y="200"/>
                    <a:pt x="161" y="204"/>
                  </a:cubicBezTo>
                  <a:cubicBezTo>
                    <a:pt x="162" y="207"/>
                    <a:pt x="161" y="209"/>
                    <a:pt x="164" y="209"/>
                  </a:cubicBezTo>
                  <a:cubicBezTo>
                    <a:pt x="164" y="211"/>
                    <a:pt x="164" y="213"/>
                    <a:pt x="163" y="213"/>
                  </a:cubicBezTo>
                  <a:cubicBezTo>
                    <a:pt x="162" y="215"/>
                    <a:pt x="169" y="210"/>
                    <a:pt x="171" y="214"/>
                  </a:cubicBezTo>
                  <a:cubicBezTo>
                    <a:pt x="170" y="218"/>
                    <a:pt x="162" y="215"/>
                    <a:pt x="161" y="220"/>
                  </a:cubicBezTo>
                  <a:cubicBezTo>
                    <a:pt x="160" y="223"/>
                    <a:pt x="164" y="223"/>
                    <a:pt x="165" y="224"/>
                  </a:cubicBezTo>
                  <a:cubicBezTo>
                    <a:pt x="167" y="225"/>
                    <a:pt x="167" y="227"/>
                    <a:pt x="170" y="227"/>
                  </a:cubicBezTo>
                  <a:cubicBezTo>
                    <a:pt x="168" y="224"/>
                    <a:pt x="164" y="224"/>
                    <a:pt x="171" y="224"/>
                  </a:cubicBezTo>
                  <a:cubicBezTo>
                    <a:pt x="173" y="224"/>
                    <a:pt x="175" y="224"/>
                    <a:pt x="177" y="224"/>
                  </a:cubicBezTo>
                  <a:cubicBezTo>
                    <a:pt x="179" y="224"/>
                    <a:pt x="180" y="225"/>
                    <a:pt x="182" y="225"/>
                  </a:cubicBezTo>
                  <a:cubicBezTo>
                    <a:pt x="186" y="225"/>
                    <a:pt x="187" y="223"/>
                    <a:pt x="191" y="224"/>
                  </a:cubicBezTo>
                  <a:cubicBezTo>
                    <a:pt x="191" y="224"/>
                    <a:pt x="196" y="226"/>
                    <a:pt x="198" y="224"/>
                  </a:cubicBezTo>
                  <a:cubicBezTo>
                    <a:pt x="198" y="224"/>
                    <a:pt x="198" y="223"/>
                    <a:pt x="198" y="223"/>
                  </a:cubicBezTo>
                  <a:cubicBezTo>
                    <a:pt x="202" y="221"/>
                    <a:pt x="206" y="223"/>
                    <a:pt x="207" y="220"/>
                  </a:cubicBezTo>
                  <a:cubicBezTo>
                    <a:pt x="213" y="225"/>
                    <a:pt x="217" y="215"/>
                    <a:pt x="220" y="218"/>
                  </a:cubicBezTo>
                  <a:cubicBezTo>
                    <a:pt x="220" y="213"/>
                    <a:pt x="220" y="213"/>
                    <a:pt x="220" y="213"/>
                  </a:cubicBezTo>
                  <a:cubicBezTo>
                    <a:pt x="223" y="213"/>
                    <a:pt x="222" y="212"/>
                    <a:pt x="223" y="210"/>
                  </a:cubicBezTo>
                  <a:cubicBezTo>
                    <a:pt x="223" y="210"/>
                    <a:pt x="224" y="206"/>
                    <a:pt x="224" y="206"/>
                  </a:cubicBezTo>
                  <a:cubicBezTo>
                    <a:pt x="226" y="204"/>
                    <a:pt x="224" y="204"/>
                    <a:pt x="224" y="202"/>
                  </a:cubicBezTo>
                  <a:cubicBezTo>
                    <a:pt x="228" y="202"/>
                    <a:pt x="230" y="201"/>
                    <a:pt x="230" y="199"/>
                  </a:cubicBezTo>
                  <a:cubicBezTo>
                    <a:pt x="231" y="199"/>
                    <a:pt x="231" y="200"/>
                    <a:pt x="231" y="202"/>
                  </a:cubicBezTo>
                  <a:cubicBezTo>
                    <a:pt x="233" y="200"/>
                    <a:pt x="234" y="200"/>
                    <a:pt x="237" y="200"/>
                  </a:cubicBezTo>
                  <a:cubicBezTo>
                    <a:pt x="238" y="200"/>
                    <a:pt x="238" y="197"/>
                    <a:pt x="240" y="197"/>
                  </a:cubicBezTo>
                  <a:cubicBezTo>
                    <a:pt x="240" y="194"/>
                    <a:pt x="239" y="192"/>
                    <a:pt x="237" y="192"/>
                  </a:cubicBezTo>
                  <a:cubicBezTo>
                    <a:pt x="238" y="190"/>
                    <a:pt x="238" y="189"/>
                    <a:pt x="238" y="186"/>
                  </a:cubicBezTo>
                  <a:cubicBezTo>
                    <a:pt x="241" y="187"/>
                    <a:pt x="243" y="186"/>
                    <a:pt x="243" y="183"/>
                  </a:cubicBezTo>
                  <a:cubicBezTo>
                    <a:pt x="246" y="187"/>
                    <a:pt x="247" y="182"/>
                    <a:pt x="252" y="183"/>
                  </a:cubicBezTo>
                  <a:cubicBezTo>
                    <a:pt x="253" y="183"/>
                    <a:pt x="254" y="185"/>
                    <a:pt x="254" y="185"/>
                  </a:cubicBezTo>
                  <a:cubicBezTo>
                    <a:pt x="255" y="185"/>
                    <a:pt x="255" y="183"/>
                    <a:pt x="257" y="183"/>
                  </a:cubicBezTo>
                  <a:cubicBezTo>
                    <a:pt x="258" y="183"/>
                    <a:pt x="260" y="185"/>
                    <a:pt x="259" y="185"/>
                  </a:cubicBezTo>
                  <a:cubicBezTo>
                    <a:pt x="261" y="184"/>
                    <a:pt x="260" y="183"/>
                    <a:pt x="261" y="182"/>
                  </a:cubicBezTo>
                  <a:cubicBezTo>
                    <a:pt x="261" y="181"/>
                    <a:pt x="263" y="182"/>
                    <a:pt x="264" y="182"/>
                  </a:cubicBezTo>
                  <a:cubicBezTo>
                    <a:pt x="266" y="180"/>
                    <a:pt x="265" y="178"/>
                    <a:pt x="269" y="179"/>
                  </a:cubicBezTo>
                  <a:cubicBezTo>
                    <a:pt x="267" y="177"/>
                    <a:pt x="269" y="172"/>
                    <a:pt x="265" y="172"/>
                  </a:cubicBezTo>
                  <a:cubicBezTo>
                    <a:pt x="262" y="170"/>
                    <a:pt x="263" y="175"/>
                    <a:pt x="262" y="175"/>
                  </a:cubicBezTo>
                  <a:cubicBezTo>
                    <a:pt x="261" y="175"/>
                    <a:pt x="261" y="173"/>
                    <a:pt x="259" y="173"/>
                  </a:cubicBezTo>
                  <a:cubicBezTo>
                    <a:pt x="259" y="174"/>
                    <a:pt x="258" y="175"/>
                    <a:pt x="258" y="175"/>
                  </a:cubicBezTo>
                  <a:cubicBezTo>
                    <a:pt x="257" y="175"/>
                    <a:pt x="257" y="173"/>
                    <a:pt x="255" y="173"/>
                  </a:cubicBezTo>
                  <a:cubicBezTo>
                    <a:pt x="253" y="174"/>
                    <a:pt x="251" y="176"/>
                    <a:pt x="248" y="175"/>
                  </a:cubicBezTo>
                  <a:cubicBezTo>
                    <a:pt x="247" y="175"/>
                    <a:pt x="247" y="177"/>
                    <a:pt x="247" y="178"/>
                  </a:cubicBezTo>
                  <a:cubicBezTo>
                    <a:pt x="241" y="176"/>
                    <a:pt x="235" y="178"/>
                    <a:pt x="230" y="176"/>
                  </a:cubicBezTo>
                  <a:cubicBezTo>
                    <a:pt x="230" y="176"/>
                    <a:pt x="230" y="174"/>
                    <a:pt x="230" y="173"/>
                  </a:cubicBezTo>
                  <a:cubicBezTo>
                    <a:pt x="229" y="172"/>
                    <a:pt x="225" y="174"/>
                    <a:pt x="224" y="172"/>
                  </a:cubicBezTo>
                  <a:cubicBezTo>
                    <a:pt x="228" y="164"/>
                    <a:pt x="226" y="160"/>
                    <a:pt x="224" y="151"/>
                  </a:cubicBezTo>
                  <a:cubicBezTo>
                    <a:pt x="228" y="151"/>
                    <a:pt x="234" y="145"/>
                    <a:pt x="236" y="148"/>
                  </a:cubicBezTo>
                  <a:cubicBezTo>
                    <a:pt x="238" y="147"/>
                    <a:pt x="235" y="146"/>
                    <a:pt x="237" y="143"/>
                  </a:cubicBezTo>
                  <a:cubicBezTo>
                    <a:pt x="241" y="143"/>
                    <a:pt x="242" y="135"/>
                    <a:pt x="243" y="133"/>
                  </a:cubicBezTo>
                  <a:cubicBezTo>
                    <a:pt x="243" y="133"/>
                    <a:pt x="245" y="133"/>
                    <a:pt x="245" y="133"/>
                  </a:cubicBezTo>
                  <a:cubicBezTo>
                    <a:pt x="246" y="130"/>
                    <a:pt x="240" y="129"/>
                    <a:pt x="243" y="126"/>
                  </a:cubicBezTo>
                  <a:cubicBezTo>
                    <a:pt x="241" y="127"/>
                    <a:pt x="237" y="125"/>
                    <a:pt x="234" y="126"/>
                  </a:cubicBezTo>
                  <a:cubicBezTo>
                    <a:pt x="231" y="126"/>
                    <a:pt x="228" y="129"/>
                    <a:pt x="224" y="129"/>
                  </a:cubicBezTo>
                  <a:cubicBezTo>
                    <a:pt x="222" y="127"/>
                    <a:pt x="222" y="137"/>
                    <a:pt x="223" y="134"/>
                  </a:cubicBezTo>
                  <a:cubicBezTo>
                    <a:pt x="222" y="137"/>
                    <a:pt x="221" y="133"/>
                    <a:pt x="220" y="134"/>
                  </a:cubicBezTo>
                  <a:cubicBezTo>
                    <a:pt x="219" y="136"/>
                    <a:pt x="221" y="138"/>
                    <a:pt x="220" y="140"/>
                  </a:cubicBezTo>
                  <a:cubicBezTo>
                    <a:pt x="220" y="140"/>
                    <a:pt x="216" y="143"/>
                    <a:pt x="214" y="145"/>
                  </a:cubicBezTo>
                  <a:cubicBezTo>
                    <a:pt x="211" y="150"/>
                    <a:pt x="211" y="153"/>
                    <a:pt x="205" y="152"/>
                  </a:cubicBezTo>
                  <a:cubicBezTo>
                    <a:pt x="204" y="154"/>
                    <a:pt x="207" y="156"/>
                    <a:pt x="205" y="157"/>
                  </a:cubicBezTo>
                  <a:cubicBezTo>
                    <a:pt x="203" y="157"/>
                    <a:pt x="204" y="159"/>
                    <a:pt x="203" y="159"/>
                  </a:cubicBezTo>
                  <a:cubicBezTo>
                    <a:pt x="203" y="160"/>
                    <a:pt x="201" y="159"/>
                    <a:pt x="200" y="159"/>
                  </a:cubicBezTo>
                  <a:cubicBezTo>
                    <a:pt x="200" y="160"/>
                    <a:pt x="201" y="162"/>
                    <a:pt x="200" y="162"/>
                  </a:cubicBezTo>
                  <a:cubicBezTo>
                    <a:pt x="200" y="162"/>
                    <a:pt x="199" y="162"/>
                    <a:pt x="199" y="162"/>
                  </a:cubicBezTo>
                  <a:cubicBezTo>
                    <a:pt x="198" y="164"/>
                    <a:pt x="200" y="168"/>
                    <a:pt x="198" y="168"/>
                  </a:cubicBezTo>
                  <a:cubicBezTo>
                    <a:pt x="198" y="169"/>
                    <a:pt x="202" y="170"/>
                    <a:pt x="199" y="171"/>
                  </a:cubicBezTo>
                  <a:cubicBezTo>
                    <a:pt x="201" y="172"/>
                    <a:pt x="202" y="175"/>
                    <a:pt x="206" y="175"/>
                  </a:cubicBezTo>
                  <a:cubicBezTo>
                    <a:pt x="206" y="177"/>
                    <a:pt x="207" y="178"/>
                    <a:pt x="209" y="179"/>
                  </a:cubicBezTo>
                  <a:cubicBezTo>
                    <a:pt x="208" y="180"/>
                    <a:pt x="207" y="181"/>
                    <a:pt x="206" y="182"/>
                  </a:cubicBezTo>
                  <a:cubicBezTo>
                    <a:pt x="205" y="183"/>
                    <a:pt x="206" y="185"/>
                    <a:pt x="205" y="186"/>
                  </a:cubicBezTo>
                  <a:cubicBezTo>
                    <a:pt x="203" y="187"/>
                    <a:pt x="202" y="188"/>
                    <a:pt x="199" y="187"/>
                  </a:cubicBezTo>
                  <a:cubicBezTo>
                    <a:pt x="198" y="193"/>
                    <a:pt x="194" y="195"/>
                    <a:pt x="195" y="203"/>
                  </a:cubicBezTo>
                  <a:cubicBezTo>
                    <a:pt x="190" y="201"/>
                    <a:pt x="190" y="210"/>
                    <a:pt x="186" y="210"/>
                  </a:cubicBezTo>
                  <a:cubicBezTo>
                    <a:pt x="186" y="210"/>
                    <a:pt x="185" y="210"/>
                    <a:pt x="185" y="210"/>
                  </a:cubicBezTo>
                  <a:cubicBezTo>
                    <a:pt x="183" y="210"/>
                    <a:pt x="185" y="212"/>
                    <a:pt x="184" y="213"/>
                  </a:cubicBezTo>
                  <a:cubicBezTo>
                    <a:pt x="181" y="214"/>
                    <a:pt x="178" y="211"/>
                    <a:pt x="177" y="214"/>
                  </a:cubicBezTo>
                  <a:cubicBezTo>
                    <a:pt x="174" y="214"/>
                    <a:pt x="176" y="208"/>
                    <a:pt x="175" y="206"/>
                  </a:cubicBezTo>
                  <a:cubicBezTo>
                    <a:pt x="174" y="205"/>
                    <a:pt x="174" y="202"/>
                    <a:pt x="172" y="202"/>
                  </a:cubicBezTo>
                  <a:cubicBezTo>
                    <a:pt x="169" y="201"/>
                    <a:pt x="174" y="197"/>
                    <a:pt x="168" y="197"/>
                  </a:cubicBezTo>
                  <a:cubicBezTo>
                    <a:pt x="171" y="194"/>
                    <a:pt x="166" y="193"/>
                    <a:pt x="165" y="192"/>
                  </a:cubicBezTo>
                  <a:cubicBezTo>
                    <a:pt x="165" y="191"/>
                    <a:pt x="167" y="190"/>
                    <a:pt x="167" y="189"/>
                  </a:cubicBezTo>
                  <a:cubicBezTo>
                    <a:pt x="167" y="185"/>
                    <a:pt x="163" y="183"/>
                    <a:pt x="160" y="180"/>
                  </a:cubicBezTo>
                  <a:cubicBezTo>
                    <a:pt x="155" y="182"/>
                    <a:pt x="157" y="189"/>
                    <a:pt x="150" y="187"/>
                  </a:cubicBezTo>
                  <a:cubicBezTo>
                    <a:pt x="150" y="189"/>
                    <a:pt x="152" y="189"/>
                    <a:pt x="153" y="189"/>
                  </a:cubicBezTo>
                  <a:cubicBezTo>
                    <a:pt x="153" y="190"/>
                    <a:pt x="151" y="190"/>
                    <a:pt x="150" y="190"/>
                  </a:cubicBezTo>
                  <a:cubicBezTo>
                    <a:pt x="147" y="190"/>
                    <a:pt x="149" y="195"/>
                    <a:pt x="146" y="195"/>
                  </a:cubicBezTo>
                  <a:cubicBezTo>
                    <a:pt x="139" y="196"/>
                    <a:pt x="141" y="189"/>
                    <a:pt x="135" y="190"/>
                  </a:cubicBezTo>
                  <a:cubicBezTo>
                    <a:pt x="135" y="189"/>
                    <a:pt x="136" y="189"/>
                    <a:pt x="137" y="189"/>
                  </a:cubicBezTo>
                  <a:cubicBezTo>
                    <a:pt x="139" y="185"/>
                    <a:pt x="133" y="182"/>
                    <a:pt x="137" y="180"/>
                  </a:cubicBezTo>
                  <a:cubicBezTo>
                    <a:pt x="136" y="179"/>
                    <a:pt x="135" y="178"/>
                    <a:pt x="133" y="178"/>
                  </a:cubicBezTo>
                  <a:cubicBezTo>
                    <a:pt x="132" y="176"/>
                    <a:pt x="135" y="175"/>
                    <a:pt x="135" y="175"/>
                  </a:cubicBezTo>
                  <a:cubicBezTo>
                    <a:pt x="135" y="173"/>
                    <a:pt x="132" y="173"/>
                    <a:pt x="132" y="172"/>
                  </a:cubicBezTo>
                  <a:cubicBezTo>
                    <a:pt x="132" y="171"/>
                    <a:pt x="134" y="163"/>
                    <a:pt x="132" y="168"/>
                  </a:cubicBezTo>
                  <a:cubicBezTo>
                    <a:pt x="129" y="167"/>
                    <a:pt x="131" y="165"/>
                    <a:pt x="133" y="165"/>
                  </a:cubicBezTo>
                  <a:cubicBezTo>
                    <a:pt x="130" y="160"/>
                    <a:pt x="138" y="159"/>
                    <a:pt x="135" y="158"/>
                  </a:cubicBezTo>
                  <a:cubicBezTo>
                    <a:pt x="135" y="156"/>
                    <a:pt x="139" y="158"/>
                    <a:pt x="139" y="155"/>
                  </a:cubicBezTo>
                  <a:cubicBezTo>
                    <a:pt x="139" y="153"/>
                    <a:pt x="140" y="155"/>
                    <a:pt x="140" y="155"/>
                  </a:cubicBezTo>
                  <a:cubicBezTo>
                    <a:pt x="141" y="154"/>
                    <a:pt x="141" y="153"/>
                    <a:pt x="143" y="152"/>
                  </a:cubicBezTo>
                  <a:cubicBezTo>
                    <a:pt x="145" y="152"/>
                    <a:pt x="144" y="150"/>
                    <a:pt x="144" y="148"/>
                  </a:cubicBezTo>
                  <a:cubicBezTo>
                    <a:pt x="147" y="149"/>
                    <a:pt x="149" y="148"/>
                    <a:pt x="149" y="145"/>
                  </a:cubicBezTo>
                  <a:cubicBezTo>
                    <a:pt x="153" y="144"/>
                    <a:pt x="150" y="150"/>
                    <a:pt x="156" y="148"/>
                  </a:cubicBezTo>
                  <a:cubicBezTo>
                    <a:pt x="156" y="147"/>
                    <a:pt x="154" y="147"/>
                    <a:pt x="153" y="147"/>
                  </a:cubicBezTo>
                  <a:cubicBezTo>
                    <a:pt x="157" y="144"/>
                    <a:pt x="161" y="145"/>
                    <a:pt x="164" y="141"/>
                  </a:cubicBezTo>
                  <a:cubicBezTo>
                    <a:pt x="164" y="141"/>
                    <a:pt x="164" y="139"/>
                    <a:pt x="164" y="138"/>
                  </a:cubicBezTo>
                  <a:cubicBezTo>
                    <a:pt x="164" y="138"/>
                    <a:pt x="166" y="139"/>
                    <a:pt x="167" y="138"/>
                  </a:cubicBezTo>
                  <a:cubicBezTo>
                    <a:pt x="167" y="137"/>
                    <a:pt x="166" y="135"/>
                    <a:pt x="167" y="134"/>
                  </a:cubicBezTo>
                  <a:cubicBezTo>
                    <a:pt x="167" y="133"/>
                    <a:pt x="171" y="132"/>
                    <a:pt x="171" y="131"/>
                  </a:cubicBezTo>
                  <a:cubicBezTo>
                    <a:pt x="172" y="130"/>
                    <a:pt x="170" y="127"/>
                    <a:pt x="171" y="126"/>
                  </a:cubicBezTo>
                  <a:cubicBezTo>
                    <a:pt x="171" y="125"/>
                    <a:pt x="173" y="128"/>
                    <a:pt x="174" y="127"/>
                  </a:cubicBezTo>
                  <a:cubicBezTo>
                    <a:pt x="173" y="128"/>
                    <a:pt x="176" y="120"/>
                    <a:pt x="175" y="120"/>
                  </a:cubicBezTo>
                  <a:cubicBezTo>
                    <a:pt x="178" y="124"/>
                    <a:pt x="179" y="118"/>
                    <a:pt x="182" y="117"/>
                  </a:cubicBezTo>
                  <a:cubicBezTo>
                    <a:pt x="182" y="115"/>
                    <a:pt x="185" y="114"/>
                    <a:pt x="182" y="113"/>
                  </a:cubicBezTo>
                  <a:cubicBezTo>
                    <a:pt x="182" y="110"/>
                    <a:pt x="186" y="113"/>
                    <a:pt x="186" y="109"/>
                  </a:cubicBezTo>
                  <a:cubicBezTo>
                    <a:pt x="187" y="107"/>
                    <a:pt x="189" y="108"/>
                    <a:pt x="191" y="108"/>
                  </a:cubicBezTo>
                  <a:cubicBezTo>
                    <a:pt x="191" y="106"/>
                    <a:pt x="190" y="105"/>
                    <a:pt x="189" y="105"/>
                  </a:cubicBezTo>
                  <a:cubicBezTo>
                    <a:pt x="193" y="102"/>
                    <a:pt x="196" y="101"/>
                    <a:pt x="199" y="101"/>
                  </a:cubicBezTo>
                  <a:cubicBezTo>
                    <a:pt x="201" y="99"/>
                    <a:pt x="199" y="98"/>
                    <a:pt x="200" y="95"/>
                  </a:cubicBezTo>
                  <a:cubicBezTo>
                    <a:pt x="202" y="94"/>
                    <a:pt x="205" y="93"/>
                    <a:pt x="205" y="91"/>
                  </a:cubicBezTo>
                  <a:cubicBezTo>
                    <a:pt x="205" y="87"/>
                    <a:pt x="209" y="92"/>
                    <a:pt x="209" y="86"/>
                  </a:cubicBezTo>
                  <a:cubicBezTo>
                    <a:pt x="214" y="85"/>
                    <a:pt x="220" y="89"/>
                    <a:pt x="220" y="81"/>
                  </a:cubicBezTo>
                  <a:cubicBezTo>
                    <a:pt x="223" y="83"/>
                    <a:pt x="229" y="79"/>
                    <a:pt x="233" y="82"/>
                  </a:cubicBezTo>
                  <a:cubicBezTo>
                    <a:pt x="234" y="81"/>
                    <a:pt x="235" y="80"/>
                    <a:pt x="236" y="78"/>
                  </a:cubicBezTo>
                  <a:cubicBezTo>
                    <a:pt x="240" y="76"/>
                    <a:pt x="243" y="82"/>
                    <a:pt x="243" y="77"/>
                  </a:cubicBezTo>
                  <a:cubicBezTo>
                    <a:pt x="245" y="77"/>
                    <a:pt x="245" y="80"/>
                    <a:pt x="248" y="81"/>
                  </a:cubicBezTo>
                  <a:cubicBezTo>
                    <a:pt x="250" y="80"/>
                    <a:pt x="249" y="76"/>
                    <a:pt x="254" y="78"/>
                  </a:cubicBezTo>
                  <a:cubicBezTo>
                    <a:pt x="254" y="80"/>
                    <a:pt x="252" y="80"/>
                    <a:pt x="252" y="82"/>
                  </a:cubicBezTo>
                  <a:cubicBezTo>
                    <a:pt x="253" y="83"/>
                    <a:pt x="260" y="76"/>
                    <a:pt x="264" y="79"/>
                  </a:cubicBezTo>
                  <a:cubicBezTo>
                    <a:pt x="265" y="81"/>
                    <a:pt x="264" y="79"/>
                    <a:pt x="266" y="79"/>
                  </a:cubicBezTo>
                  <a:cubicBezTo>
                    <a:pt x="269" y="80"/>
                    <a:pt x="272" y="82"/>
                    <a:pt x="276" y="81"/>
                  </a:cubicBezTo>
                  <a:cubicBezTo>
                    <a:pt x="276" y="82"/>
                    <a:pt x="277" y="84"/>
                    <a:pt x="276" y="85"/>
                  </a:cubicBezTo>
                  <a:cubicBezTo>
                    <a:pt x="276" y="86"/>
                    <a:pt x="274" y="85"/>
                    <a:pt x="273" y="85"/>
                  </a:cubicBezTo>
                  <a:cubicBezTo>
                    <a:pt x="272" y="86"/>
                    <a:pt x="273" y="89"/>
                    <a:pt x="271" y="88"/>
                  </a:cubicBezTo>
                  <a:cubicBezTo>
                    <a:pt x="273" y="91"/>
                    <a:pt x="282" y="89"/>
                    <a:pt x="285" y="88"/>
                  </a:cubicBezTo>
                  <a:cubicBezTo>
                    <a:pt x="288" y="86"/>
                    <a:pt x="287" y="90"/>
                    <a:pt x="287" y="91"/>
                  </a:cubicBezTo>
                  <a:cubicBezTo>
                    <a:pt x="289" y="92"/>
                    <a:pt x="292" y="90"/>
                    <a:pt x="292" y="92"/>
                  </a:cubicBezTo>
                  <a:cubicBezTo>
                    <a:pt x="302" y="90"/>
                    <a:pt x="304" y="98"/>
                    <a:pt x="310" y="95"/>
                  </a:cubicBezTo>
                  <a:cubicBezTo>
                    <a:pt x="309" y="99"/>
                    <a:pt x="314" y="97"/>
                    <a:pt x="314" y="101"/>
                  </a:cubicBezTo>
                  <a:cubicBezTo>
                    <a:pt x="318" y="101"/>
                    <a:pt x="323" y="100"/>
                    <a:pt x="320" y="103"/>
                  </a:cubicBezTo>
                  <a:cubicBezTo>
                    <a:pt x="323" y="104"/>
                    <a:pt x="326" y="104"/>
                    <a:pt x="328" y="105"/>
                  </a:cubicBezTo>
                  <a:cubicBezTo>
                    <a:pt x="328" y="105"/>
                    <a:pt x="328" y="107"/>
                    <a:pt x="328" y="108"/>
                  </a:cubicBezTo>
                  <a:cubicBezTo>
                    <a:pt x="329" y="108"/>
                    <a:pt x="332" y="107"/>
                    <a:pt x="332" y="108"/>
                  </a:cubicBezTo>
                  <a:cubicBezTo>
                    <a:pt x="334" y="113"/>
                    <a:pt x="334" y="115"/>
                    <a:pt x="332" y="120"/>
                  </a:cubicBezTo>
                  <a:cubicBezTo>
                    <a:pt x="330" y="117"/>
                    <a:pt x="327" y="121"/>
                    <a:pt x="324" y="122"/>
                  </a:cubicBezTo>
                  <a:cubicBezTo>
                    <a:pt x="320" y="122"/>
                    <a:pt x="315" y="117"/>
                    <a:pt x="311" y="122"/>
                  </a:cubicBezTo>
                  <a:cubicBezTo>
                    <a:pt x="310" y="122"/>
                    <a:pt x="311" y="119"/>
                    <a:pt x="310" y="119"/>
                  </a:cubicBezTo>
                  <a:cubicBezTo>
                    <a:pt x="308" y="118"/>
                    <a:pt x="308" y="120"/>
                    <a:pt x="307" y="120"/>
                  </a:cubicBezTo>
                  <a:cubicBezTo>
                    <a:pt x="306" y="120"/>
                    <a:pt x="305" y="117"/>
                    <a:pt x="304" y="117"/>
                  </a:cubicBezTo>
                  <a:cubicBezTo>
                    <a:pt x="302" y="117"/>
                    <a:pt x="298" y="121"/>
                    <a:pt x="299" y="116"/>
                  </a:cubicBezTo>
                  <a:cubicBezTo>
                    <a:pt x="294" y="118"/>
                    <a:pt x="295" y="116"/>
                    <a:pt x="290" y="116"/>
                  </a:cubicBezTo>
                  <a:cubicBezTo>
                    <a:pt x="290" y="118"/>
                    <a:pt x="291" y="119"/>
                    <a:pt x="293" y="119"/>
                  </a:cubicBezTo>
                  <a:cubicBezTo>
                    <a:pt x="295" y="118"/>
                    <a:pt x="295" y="120"/>
                    <a:pt x="297" y="120"/>
                  </a:cubicBezTo>
                  <a:cubicBezTo>
                    <a:pt x="295" y="123"/>
                    <a:pt x="297" y="122"/>
                    <a:pt x="299" y="123"/>
                  </a:cubicBezTo>
                  <a:cubicBezTo>
                    <a:pt x="299" y="123"/>
                    <a:pt x="298" y="125"/>
                    <a:pt x="299" y="126"/>
                  </a:cubicBezTo>
                  <a:cubicBezTo>
                    <a:pt x="299" y="127"/>
                    <a:pt x="301" y="127"/>
                    <a:pt x="301" y="129"/>
                  </a:cubicBezTo>
                  <a:cubicBezTo>
                    <a:pt x="302" y="130"/>
                    <a:pt x="305" y="134"/>
                    <a:pt x="304" y="138"/>
                  </a:cubicBezTo>
                  <a:cubicBezTo>
                    <a:pt x="305" y="143"/>
                    <a:pt x="313" y="140"/>
                    <a:pt x="314" y="144"/>
                  </a:cubicBezTo>
                  <a:cubicBezTo>
                    <a:pt x="316" y="143"/>
                    <a:pt x="316" y="141"/>
                    <a:pt x="318" y="141"/>
                  </a:cubicBezTo>
                  <a:cubicBezTo>
                    <a:pt x="318" y="137"/>
                    <a:pt x="312" y="138"/>
                    <a:pt x="310" y="136"/>
                  </a:cubicBezTo>
                  <a:cubicBezTo>
                    <a:pt x="309" y="130"/>
                    <a:pt x="318" y="134"/>
                    <a:pt x="321" y="133"/>
                  </a:cubicBezTo>
                  <a:cubicBezTo>
                    <a:pt x="321" y="136"/>
                    <a:pt x="327" y="132"/>
                    <a:pt x="325" y="137"/>
                  </a:cubicBezTo>
                  <a:cubicBezTo>
                    <a:pt x="329" y="139"/>
                    <a:pt x="331" y="133"/>
                    <a:pt x="331" y="138"/>
                  </a:cubicBezTo>
                  <a:cubicBezTo>
                    <a:pt x="335" y="136"/>
                    <a:pt x="331" y="131"/>
                    <a:pt x="328" y="131"/>
                  </a:cubicBezTo>
                  <a:cubicBezTo>
                    <a:pt x="329" y="129"/>
                    <a:pt x="332" y="128"/>
                    <a:pt x="335" y="127"/>
                  </a:cubicBezTo>
                  <a:cubicBezTo>
                    <a:pt x="337" y="125"/>
                    <a:pt x="337" y="122"/>
                    <a:pt x="339" y="120"/>
                  </a:cubicBezTo>
                  <a:cubicBezTo>
                    <a:pt x="345" y="120"/>
                    <a:pt x="348" y="121"/>
                    <a:pt x="352" y="123"/>
                  </a:cubicBezTo>
                  <a:cubicBezTo>
                    <a:pt x="353" y="123"/>
                    <a:pt x="353" y="120"/>
                    <a:pt x="355" y="120"/>
                  </a:cubicBezTo>
                  <a:cubicBezTo>
                    <a:pt x="355" y="118"/>
                    <a:pt x="354" y="117"/>
                    <a:pt x="352" y="116"/>
                  </a:cubicBezTo>
                  <a:cubicBezTo>
                    <a:pt x="354" y="111"/>
                    <a:pt x="354" y="106"/>
                    <a:pt x="353" y="101"/>
                  </a:cubicBezTo>
                  <a:cubicBezTo>
                    <a:pt x="358" y="100"/>
                    <a:pt x="362" y="100"/>
                    <a:pt x="365" y="102"/>
                  </a:cubicBezTo>
                  <a:cubicBezTo>
                    <a:pt x="365" y="102"/>
                    <a:pt x="369" y="103"/>
                    <a:pt x="369" y="106"/>
                  </a:cubicBezTo>
                  <a:cubicBezTo>
                    <a:pt x="360" y="106"/>
                    <a:pt x="360" y="106"/>
                    <a:pt x="360" y="106"/>
                  </a:cubicBezTo>
                  <a:cubicBezTo>
                    <a:pt x="360" y="110"/>
                    <a:pt x="360" y="110"/>
                    <a:pt x="360" y="110"/>
                  </a:cubicBezTo>
                  <a:cubicBezTo>
                    <a:pt x="364" y="114"/>
                    <a:pt x="365" y="110"/>
                    <a:pt x="367" y="112"/>
                  </a:cubicBezTo>
                  <a:cubicBezTo>
                    <a:pt x="369" y="113"/>
                    <a:pt x="363" y="113"/>
                    <a:pt x="363" y="113"/>
                  </a:cubicBezTo>
                  <a:cubicBezTo>
                    <a:pt x="362" y="116"/>
                    <a:pt x="367" y="113"/>
                    <a:pt x="369" y="116"/>
                  </a:cubicBezTo>
                  <a:cubicBezTo>
                    <a:pt x="371" y="115"/>
                    <a:pt x="374" y="113"/>
                    <a:pt x="376" y="110"/>
                  </a:cubicBezTo>
                  <a:cubicBezTo>
                    <a:pt x="376" y="110"/>
                    <a:pt x="378" y="109"/>
                    <a:pt x="377" y="108"/>
                  </a:cubicBezTo>
                  <a:cubicBezTo>
                    <a:pt x="384" y="109"/>
                    <a:pt x="383" y="104"/>
                    <a:pt x="388" y="105"/>
                  </a:cubicBezTo>
                  <a:cubicBezTo>
                    <a:pt x="390" y="104"/>
                    <a:pt x="391" y="103"/>
                    <a:pt x="391" y="101"/>
                  </a:cubicBezTo>
                  <a:cubicBezTo>
                    <a:pt x="394" y="101"/>
                    <a:pt x="395" y="99"/>
                    <a:pt x="395" y="98"/>
                  </a:cubicBezTo>
                  <a:cubicBezTo>
                    <a:pt x="401" y="102"/>
                    <a:pt x="405" y="95"/>
                    <a:pt x="411" y="95"/>
                  </a:cubicBezTo>
                  <a:cubicBezTo>
                    <a:pt x="411" y="101"/>
                    <a:pt x="411" y="101"/>
                    <a:pt x="411" y="101"/>
                  </a:cubicBezTo>
                  <a:cubicBezTo>
                    <a:pt x="416" y="101"/>
                    <a:pt x="420" y="100"/>
                    <a:pt x="423" y="99"/>
                  </a:cubicBezTo>
                  <a:cubicBezTo>
                    <a:pt x="424" y="99"/>
                    <a:pt x="426" y="99"/>
                    <a:pt x="426" y="99"/>
                  </a:cubicBezTo>
                  <a:cubicBezTo>
                    <a:pt x="426" y="99"/>
                    <a:pt x="426" y="98"/>
                    <a:pt x="426" y="98"/>
                  </a:cubicBezTo>
                  <a:cubicBezTo>
                    <a:pt x="429" y="97"/>
                    <a:pt x="433" y="98"/>
                    <a:pt x="433" y="94"/>
                  </a:cubicBezTo>
                  <a:cubicBezTo>
                    <a:pt x="437" y="95"/>
                    <a:pt x="442" y="96"/>
                    <a:pt x="445" y="99"/>
                  </a:cubicBezTo>
                  <a:cubicBezTo>
                    <a:pt x="447" y="98"/>
                    <a:pt x="448" y="97"/>
                    <a:pt x="449" y="95"/>
                  </a:cubicBezTo>
                  <a:cubicBezTo>
                    <a:pt x="449" y="93"/>
                    <a:pt x="443" y="92"/>
                    <a:pt x="447" y="91"/>
                  </a:cubicBezTo>
                  <a:cubicBezTo>
                    <a:pt x="445" y="87"/>
                    <a:pt x="438" y="88"/>
                    <a:pt x="440" y="81"/>
                  </a:cubicBezTo>
                  <a:cubicBezTo>
                    <a:pt x="443" y="82"/>
                    <a:pt x="443" y="84"/>
                    <a:pt x="447" y="85"/>
                  </a:cubicBezTo>
                  <a:cubicBezTo>
                    <a:pt x="449" y="85"/>
                    <a:pt x="452" y="89"/>
                    <a:pt x="456" y="88"/>
                  </a:cubicBezTo>
                  <a:cubicBezTo>
                    <a:pt x="457" y="88"/>
                    <a:pt x="457" y="86"/>
                    <a:pt x="457" y="86"/>
                  </a:cubicBezTo>
                  <a:cubicBezTo>
                    <a:pt x="458" y="86"/>
                    <a:pt x="460" y="89"/>
                    <a:pt x="460" y="86"/>
                  </a:cubicBezTo>
                  <a:cubicBezTo>
                    <a:pt x="462" y="86"/>
                    <a:pt x="462" y="89"/>
                    <a:pt x="463" y="89"/>
                  </a:cubicBezTo>
                  <a:cubicBezTo>
                    <a:pt x="465" y="90"/>
                    <a:pt x="468" y="89"/>
                    <a:pt x="467" y="92"/>
                  </a:cubicBezTo>
                  <a:cubicBezTo>
                    <a:pt x="471" y="90"/>
                    <a:pt x="473" y="93"/>
                    <a:pt x="478" y="91"/>
                  </a:cubicBezTo>
                  <a:cubicBezTo>
                    <a:pt x="476" y="95"/>
                    <a:pt x="483" y="92"/>
                    <a:pt x="481" y="96"/>
                  </a:cubicBezTo>
                  <a:cubicBezTo>
                    <a:pt x="483" y="96"/>
                    <a:pt x="485" y="97"/>
                    <a:pt x="485" y="99"/>
                  </a:cubicBezTo>
                  <a:cubicBezTo>
                    <a:pt x="490" y="98"/>
                    <a:pt x="490" y="102"/>
                    <a:pt x="495" y="101"/>
                  </a:cubicBezTo>
                  <a:cubicBezTo>
                    <a:pt x="498" y="92"/>
                    <a:pt x="487" y="96"/>
                    <a:pt x="489" y="88"/>
                  </a:cubicBezTo>
                  <a:cubicBezTo>
                    <a:pt x="489" y="86"/>
                    <a:pt x="488" y="88"/>
                    <a:pt x="485" y="88"/>
                  </a:cubicBezTo>
                  <a:cubicBezTo>
                    <a:pt x="485" y="85"/>
                    <a:pt x="488" y="84"/>
                    <a:pt x="487" y="79"/>
                  </a:cubicBezTo>
                  <a:cubicBezTo>
                    <a:pt x="487" y="78"/>
                    <a:pt x="484" y="79"/>
                    <a:pt x="484" y="78"/>
                  </a:cubicBezTo>
                  <a:cubicBezTo>
                    <a:pt x="484" y="78"/>
                    <a:pt x="486" y="75"/>
                    <a:pt x="484" y="75"/>
                  </a:cubicBezTo>
                  <a:cubicBezTo>
                    <a:pt x="484" y="72"/>
                    <a:pt x="488" y="73"/>
                    <a:pt x="487" y="70"/>
                  </a:cubicBezTo>
                  <a:cubicBezTo>
                    <a:pt x="489" y="70"/>
                    <a:pt x="488" y="66"/>
                    <a:pt x="492" y="67"/>
                  </a:cubicBezTo>
                  <a:cubicBezTo>
                    <a:pt x="492" y="64"/>
                    <a:pt x="493" y="62"/>
                    <a:pt x="496" y="63"/>
                  </a:cubicBezTo>
                  <a:cubicBezTo>
                    <a:pt x="495" y="56"/>
                    <a:pt x="501" y="58"/>
                    <a:pt x="501" y="53"/>
                  </a:cubicBezTo>
                  <a:cubicBezTo>
                    <a:pt x="507" y="52"/>
                    <a:pt x="510" y="55"/>
                    <a:pt x="515" y="56"/>
                  </a:cubicBezTo>
                  <a:cubicBezTo>
                    <a:pt x="515" y="58"/>
                    <a:pt x="514" y="60"/>
                    <a:pt x="516" y="60"/>
                  </a:cubicBezTo>
                  <a:cubicBezTo>
                    <a:pt x="516" y="61"/>
                    <a:pt x="514" y="61"/>
                    <a:pt x="512" y="61"/>
                  </a:cubicBezTo>
                  <a:cubicBezTo>
                    <a:pt x="512" y="67"/>
                    <a:pt x="514" y="69"/>
                    <a:pt x="512" y="74"/>
                  </a:cubicBezTo>
                  <a:cubicBezTo>
                    <a:pt x="513" y="75"/>
                    <a:pt x="514" y="76"/>
                    <a:pt x="515" y="77"/>
                  </a:cubicBezTo>
                  <a:cubicBezTo>
                    <a:pt x="515" y="77"/>
                    <a:pt x="516" y="78"/>
                    <a:pt x="517" y="78"/>
                  </a:cubicBezTo>
                  <a:cubicBezTo>
                    <a:pt x="515" y="81"/>
                    <a:pt x="517" y="89"/>
                    <a:pt x="515" y="92"/>
                  </a:cubicBezTo>
                  <a:cubicBezTo>
                    <a:pt x="513" y="97"/>
                    <a:pt x="518" y="95"/>
                    <a:pt x="519" y="98"/>
                  </a:cubicBezTo>
                  <a:cubicBezTo>
                    <a:pt x="518" y="109"/>
                    <a:pt x="513" y="116"/>
                    <a:pt x="503" y="119"/>
                  </a:cubicBezTo>
                  <a:cubicBezTo>
                    <a:pt x="504" y="122"/>
                    <a:pt x="510" y="119"/>
                    <a:pt x="511" y="122"/>
                  </a:cubicBezTo>
                  <a:cubicBezTo>
                    <a:pt x="514" y="121"/>
                    <a:pt x="513" y="117"/>
                    <a:pt x="517" y="117"/>
                  </a:cubicBezTo>
                  <a:cubicBezTo>
                    <a:pt x="517" y="118"/>
                    <a:pt x="516" y="120"/>
                    <a:pt x="516" y="122"/>
                  </a:cubicBezTo>
                  <a:cubicBezTo>
                    <a:pt x="518" y="121"/>
                    <a:pt x="517" y="119"/>
                    <a:pt x="519" y="119"/>
                  </a:cubicBezTo>
                  <a:cubicBezTo>
                    <a:pt x="521" y="119"/>
                    <a:pt x="520" y="116"/>
                    <a:pt x="520" y="116"/>
                  </a:cubicBezTo>
                  <a:cubicBezTo>
                    <a:pt x="521" y="116"/>
                    <a:pt x="523" y="116"/>
                    <a:pt x="523" y="116"/>
                  </a:cubicBezTo>
                  <a:cubicBezTo>
                    <a:pt x="524" y="115"/>
                    <a:pt x="523" y="113"/>
                    <a:pt x="523" y="112"/>
                  </a:cubicBezTo>
                  <a:cubicBezTo>
                    <a:pt x="527" y="112"/>
                    <a:pt x="527" y="112"/>
                    <a:pt x="527" y="112"/>
                  </a:cubicBezTo>
                  <a:cubicBezTo>
                    <a:pt x="526" y="107"/>
                    <a:pt x="532" y="103"/>
                    <a:pt x="527" y="101"/>
                  </a:cubicBezTo>
                  <a:cubicBezTo>
                    <a:pt x="528" y="99"/>
                    <a:pt x="530" y="100"/>
                    <a:pt x="530" y="98"/>
                  </a:cubicBezTo>
                  <a:cubicBezTo>
                    <a:pt x="530" y="96"/>
                    <a:pt x="528" y="97"/>
                    <a:pt x="527" y="96"/>
                  </a:cubicBezTo>
                  <a:cubicBezTo>
                    <a:pt x="527" y="93"/>
                    <a:pt x="532" y="96"/>
                    <a:pt x="534" y="95"/>
                  </a:cubicBezTo>
                  <a:cubicBezTo>
                    <a:pt x="533" y="94"/>
                    <a:pt x="534" y="90"/>
                    <a:pt x="530" y="91"/>
                  </a:cubicBezTo>
                  <a:cubicBezTo>
                    <a:pt x="527" y="93"/>
                    <a:pt x="525" y="87"/>
                    <a:pt x="524" y="91"/>
                  </a:cubicBezTo>
                  <a:cubicBezTo>
                    <a:pt x="522" y="88"/>
                    <a:pt x="522" y="85"/>
                    <a:pt x="523" y="82"/>
                  </a:cubicBezTo>
                  <a:cubicBezTo>
                    <a:pt x="523" y="82"/>
                    <a:pt x="526" y="83"/>
                    <a:pt x="526" y="82"/>
                  </a:cubicBezTo>
                  <a:cubicBezTo>
                    <a:pt x="527" y="81"/>
                    <a:pt x="525" y="77"/>
                    <a:pt x="526" y="75"/>
                  </a:cubicBezTo>
                  <a:cubicBezTo>
                    <a:pt x="526" y="73"/>
                    <a:pt x="524" y="75"/>
                    <a:pt x="524" y="75"/>
                  </a:cubicBezTo>
                  <a:cubicBezTo>
                    <a:pt x="522" y="73"/>
                    <a:pt x="523" y="70"/>
                    <a:pt x="522" y="67"/>
                  </a:cubicBezTo>
                  <a:cubicBezTo>
                    <a:pt x="527" y="69"/>
                    <a:pt x="525" y="63"/>
                    <a:pt x="529" y="63"/>
                  </a:cubicBezTo>
                  <a:cubicBezTo>
                    <a:pt x="529" y="56"/>
                    <a:pt x="529" y="56"/>
                    <a:pt x="529" y="56"/>
                  </a:cubicBezTo>
                  <a:cubicBezTo>
                    <a:pt x="533" y="54"/>
                    <a:pt x="531" y="60"/>
                    <a:pt x="532" y="63"/>
                  </a:cubicBezTo>
                  <a:cubicBezTo>
                    <a:pt x="532" y="65"/>
                    <a:pt x="534" y="61"/>
                    <a:pt x="534" y="64"/>
                  </a:cubicBezTo>
                  <a:cubicBezTo>
                    <a:pt x="534" y="65"/>
                    <a:pt x="533" y="66"/>
                    <a:pt x="533" y="65"/>
                  </a:cubicBezTo>
                  <a:cubicBezTo>
                    <a:pt x="534" y="69"/>
                    <a:pt x="537" y="70"/>
                    <a:pt x="541" y="72"/>
                  </a:cubicBezTo>
                  <a:cubicBezTo>
                    <a:pt x="544" y="73"/>
                    <a:pt x="541" y="68"/>
                    <a:pt x="540" y="68"/>
                  </a:cubicBezTo>
                  <a:cubicBezTo>
                    <a:pt x="542" y="66"/>
                    <a:pt x="546" y="66"/>
                    <a:pt x="550" y="65"/>
                  </a:cubicBezTo>
                  <a:cubicBezTo>
                    <a:pt x="550" y="64"/>
                    <a:pt x="547" y="64"/>
                    <a:pt x="546" y="64"/>
                  </a:cubicBezTo>
                  <a:cubicBezTo>
                    <a:pt x="547" y="60"/>
                    <a:pt x="544" y="60"/>
                    <a:pt x="544" y="57"/>
                  </a:cubicBezTo>
                  <a:cubicBezTo>
                    <a:pt x="545" y="60"/>
                    <a:pt x="554" y="56"/>
                    <a:pt x="553" y="61"/>
                  </a:cubicBezTo>
                  <a:cubicBezTo>
                    <a:pt x="554" y="62"/>
                    <a:pt x="555" y="60"/>
                    <a:pt x="555" y="60"/>
                  </a:cubicBezTo>
                  <a:cubicBezTo>
                    <a:pt x="557" y="60"/>
                    <a:pt x="556" y="62"/>
                    <a:pt x="557" y="63"/>
                  </a:cubicBezTo>
                  <a:cubicBezTo>
                    <a:pt x="557" y="63"/>
                    <a:pt x="559" y="62"/>
                    <a:pt x="560" y="63"/>
                  </a:cubicBezTo>
                  <a:cubicBezTo>
                    <a:pt x="562" y="65"/>
                    <a:pt x="567" y="62"/>
                    <a:pt x="564" y="67"/>
                  </a:cubicBezTo>
                  <a:cubicBezTo>
                    <a:pt x="571" y="67"/>
                    <a:pt x="571" y="67"/>
                    <a:pt x="571" y="67"/>
                  </a:cubicBezTo>
                  <a:cubicBezTo>
                    <a:pt x="571" y="65"/>
                    <a:pt x="565" y="64"/>
                    <a:pt x="569" y="63"/>
                  </a:cubicBezTo>
                  <a:cubicBezTo>
                    <a:pt x="568" y="61"/>
                    <a:pt x="567" y="61"/>
                    <a:pt x="565" y="60"/>
                  </a:cubicBezTo>
                  <a:cubicBezTo>
                    <a:pt x="564" y="53"/>
                    <a:pt x="565" y="52"/>
                    <a:pt x="565" y="44"/>
                  </a:cubicBezTo>
                  <a:cubicBezTo>
                    <a:pt x="573" y="44"/>
                    <a:pt x="583" y="45"/>
                    <a:pt x="589" y="44"/>
                  </a:cubicBezTo>
                  <a:cubicBezTo>
                    <a:pt x="592" y="44"/>
                    <a:pt x="590" y="40"/>
                    <a:pt x="593" y="43"/>
                  </a:cubicBezTo>
                  <a:cubicBezTo>
                    <a:pt x="598" y="40"/>
                    <a:pt x="594" y="37"/>
                    <a:pt x="596" y="33"/>
                  </a:cubicBezTo>
                  <a:cubicBezTo>
                    <a:pt x="599" y="34"/>
                    <a:pt x="601" y="33"/>
                    <a:pt x="603" y="32"/>
                  </a:cubicBezTo>
                  <a:cubicBezTo>
                    <a:pt x="605" y="29"/>
                    <a:pt x="609" y="27"/>
                    <a:pt x="611" y="25"/>
                  </a:cubicBezTo>
                  <a:cubicBezTo>
                    <a:pt x="626" y="23"/>
                    <a:pt x="641" y="21"/>
                    <a:pt x="652" y="16"/>
                  </a:cubicBezTo>
                  <a:cubicBezTo>
                    <a:pt x="654" y="15"/>
                    <a:pt x="655" y="19"/>
                    <a:pt x="655" y="19"/>
                  </a:cubicBezTo>
                  <a:cubicBezTo>
                    <a:pt x="656" y="19"/>
                    <a:pt x="657" y="15"/>
                    <a:pt x="656" y="15"/>
                  </a:cubicBezTo>
                  <a:cubicBezTo>
                    <a:pt x="659" y="16"/>
                    <a:pt x="656" y="17"/>
                    <a:pt x="658" y="19"/>
                  </a:cubicBezTo>
                  <a:cubicBezTo>
                    <a:pt x="658" y="20"/>
                    <a:pt x="661" y="19"/>
                    <a:pt x="661" y="21"/>
                  </a:cubicBezTo>
                  <a:cubicBezTo>
                    <a:pt x="663" y="20"/>
                    <a:pt x="659" y="18"/>
                    <a:pt x="662" y="18"/>
                  </a:cubicBezTo>
                  <a:cubicBezTo>
                    <a:pt x="664" y="17"/>
                    <a:pt x="669" y="18"/>
                    <a:pt x="669" y="14"/>
                  </a:cubicBezTo>
                  <a:cubicBezTo>
                    <a:pt x="672" y="14"/>
                    <a:pt x="673" y="13"/>
                    <a:pt x="673" y="11"/>
                  </a:cubicBezTo>
                  <a:cubicBezTo>
                    <a:pt x="675" y="11"/>
                    <a:pt x="675" y="13"/>
                    <a:pt x="677" y="14"/>
                  </a:cubicBezTo>
                  <a:cubicBezTo>
                    <a:pt x="681" y="13"/>
                    <a:pt x="680" y="9"/>
                    <a:pt x="680" y="5"/>
                  </a:cubicBezTo>
                  <a:cubicBezTo>
                    <a:pt x="687" y="3"/>
                    <a:pt x="694" y="0"/>
                    <a:pt x="704" y="1"/>
                  </a:cubicBezTo>
                  <a:cubicBezTo>
                    <a:pt x="703" y="2"/>
                    <a:pt x="703" y="4"/>
                    <a:pt x="703" y="7"/>
                  </a:cubicBezTo>
                  <a:cubicBezTo>
                    <a:pt x="705" y="10"/>
                    <a:pt x="711" y="10"/>
                    <a:pt x="714" y="7"/>
                  </a:cubicBezTo>
                  <a:cubicBezTo>
                    <a:pt x="715" y="7"/>
                    <a:pt x="715" y="8"/>
                    <a:pt x="714" y="8"/>
                  </a:cubicBezTo>
                  <a:moveTo>
                    <a:pt x="1051" y="179"/>
                  </a:moveTo>
                  <a:cubicBezTo>
                    <a:pt x="1051" y="177"/>
                    <a:pt x="1048" y="178"/>
                    <a:pt x="1048" y="176"/>
                  </a:cubicBezTo>
                  <a:cubicBezTo>
                    <a:pt x="1043" y="175"/>
                    <a:pt x="1043" y="179"/>
                    <a:pt x="1048" y="178"/>
                  </a:cubicBezTo>
                  <a:cubicBezTo>
                    <a:pt x="1048" y="179"/>
                    <a:pt x="1049" y="179"/>
                    <a:pt x="1051" y="179"/>
                  </a:cubicBezTo>
                  <a:moveTo>
                    <a:pt x="303" y="284"/>
                  </a:moveTo>
                  <a:cubicBezTo>
                    <a:pt x="302" y="289"/>
                    <a:pt x="308" y="286"/>
                    <a:pt x="306" y="291"/>
                  </a:cubicBezTo>
                  <a:cubicBezTo>
                    <a:pt x="308" y="292"/>
                    <a:pt x="309" y="289"/>
                    <a:pt x="310" y="291"/>
                  </a:cubicBezTo>
                  <a:cubicBezTo>
                    <a:pt x="310" y="293"/>
                    <a:pt x="309" y="292"/>
                    <a:pt x="308" y="293"/>
                  </a:cubicBezTo>
                  <a:cubicBezTo>
                    <a:pt x="306" y="294"/>
                    <a:pt x="300" y="296"/>
                    <a:pt x="299" y="296"/>
                  </a:cubicBezTo>
                  <a:cubicBezTo>
                    <a:pt x="295" y="295"/>
                    <a:pt x="294" y="292"/>
                    <a:pt x="292" y="290"/>
                  </a:cubicBezTo>
                  <a:cubicBezTo>
                    <a:pt x="292" y="288"/>
                    <a:pt x="296" y="289"/>
                    <a:pt x="296" y="287"/>
                  </a:cubicBezTo>
                  <a:cubicBezTo>
                    <a:pt x="293" y="285"/>
                    <a:pt x="292" y="284"/>
                    <a:pt x="287" y="286"/>
                  </a:cubicBezTo>
                  <a:cubicBezTo>
                    <a:pt x="286" y="283"/>
                    <a:pt x="285" y="281"/>
                    <a:pt x="280" y="281"/>
                  </a:cubicBezTo>
                  <a:cubicBezTo>
                    <a:pt x="279" y="281"/>
                    <a:pt x="280" y="284"/>
                    <a:pt x="279" y="284"/>
                  </a:cubicBezTo>
                  <a:cubicBezTo>
                    <a:pt x="278" y="285"/>
                    <a:pt x="276" y="285"/>
                    <a:pt x="275" y="286"/>
                  </a:cubicBezTo>
                  <a:cubicBezTo>
                    <a:pt x="273" y="287"/>
                    <a:pt x="273" y="291"/>
                    <a:pt x="269" y="290"/>
                  </a:cubicBezTo>
                  <a:cubicBezTo>
                    <a:pt x="271" y="295"/>
                    <a:pt x="267" y="296"/>
                    <a:pt x="266" y="297"/>
                  </a:cubicBezTo>
                  <a:cubicBezTo>
                    <a:pt x="265" y="300"/>
                    <a:pt x="266" y="303"/>
                    <a:pt x="265" y="307"/>
                  </a:cubicBezTo>
                  <a:cubicBezTo>
                    <a:pt x="264" y="307"/>
                    <a:pt x="263" y="306"/>
                    <a:pt x="262" y="305"/>
                  </a:cubicBezTo>
                  <a:cubicBezTo>
                    <a:pt x="261" y="310"/>
                    <a:pt x="265" y="312"/>
                    <a:pt x="262" y="315"/>
                  </a:cubicBezTo>
                  <a:cubicBezTo>
                    <a:pt x="265" y="314"/>
                    <a:pt x="264" y="318"/>
                    <a:pt x="265" y="318"/>
                  </a:cubicBezTo>
                  <a:cubicBezTo>
                    <a:pt x="266" y="318"/>
                    <a:pt x="267" y="318"/>
                    <a:pt x="268" y="318"/>
                  </a:cubicBezTo>
                  <a:cubicBezTo>
                    <a:pt x="271" y="319"/>
                    <a:pt x="272" y="321"/>
                    <a:pt x="273" y="319"/>
                  </a:cubicBezTo>
                  <a:cubicBezTo>
                    <a:pt x="274" y="319"/>
                    <a:pt x="276" y="319"/>
                    <a:pt x="276" y="319"/>
                  </a:cubicBezTo>
                  <a:cubicBezTo>
                    <a:pt x="281" y="319"/>
                    <a:pt x="280" y="318"/>
                    <a:pt x="282" y="317"/>
                  </a:cubicBezTo>
                  <a:cubicBezTo>
                    <a:pt x="284" y="316"/>
                    <a:pt x="285" y="318"/>
                    <a:pt x="287" y="318"/>
                  </a:cubicBezTo>
                  <a:cubicBezTo>
                    <a:pt x="288" y="317"/>
                    <a:pt x="288" y="315"/>
                    <a:pt x="289" y="315"/>
                  </a:cubicBezTo>
                  <a:cubicBezTo>
                    <a:pt x="292" y="314"/>
                    <a:pt x="298" y="314"/>
                    <a:pt x="301" y="315"/>
                  </a:cubicBezTo>
                  <a:cubicBezTo>
                    <a:pt x="304" y="316"/>
                    <a:pt x="304" y="318"/>
                    <a:pt x="307" y="318"/>
                  </a:cubicBezTo>
                  <a:cubicBezTo>
                    <a:pt x="308" y="318"/>
                    <a:pt x="309" y="317"/>
                    <a:pt x="310" y="317"/>
                  </a:cubicBezTo>
                  <a:cubicBezTo>
                    <a:pt x="309" y="317"/>
                    <a:pt x="311" y="318"/>
                    <a:pt x="311" y="318"/>
                  </a:cubicBezTo>
                  <a:cubicBezTo>
                    <a:pt x="315" y="319"/>
                    <a:pt x="315" y="319"/>
                    <a:pt x="318" y="319"/>
                  </a:cubicBezTo>
                  <a:cubicBezTo>
                    <a:pt x="325" y="320"/>
                    <a:pt x="331" y="318"/>
                    <a:pt x="338" y="319"/>
                  </a:cubicBezTo>
                  <a:cubicBezTo>
                    <a:pt x="337" y="316"/>
                    <a:pt x="338" y="314"/>
                    <a:pt x="339" y="312"/>
                  </a:cubicBezTo>
                  <a:cubicBezTo>
                    <a:pt x="334" y="306"/>
                    <a:pt x="331" y="300"/>
                    <a:pt x="321" y="298"/>
                  </a:cubicBezTo>
                  <a:cubicBezTo>
                    <a:pt x="322" y="296"/>
                    <a:pt x="319" y="296"/>
                    <a:pt x="318" y="294"/>
                  </a:cubicBezTo>
                  <a:cubicBezTo>
                    <a:pt x="318" y="292"/>
                    <a:pt x="318" y="291"/>
                    <a:pt x="317" y="290"/>
                  </a:cubicBezTo>
                  <a:cubicBezTo>
                    <a:pt x="318" y="286"/>
                    <a:pt x="322" y="286"/>
                    <a:pt x="321" y="280"/>
                  </a:cubicBezTo>
                  <a:cubicBezTo>
                    <a:pt x="313" y="279"/>
                    <a:pt x="309" y="283"/>
                    <a:pt x="303" y="284"/>
                  </a:cubicBezTo>
                  <a:moveTo>
                    <a:pt x="400" y="349"/>
                  </a:moveTo>
                  <a:cubicBezTo>
                    <a:pt x="398" y="349"/>
                    <a:pt x="396" y="349"/>
                    <a:pt x="398" y="350"/>
                  </a:cubicBezTo>
                  <a:cubicBezTo>
                    <a:pt x="401" y="348"/>
                    <a:pt x="406" y="348"/>
                    <a:pt x="408" y="347"/>
                  </a:cubicBezTo>
                  <a:cubicBezTo>
                    <a:pt x="408" y="347"/>
                    <a:pt x="408" y="345"/>
                    <a:pt x="408" y="345"/>
                  </a:cubicBezTo>
                  <a:cubicBezTo>
                    <a:pt x="409" y="344"/>
                    <a:pt x="410" y="346"/>
                    <a:pt x="411" y="346"/>
                  </a:cubicBezTo>
                  <a:cubicBezTo>
                    <a:pt x="411" y="336"/>
                    <a:pt x="411" y="336"/>
                    <a:pt x="411" y="336"/>
                  </a:cubicBezTo>
                  <a:cubicBezTo>
                    <a:pt x="409" y="334"/>
                    <a:pt x="408" y="334"/>
                    <a:pt x="407" y="332"/>
                  </a:cubicBezTo>
                  <a:cubicBezTo>
                    <a:pt x="406" y="331"/>
                    <a:pt x="407" y="330"/>
                    <a:pt x="407" y="329"/>
                  </a:cubicBezTo>
                  <a:cubicBezTo>
                    <a:pt x="406" y="327"/>
                    <a:pt x="402" y="326"/>
                    <a:pt x="405" y="325"/>
                  </a:cubicBezTo>
                  <a:cubicBezTo>
                    <a:pt x="414" y="325"/>
                    <a:pt x="414" y="325"/>
                    <a:pt x="414" y="325"/>
                  </a:cubicBezTo>
                  <a:cubicBezTo>
                    <a:pt x="415" y="320"/>
                    <a:pt x="411" y="320"/>
                    <a:pt x="411" y="318"/>
                  </a:cubicBezTo>
                  <a:cubicBezTo>
                    <a:pt x="411" y="315"/>
                    <a:pt x="408" y="316"/>
                    <a:pt x="407" y="314"/>
                  </a:cubicBezTo>
                  <a:cubicBezTo>
                    <a:pt x="407" y="314"/>
                    <a:pt x="409" y="312"/>
                    <a:pt x="408" y="311"/>
                  </a:cubicBezTo>
                  <a:cubicBezTo>
                    <a:pt x="404" y="312"/>
                    <a:pt x="403" y="309"/>
                    <a:pt x="400" y="310"/>
                  </a:cubicBezTo>
                  <a:cubicBezTo>
                    <a:pt x="401" y="302"/>
                    <a:pt x="391" y="304"/>
                    <a:pt x="391" y="297"/>
                  </a:cubicBezTo>
                  <a:cubicBezTo>
                    <a:pt x="395" y="294"/>
                    <a:pt x="397" y="290"/>
                    <a:pt x="405" y="291"/>
                  </a:cubicBezTo>
                  <a:cubicBezTo>
                    <a:pt x="406" y="290"/>
                    <a:pt x="405" y="289"/>
                    <a:pt x="407" y="288"/>
                  </a:cubicBezTo>
                  <a:cubicBezTo>
                    <a:pt x="407" y="285"/>
                    <a:pt x="402" y="285"/>
                    <a:pt x="402" y="281"/>
                  </a:cubicBezTo>
                  <a:cubicBezTo>
                    <a:pt x="396" y="281"/>
                    <a:pt x="393" y="283"/>
                    <a:pt x="388" y="281"/>
                  </a:cubicBezTo>
                  <a:cubicBezTo>
                    <a:pt x="388" y="283"/>
                    <a:pt x="388" y="285"/>
                    <a:pt x="387" y="283"/>
                  </a:cubicBezTo>
                  <a:cubicBezTo>
                    <a:pt x="386" y="282"/>
                    <a:pt x="386" y="284"/>
                    <a:pt x="386" y="284"/>
                  </a:cubicBezTo>
                  <a:cubicBezTo>
                    <a:pt x="383" y="286"/>
                    <a:pt x="377" y="288"/>
                    <a:pt x="376" y="288"/>
                  </a:cubicBezTo>
                  <a:cubicBezTo>
                    <a:pt x="372" y="290"/>
                    <a:pt x="373" y="290"/>
                    <a:pt x="372" y="293"/>
                  </a:cubicBezTo>
                  <a:cubicBezTo>
                    <a:pt x="371" y="293"/>
                    <a:pt x="369" y="292"/>
                    <a:pt x="369" y="293"/>
                  </a:cubicBezTo>
                  <a:cubicBezTo>
                    <a:pt x="368" y="293"/>
                    <a:pt x="369" y="296"/>
                    <a:pt x="369" y="297"/>
                  </a:cubicBezTo>
                  <a:cubicBezTo>
                    <a:pt x="369" y="300"/>
                    <a:pt x="373" y="295"/>
                    <a:pt x="373" y="300"/>
                  </a:cubicBezTo>
                  <a:cubicBezTo>
                    <a:pt x="373" y="301"/>
                    <a:pt x="374" y="301"/>
                    <a:pt x="374" y="303"/>
                  </a:cubicBezTo>
                  <a:cubicBezTo>
                    <a:pt x="373" y="307"/>
                    <a:pt x="376" y="310"/>
                    <a:pt x="376" y="311"/>
                  </a:cubicBezTo>
                  <a:cubicBezTo>
                    <a:pt x="376" y="313"/>
                    <a:pt x="376" y="313"/>
                    <a:pt x="377" y="314"/>
                  </a:cubicBezTo>
                  <a:cubicBezTo>
                    <a:pt x="377" y="314"/>
                    <a:pt x="379" y="318"/>
                    <a:pt x="379" y="318"/>
                  </a:cubicBezTo>
                  <a:cubicBezTo>
                    <a:pt x="380" y="322"/>
                    <a:pt x="380" y="321"/>
                    <a:pt x="381" y="324"/>
                  </a:cubicBezTo>
                  <a:cubicBezTo>
                    <a:pt x="382" y="325"/>
                    <a:pt x="381" y="327"/>
                    <a:pt x="381" y="328"/>
                  </a:cubicBezTo>
                  <a:cubicBezTo>
                    <a:pt x="382" y="329"/>
                    <a:pt x="385" y="329"/>
                    <a:pt x="384" y="332"/>
                  </a:cubicBezTo>
                  <a:cubicBezTo>
                    <a:pt x="379" y="331"/>
                    <a:pt x="383" y="338"/>
                    <a:pt x="380" y="339"/>
                  </a:cubicBezTo>
                  <a:cubicBezTo>
                    <a:pt x="386" y="340"/>
                    <a:pt x="386" y="349"/>
                    <a:pt x="393" y="345"/>
                  </a:cubicBezTo>
                  <a:cubicBezTo>
                    <a:pt x="387" y="350"/>
                    <a:pt x="399" y="345"/>
                    <a:pt x="400" y="349"/>
                  </a:cubicBezTo>
                  <a:moveTo>
                    <a:pt x="442" y="284"/>
                  </a:moveTo>
                  <a:cubicBezTo>
                    <a:pt x="441" y="285"/>
                    <a:pt x="441" y="287"/>
                    <a:pt x="440" y="288"/>
                  </a:cubicBezTo>
                  <a:cubicBezTo>
                    <a:pt x="439" y="290"/>
                    <a:pt x="437" y="290"/>
                    <a:pt x="436" y="291"/>
                  </a:cubicBezTo>
                  <a:cubicBezTo>
                    <a:pt x="437" y="292"/>
                    <a:pt x="440" y="295"/>
                    <a:pt x="440" y="297"/>
                  </a:cubicBezTo>
                  <a:cubicBezTo>
                    <a:pt x="440" y="297"/>
                    <a:pt x="438" y="297"/>
                    <a:pt x="439" y="298"/>
                  </a:cubicBezTo>
                  <a:cubicBezTo>
                    <a:pt x="440" y="300"/>
                    <a:pt x="443" y="299"/>
                    <a:pt x="445" y="301"/>
                  </a:cubicBezTo>
                  <a:cubicBezTo>
                    <a:pt x="445" y="300"/>
                    <a:pt x="446" y="299"/>
                    <a:pt x="447" y="298"/>
                  </a:cubicBezTo>
                  <a:cubicBezTo>
                    <a:pt x="449" y="294"/>
                    <a:pt x="445" y="294"/>
                    <a:pt x="445" y="291"/>
                  </a:cubicBezTo>
                  <a:cubicBezTo>
                    <a:pt x="447" y="290"/>
                    <a:pt x="449" y="289"/>
                    <a:pt x="449" y="286"/>
                  </a:cubicBezTo>
                  <a:cubicBezTo>
                    <a:pt x="446" y="286"/>
                    <a:pt x="446" y="285"/>
                    <a:pt x="447" y="283"/>
                  </a:cubicBezTo>
                  <a:cubicBezTo>
                    <a:pt x="445" y="284"/>
                    <a:pt x="443" y="283"/>
                    <a:pt x="442" y="284"/>
                  </a:cubicBezTo>
                  <a:moveTo>
                    <a:pt x="258" y="322"/>
                  </a:moveTo>
                  <a:cubicBezTo>
                    <a:pt x="257" y="328"/>
                    <a:pt x="267" y="324"/>
                    <a:pt x="268" y="322"/>
                  </a:cubicBezTo>
                  <a:cubicBezTo>
                    <a:pt x="264" y="321"/>
                    <a:pt x="262" y="321"/>
                    <a:pt x="258" y="322"/>
                  </a:cubicBezTo>
                  <a:moveTo>
                    <a:pt x="290" y="583"/>
                  </a:moveTo>
                  <a:cubicBezTo>
                    <a:pt x="292" y="578"/>
                    <a:pt x="300" y="578"/>
                    <a:pt x="299" y="569"/>
                  </a:cubicBezTo>
                  <a:cubicBezTo>
                    <a:pt x="295" y="572"/>
                    <a:pt x="288" y="566"/>
                    <a:pt x="283" y="570"/>
                  </a:cubicBezTo>
                  <a:cubicBezTo>
                    <a:pt x="289" y="571"/>
                    <a:pt x="282" y="572"/>
                    <a:pt x="282" y="573"/>
                  </a:cubicBezTo>
                  <a:cubicBezTo>
                    <a:pt x="282" y="572"/>
                    <a:pt x="283" y="576"/>
                    <a:pt x="283" y="577"/>
                  </a:cubicBezTo>
                  <a:cubicBezTo>
                    <a:pt x="283" y="579"/>
                    <a:pt x="283" y="581"/>
                    <a:pt x="282" y="582"/>
                  </a:cubicBezTo>
                  <a:cubicBezTo>
                    <a:pt x="282" y="581"/>
                    <a:pt x="281" y="580"/>
                    <a:pt x="280" y="582"/>
                  </a:cubicBezTo>
                  <a:cubicBezTo>
                    <a:pt x="282" y="584"/>
                    <a:pt x="287" y="583"/>
                    <a:pt x="290" y="58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86" name="Freeform 92">
              <a:extLst>
                <a:ext uri="{FF2B5EF4-FFF2-40B4-BE49-F238E27FC236}">
                  <a16:creationId xmlns:a16="http://schemas.microsoft.com/office/drawing/2014/main" id="{42569DA0-3C93-424E-9D02-108A5DA4BE99}"/>
                </a:ext>
              </a:extLst>
            </p:cNvPr>
            <p:cNvSpPr/>
            <p:nvPr/>
          </p:nvSpPr>
          <p:spPr bwMode="auto">
            <a:xfrm>
              <a:off x="1258350" y="351937"/>
              <a:ext cx="51745" cy="30059"/>
            </a:xfrm>
            <a:custGeom>
              <a:gdLst>
                <a:gd fmla="*/ 12 w 17" name="T0"/>
                <a:gd fmla="*/ 0 h 9" name="T1"/>
                <a:gd fmla="*/ 15 w 17" name="T2"/>
                <a:gd fmla="*/ 8 h 9" name="T3"/>
                <a:gd fmla="*/ 0 w 17" name="T4"/>
                <a:gd fmla="*/ 4 h 9" name="T5"/>
                <a:gd fmla="*/ 12 w 17" name="T6"/>
                <a:gd fmla="*/ 0 h 9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17" name="T12"/>
                <a:gd fmla="*/ 0 h 9" name="T13"/>
                <a:gd fmla="*/ 17 w 17" name="T14"/>
                <a:gd fmla="*/ 9 h 9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9" w="17">
                  <a:moveTo>
                    <a:pt x="12" y="0"/>
                  </a:moveTo>
                  <a:cubicBezTo>
                    <a:pt x="12" y="4"/>
                    <a:pt x="17" y="3"/>
                    <a:pt x="15" y="8"/>
                  </a:cubicBezTo>
                  <a:cubicBezTo>
                    <a:pt x="7" y="9"/>
                    <a:pt x="3" y="7"/>
                    <a:pt x="0" y="4"/>
                  </a:cubicBezTo>
                  <a:cubicBezTo>
                    <a:pt x="2" y="1"/>
                    <a:pt x="7" y="1"/>
                    <a:pt x="1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87" name="Freeform 93">
              <a:extLst>
                <a:ext uri="{FF2B5EF4-FFF2-40B4-BE49-F238E27FC236}">
                  <a16:creationId xmlns:a16="http://schemas.microsoft.com/office/drawing/2014/main" id="{9B2FD0E0-5C1E-4DD8-A90D-1A577CD322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66544" y="408298"/>
              <a:ext cx="522156" cy="392018"/>
            </a:xfrm>
            <a:custGeom>
              <a:gdLst>
                <a:gd fmla="*/ 16 w 169" name="T0"/>
                <a:gd fmla="*/ 7 h 118" name="T1"/>
                <a:gd fmla="*/ 22 w 169" name="T2"/>
                <a:gd fmla="*/ 5 h 118" name="T3"/>
                <a:gd fmla="*/ 22 w 169" name="T4"/>
                <a:gd fmla="*/ 8 h 118" name="T5"/>
                <a:gd fmla="*/ 22 w 169" name="T6"/>
                <a:gd fmla="*/ 14 h 118" name="T7"/>
                <a:gd fmla="*/ 26 w 169" name="T8"/>
                <a:gd fmla="*/ 25 h 118" name="T9"/>
                <a:gd fmla="*/ 36 w 169" name="T10"/>
                <a:gd fmla="*/ 7 h 118" name="T11"/>
                <a:gd fmla="*/ 49 w 169" name="T12"/>
                <a:gd fmla="*/ 5 h 118" name="T13"/>
                <a:gd fmla="*/ 57 w 169" name="T14"/>
                <a:gd fmla="*/ 19 h 118" name="T15"/>
                <a:gd fmla="*/ 67 w 169" name="T16"/>
                <a:gd fmla="*/ 16 h 118" name="T17"/>
                <a:gd fmla="*/ 81 w 169" name="T18"/>
                <a:gd fmla="*/ 15 h 118" name="T19"/>
                <a:gd fmla="*/ 87 w 169" name="T20"/>
                <a:gd fmla="*/ 21 h 118" name="T21"/>
                <a:gd fmla="*/ 92 w 169" name="T22"/>
                <a:gd fmla="*/ 23 h 118" name="T23"/>
                <a:gd fmla="*/ 95 w 169" name="T24"/>
                <a:gd fmla="*/ 25 h 118" name="T25"/>
                <a:gd fmla="*/ 108 w 169" name="T26"/>
                <a:gd fmla="*/ 28 h 118" name="T27"/>
                <a:gd fmla="*/ 119 w 169" name="T28"/>
                <a:gd fmla="*/ 33 h 118" name="T29"/>
                <a:gd fmla="*/ 123 w 169" name="T30"/>
                <a:gd fmla="*/ 37 h 118" name="T31"/>
                <a:gd fmla="*/ 131 w 169" name="T32"/>
                <a:gd fmla="*/ 44 h 118" name="T33"/>
                <a:gd fmla="*/ 126 w 169" name="T34"/>
                <a:gd fmla="*/ 56 h 118" name="T35"/>
                <a:gd fmla="*/ 138 w 169" name="T36"/>
                <a:gd fmla="*/ 57 h 118" name="T37"/>
                <a:gd fmla="*/ 141 w 169" name="T38"/>
                <a:gd fmla="*/ 64 h 118" name="T39"/>
                <a:gd fmla="*/ 153 w 169" name="T40"/>
                <a:gd fmla="*/ 66 h 118" name="T41"/>
                <a:gd fmla="*/ 160 w 169" name="T42"/>
                <a:gd fmla="*/ 73 h 118" name="T43"/>
                <a:gd fmla="*/ 162 w 169" name="T44"/>
                <a:gd fmla="*/ 78 h 118" name="T45"/>
                <a:gd fmla="*/ 155 w 169" name="T46"/>
                <a:gd fmla="*/ 88 h 118" name="T47"/>
                <a:gd fmla="*/ 146 w 169" name="T48"/>
                <a:gd fmla="*/ 87 h 118" name="T49"/>
                <a:gd fmla="*/ 137 w 169" name="T50"/>
                <a:gd fmla="*/ 78 h 118" name="T51"/>
                <a:gd fmla="*/ 130 w 169" name="T52"/>
                <a:gd fmla="*/ 85 h 118" name="T53"/>
                <a:gd fmla="*/ 140 w 169" name="T54"/>
                <a:gd fmla="*/ 91 h 118" name="T55"/>
                <a:gd fmla="*/ 146 w 169" name="T56"/>
                <a:gd fmla="*/ 101 h 118" name="T57"/>
                <a:gd fmla="*/ 141 w 169" name="T58"/>
                <a:gd fmla="*/ 110 h 118" name="T59"/>
                <a:gd fmla="*/ 123 w 169" name="T60"/>
                <a:gd fmla="*/ 103 h 118" name="T61"/>
                <a:gd fmla="*/ 129 w 169" name="T62"/>
                <a:gd fmla="*/ 110 h 118" name="T63"/>
                <a:gd fmla="*/ 136 w 169" name="T64"/>
                <a:gd fmla="*/ 115 h 118" name="T65"/>
                <a:gd fmla="*/ 129 w 169" name="T66"/>
                <a:gd fmla="*/ 115 h 118" name="T67"/>
                <a:gd fmla="*/ 113 w 169" name="T68"/>
                <a:gd fmla="*/ 109 h 118" name="T69"/>
                <a:gd fmla="*/ 105 w 169" name="T70"/>
                <a:gd fmla="*/ 105 h 118" name="T71"/>
                <a:gd fmla="*/ 101 w 169" name="T72"/>
                <a:gd fmla="*/ 98 h 118" name="T73"/>
                <a:gd fmla="*/ 92 w 169" name="T74"/>
                <a:gd fmla="*/ 82 h 118" name="T75"/>
                <a:gd fmla="*/ 94 w 169" name="T76"/>
                <a:gd fmla="*/ 78 h 118" name="T77"/>
                <a:gd fmla="*/ 96 w 169" name="T78"/>
                <a:gd fmla="*/ 73 h 118" name="T79"/>
                <a:gd fmla="*/ 101 w 169" name="T80"/>
                <a:gd fmla="*/ 66 h 118" name="T81"/>
                <a:gd fmla="*/ 96 w 169" name="T82"/>
                <a:gd fmla="*/ 57 h 118" name="T83"/>
                <a:gd fmla="*/ 91 w 169" name="T84"/>
                <a:gd fmla="*/ 53 h 118" name="T85"/>
                <a:gd fmla="*/ 87 w 169" name="T86"/>
                <a:gd fmla="*/ 53 h 118" name="T87"/>
                <a:gd fmla="*/ 81 w 169" name="T88"/>
                <a:gd fmla="*/ 52 h 118" name="T89"/>
                <a:gd fmla="*/ 70 w 169" name="T90"/>
                <a:gd fmla="*/ 39 h 118" name="T91"/>
                <a:gd fmla="*/ 59 w 169" name="T92"/>
                <a:gd fmla="*/ 42 h 118" name="T93"/>
                <a:gd fmla="*/ 49 w 169" name="T94"/>
                <a:gd fmla="*/ 42 h 118" name="T95"/>
                <a:gd fmla="*/ 37 w 169" name="T96"/>
                <a:gd fmla="*/ 42 h 118" name="T97"/>
                <a:gd fmla="*/ 16 w 169" name="T98"/>
                <a:gd fmla="*/ 37 h 118" name="T99"/>
                <a:gd fmla="*/ 7 w 169" name="T100"/>
                <a:gd fmla="*/ 32 h 118" name="T101"/>
                <a:gd fmla="*/ 4 w 169" name="T102"/>
                <a:gd fmla="*/ 25 h 118" name="T103"/>
                <a:gd fmla="*/ 5 w 169" name="T104"/>
                <a:gd fmla="*/ 19 h 118" name="T105"/>
                <a:gd fmla="*/ 109 w 169" name="T106"/>
                <a:gd fmla="*/ 81 h 118" name="T107"/>
                <a:gd fmla="*/ 116 w 169" name="T108"/>
                <a:gd fmla="*/ 75 h 118" name="T109"/>
                <a:gd fmla="*/ 109 w 169" name="T110"/>
                <a:gd fmla="*/ 81 h 118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w 169" name="T168"/>
                <a:gd fmla="*/ 0 h 118" name="T169"/>
                <a:gd fmla="*/ 169 w 169" name="T170"/>
                <a:gd fmla="*/ 118 h 118" name="T171"/>
              </a:gdLst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b="T171" l="T168" r="T170" t="T169"/>
              <a:pathLst>
                <a:path h="118" w="169">
                  <a:moveTo>
                    <a:pt x="7" y="8"/>
                  </a:moveTo>
                  <a:cubicBezTo>
                    <a:pt x="9" y="12"/>
                    <a:pt x="15" y="3"/>
                    <a:pt x="16" y="7"/>
                  </a:cubicBezTo>
                  <a:cubicBezTo>
                    <a:pt x="18" y="7"/>
                    <a:pt x="17" y="4"/>
                    <a:pt x="18" y="4"/>
                  </a:cubicBezTo>
                  <a:cubicBezTo>
                    <a:pt x="20" y="3"/>
                    <a:pt x="21" y="5"/>
                    <a:pt x="22" y="5"/>
                  </a:cubicBezTo>
                  <a:cubicBezTo>
                    <a:pt x="24" y="5"/>
                    <a:pt x="24" y="0"/>
                    <a:pt x="28" y="4"/>
                  </a:cubicBezTo>
                  <a:cubicBezTo>
                    <a:pt x="28" y="10"/>
                    <a:pt x="24" y="6"/>
                    <a:pt x="22" y="8"/>
                  </a:cubicBezTo>
                  <a:cubicBezTo>
                    <a:pt x="21" y="9"/>
                    <a:pt x="25" y="9"/>
                    <a:pt x="25" y="9"/>
                  </a:cubicBezTo>
                  <a:cubicBezTo>
                    <a:pt x="25" y="11"/>
                    <a:pt x="22" y="12"/>
                    <a:pt x="22" y="14"/>
                  </a:cubicBezTo>
                  <a:cubicBezTo>
                    <a:pt x="22" y="16"/>
                    <a:pt x="23" y="16"/>
                    <a:pt x="23" y="18"/>
                  </a:cubicBezTo>
                  <a:cubicBezTo>
                    <a:pt x="24" y="20"/>
                    <a:pt x="22" y="25"/>
                    <a:pt x="26" y="25"/>
                  </a:cubicBezTo>
                  <a:cubicBezTo>
                    <a:pt x="29" y="24"/>
                    <a:pt x="27" y="17"/>
                    <a:pt x="28" y="14"/>
                  </a:cubicBezTo>
                  <a:cubicBezTo>
                    <a:pt x="34" y="15"/>
                    <a:pt x="34" y="10"/>
                    <a:pt x="36" y="7"/>
                  </a:cubicBezTo>
                  <a:cubicBezTo>
                    <a:pt x="38" y="10"/>
                    <a:pt x="41" y="4"/>
                    <a:pt x="43" y="8"/>
                  </a:cubicBezTo>
                  <a:cubicBezTo>
                    <a:pt x="46" y="8"/>
                    <a:pt x="45" y="4"/>
                    <a:pt x="49" y="5"/>
                  </a:cubicBezTo>
                  <a:cubicBezTo>
                    <a:pt x="48" y="10"/>
                    <a:pt x="52" y="11"/>
                    <a:pt x="56" y="12"/>
                  </a:cubicBezTo>
                  <a:cubicBezTo>
                    <a:pt x="54" y="17"/>
                    <a:pt x="55" y="16"/>
                    <a:pt x="57" y="19"/>
                  </a:cubicBezTo>
                  <a:cubicBezTo>
                    <a:pt x="59" y="18"/>
                    <a:pt x="61" y="18"/>
                    <a:pt x="63" y="19"/>
                  </a:cubicBezTo>
                  <a:cubicBezTo>
                    <a:pt x="66" y="20"/>
                    <a:pt x="66" y="17"/>
                    <a:pt x="67" y="16"/>
                  </a:cubicBezTo>
                  <a:cubicBezTo>
                    <a:pt x="68" y="16"/>
                    <a:pt x="71" y="17"/>
                    <a:pt x="71" y="15"/>
                  </a:cubicBezTo>
                  <a:cubicBezTo>
                    <a:pt x="75" y="16"/>
                    <a:pt x="77" y="16"/>
                    <a:pt x="81" y="15"/>
                  </a:cubicBezTo>
                  <a:cubicBezTo>
                    <a:pt x="81" y="18"/>
                    <a:pt x="85" y="17"/>
                    <a:pt x="84" y="16"/>
                  </a:cubicBezTo>
                  <a:cubicBezTo>
                    <a:pt x="85" y="17"/>
                    <a:pt x="85" y="19"/>
                    <a:pt x="87" y="21"/>
                  </a:cubicBezTo>
                  <a:cubicBezTo>
                    <a:pt x="87" y="21"/>
                    <a:pt x="90" y="21"/>
                    <a:pt x="91" y="22"/>
                  </a:cubicBezTo>
                  <a:cubicBezTo>
                    <a:pt x="92" y="22"/>
                    <a:pt x="91" y="23"/>
                    <a:pt x="92" y="23"/>
                  </a:cubicBezTo>
                  <a:cubicBezTo>
                    <a:pt x="95" y="24"/>
                    <a:pt x="91" y="26"/>
                    <a:pt x="94" y="28"/>
                  </a:cubicBezTo>
                  <a:cubicBezTo>
                    <a:pt x="94" y="28"/>
                    <a:pt x="95" y="25"/>
                    <a:pt x="95" y="25"/>
                  </a:cubicBezTo>
                  <a:cubicBezTo>
                    <a:pt x="97" y="26"/>
                    <a:pt x="97" y="29"/>
                    <a:pt x="101" y="29"/>
                  </a:cubicBezTo>
                  <a:cubicBezTo>
                    <a:pt x="103" y="29"/>
                    <a:pt x="105" y="28"/>
                    <a:pt x="108" y="28"/>
                  </a:cubicBezTo>
                  <a:cubicBezTo>
                    <a:pt x="107" y="33"/>
                    <a:pt x="116" y="30"/>
                    <a:pt x="116" y="35"/>
                  </a:cubicBezTo>
                  <a:cubicBezTo>
                    <a:pt x="118" y="35"/>
                    <a:pt x="119" y="34"/>
                    <a:pt x="119" y="33"/>
                  </a:cubicBezTo>
                  <a:cubicBezTo>
                    <a:pt x="121" y="34"/>
                    <a:pt x="121" y="36"/>
                    <a:pt x="122" y="39"/>
                  </a:cubicBezTo>
                  <a:cubicBezTo>
                    <a:pt x="123" y="39"/>
                    <a:pt x="123" y="38"/>
                    <a:pt x="123" y="37"/>
                  </a:cubicBezTo>
                  <a:cubicBezTo>
                    <a:pt x="125" y="39"/>
                    <a:pt x="127" y="42"/>
                    <a:pt x="131" y="42"/>
                  </a:cubicBezTo>
                  <a:cubicBezTo>
                    <a:pt x="131" y="43"/>
                    <a:pt x="130" y="44"/>
                    <a:pt x="131" y="44"/>
                  </a:cubicBezTo>
                  <a:cubicBezTo>
                    <a:pt x="133" y="47"/>
                    <a:pt x="127" y="49"/>
                    <a:pt x="131" y="50"/>
                  </a:cubicBezTo>
                  <a:cubicBezTo>
                    <a:pt x="130" y="52"/>
                    <a:pt x="126" y="52"/>
                    <a:pt x="126" y="56"/>
                  </a:cubicBezTo>
                  <a:cubicBezTo>
                    <a:pt x="129" y="61"/>
                    <a:pt x="135" y="54"/>
                    <a:pt x="137" y="60"/>
                  </a:cubicBezTo>
                  <a:cubicBezTo>
                    <a:pt x="138" y="60"/>
                    <a:pt x="138" y="58"/>
                    <a:pt x="138" y="57"/>
                  </a:cubicBezTo>
                  <a:cubicBezTo>
                    <a:pt x="141" y="57"/>
                    <a:pt x="139" y="60"/>
                    <a:pt x="140" y="61"/>
                  </a:cubicBezTo>
                  <a:cubicBezTo>
                    <a:pt x="140" y="61"/>
                    <a:pt x="141" y="64"/>
                    <a:pt x="141" y="64"/>
                  </a:cubicBezTo>
                  <a:cubicBezTo>
                    <a:pt x="143" y="64"/>
                    <a:pt x="145" y="61"/>
                    <a:pt x="144" y="67"/>
                  </a:cubicBezTo>
                  <a:cubicBezTo>
                    <a:pt x="147" y="67"/>
                    <a:pt x="148" y="65"/>
                    <a:pt x="153" y="66"/>
                  </a:cubicBezTo>
                  <a:cubicBezTo>
                    <a:pt x="153" y="67"/>
                    <a:pt x="154" y="68"/>
                    <a:pt x="154" y="70"/>
                  </a:cubicBezTo>
                  <a:cubicBezTo>
                    <a:pt x="156" y="70"/>
                    <a:pt x="161" y="68"/>
                    <a:pt x="160" y="73"/>
                  </a:cubicBezTo>
                  <a:cubicBezTo>
                    <a:pt x="165" y="70"/>
                    <a:pt x="162" y="73"/>
                    <a:pt x="167" y="74"/>
                  </a:cubicBezTo>
                  <a:cubicBezTo>
                    <a:pt x="169" y="77"/>
                    <a:pt x="162" y="78"/>
                    <a:pt x="162" y="78"/>
                  </a:cubicBezTo>
                  <a:cubicBezTo>
                    <a:pt x="162" y="79"/>
                    <a:pt x="163" y="80"/>
                    <a:pt x="164" y="80"/>
                  </a:cubicBezTo>
                  <a:cubicBezTo>
                    <a:pt x="160" y="83"/>
                    <a:pt x="157" y="83"/>
                    <a:pt x="155" y="88"/>
                  </a:cubicBezTo>
                  <a:cubicBezTo>
                    <a:pt x="154" y="88"/>
                    <a:pt x="153" y="88"/>
                    <a:pt x="153" y="89"/>
                  </a:cubicBezTo>
                  <a:cubicBezTo>
                    <a:pt x="151" y="89"/>
                    <a:pt x="146" y="89"/>
                    <a:pt x="146" y="87"/>
                  </a:cubicBezTo>
                  <a:cubicBezTo>
                    <a:pt x="146" y="84"/>
                    <a:pt x="138" y="87"/>
                    <a:pt x="140" y="81"/>
                  </a:cubicBezTo>
                  <a:cubicBezTo>
                    <a:pt x="137" y="81"/>
                    <a:pt x="137" y="80"/>
                    <a:pt x="137" y="78"/>
                  </a:cubicBezTo>
                  <a:cubicBezTo>
                    <a:pt x="131" y="78"/>
                    <a:pt x="131" y="78"/>
                    <a:pt x="131" y="78"/>
                  </a:cubicBezTo>
                  <a:cubicBezTo>
                    <a:pt x="128" y="78"/>
                    <a:pt x="131" y="83"/>
                    <a:pt x="130" y="85"/>
                  </a:cubicBezTo>
                  <a:cubicBezTo>
                    <a:pt x="130" y="88"/>
                    <a:pt x="134" y="88"/>
                    <a:pt x="134" y="91"/>
                  </a:cubicBezTo>
                  <a:cubicBezTo>
                    <a:pt x="137" y="89"/>
                    <a:pt x="140" y="94"/>
                    <a:pt x="140" y="91"/>
                  </a:cubicBezTo>
                  <a:cubicBezTo>
                    <a:pt x="142" y="92"/>
                    <a:pt x="143" y="96"/>
                    <a:pt x="143" y="99"/>
                  </a:cubicBezTo>
                  <a:cubicBezTo>
                    <a:pt x="142" y="101"/>
                    <a:pt x="145" y="100"/>
                    <a:pt x="146" y="101"/>
                  </a:cubicBezTo>
                  <a:cubicBezTo>
                    <a:pt x="147" y="104"/>
                    <a:pt x="144" y="110"/>
                    <a:pt x="144" y="113"/>
                  </a:cubicBezTo>
                  <a:cubicBezTo>
                    <a:pt x="141" y="115"/>
                    <a:pt x="142" y="111"/>
                    <a:pt x="141" y="110"/>
                  </a:cubicBezTo>
                  <a:cubicBezTo>
                    <a:pt x="139" y="109"/>
                    <a:pt x="135" y="110"/>
                    <a:pt x="134" y="106"/>
                  </a:cubicBezTo>
                  <a:cubicBezTo>
                    <a:pt x="129" y="107"/>
                    <a:pt x="129" y="102"/>
                    <a:pt x="123" y="103"/>
                  </a:cubicBezTo>
                  <a:cubicBezTo>
                    <a:pt x="123" y="106"/>
                    <a:pt x="128" y="104"/>
                    <a:pt x="129" y="106"/>
                  </a:cubicBezTo>
                  <a:cubicBezTo>
                    <a:pt x="124" y="111"/>
                    <a:pt x="133" y="108"/>
                    <a:pt x="129" y="110"/>
                  </a:cubicBezTo>
                  <a:cubicBezTo>
                    <a:pt x="129" y="112"/>
                    <a:pt x="132" y="112"/>
                    <a:pt x="134" y="113"/>
                  </a:cubicBezTo>
                  <a:cubicBezTo>
                    <a:pt x="135" y="114"/>
                    <a:pt x="134" y="115"/>
                    <a:pt x="136" y="115"/>
                  </a:cubicBezTo>
                  <a:cubicBezTo>
                    <a:pt x="138" y="115"/>
                    <a:pt x="138" y="115"/>
                    <a:pt x="138" y="117"/>
                  </a:cubicBezTo>
                  <a:cubicBezTo>
                    <a:pt x="134" y="118"/>
                    <a:pt x="132" y="117"/>
                    <a:pt x="129" y="115"/>
                  </a:cubicBezTo>
                  <a:cubicBezTo>
                    <a:pt x="127" y="113"/>
                    <a:pt x="123" y="114"/>
                    <a:pt x="120" y="112"/>
                  </a:cubicBezTo>
                  <a:cubicBezTo>
                    <a:pt x="119" y="111"/>
                    <a:pt x="115" y="109"/>
                    <a:pt x="113" y="109"/>
                  </a:cubicBezTo>
                  <a:cubicBezTo>
                    <a:pt x="111" y="109"/>
                    <a:pt x="111" y="107"/>
                    <a:pt x="110" y="106"/>
                  </a:cubicBezTo>
                  <a:cubicBezTo>
                    <a:pt x="109" y="105"/>
                    <a:pt x="106" y="106"/>
                    <a:pt x="105" y="105"/>
                  </a:cubicBezTo>
                  <a:cubicBezTo>
                    <a:pt x="104" y="104"/>
                    <a:pt x="104" y="102"/>
                    <a:pt x="103" y="101"/>
                  </a:cubicBezTo>
                  <a:cubicBezTo>
                    <a:pt x="103" y="100"/>
                    <a:pt x="99" y="101"/>
                    <a:pt x="101" y="98"/>
                  </a:cubicBezTo>
                  <a:cubicBezTo>
                    <a:pt x="95" y="98"/>
                    <a:pt x="94" y="92"/>
                    <a:pt x="91" y="89"/>
                  </a:cubicBezTo>
                  <a:cubicBezTo>
                    <a:pt x="92" y="89"/>
                    <a:pt x="90" y="84"/>
                    <a:pt x="92" y="82"/>
                  </a:cubicBezTo>
                  <a:cubicBezTo>
                    <a:pt x="92" y="82"/>
                    <a:pt x="95" y="83"/>
                    <a:pt x="95" y="82"/>
                  </a:cubicBezTo>
                  <a:cubicBezTo>
                    <a:pt x="95" y="82"/>
                    <a:pt x="93" y="80"/>
                    <a:pt x="94" y="78"/>
                  </a:cubicBezTo>
                  <a:cubicBezTo>
                    <a:pt x="94" y="78"/>
                    <a:pt x="96" y="78"/>
                    <a:pt x="96" y="78"/>
                  </a:cubicBezTo>
                  <a:cubicBezTo>
                    <a:pt x="97" y="77"/>
                    <a:pt x="96" y="74"/>
                    <a:pt x="96" y="73"/>
                  </a:cubicBezTo>
                  <a:cubicBezTo>
                    <a:pt x="97" y="72"/>
                    <a:pt x="99" y="73"/>
                    <a:pt x="99" y="73"/>
                  </a:cubicBezTo>
                  <a:cubicBezTo>
                    <a:pt x="101" y="71"/>
                    <a:pt x="99" y="67"/>
                    <a:pt x="101" y="66"/>
                  </a:cubicBezTo>
                  <a:cubicBezTo>
                    <a:pt x="100" y="64"/>
                    <a:pt x="98" y="64"/>
                    <a:pt x="96" y="64"/>
                  </a:cubicBezTo>
                  <a:cubicBezTo>
                    <a:pt x="96" y="57"/>
                    <a:pt x="96" y="57"/>
                    <a:pt x="96" y="57"/>
                  </a:cubicBezTo>
                  <a:cubicBezTo>
                    <a:pt x="95" y="57"/>
                    <a:pt x="94" y="57"/>
                    <a:pt x="94" y="59"/>
                  </a:cubicBezTo>
                  <a:cubicBezTo>
                    <a:pt x="91" y="57"/>
                    <a:pt x="92" y="54"/>
                    <a:pt x="91" y="53"/>
                  </a:cubicBezTo>
                  <a:cubicBezTo>
                    <a:pt x="90" y="53"/>
                    <a:pt x="89" y="55"/>
                    <a:pt x="88" y="54"/>
                  </a:cubicBezTo>
                  <a:cubicBezTo>
                    <a:pt x="88" y="54"/>
                    <a:pt x="87" y="53"/>
                    <a:pt x="87" y="53"/>
                  </a:cubicBezTo>
                  <a:cubicBezTo>
                    <a:pt x="86" y="52"/>
                    <a:pt x="84" y="50"/>
                    <a:pt x="84" y="50"/>
                  </a:cubicBezTo>
                  <a:cubicBezTo>
                    <a:pt x="83" y="50"/>
                    <a:pt x="82" y="52"/>
                    <a:pt x="81" y="52"/>
                  </a:cubicBezTo>
                  <a:cubicBezTo>
                    <a:pt x="81" y="51"/>
                    <a:pt x="79" y="48"/>
                    <a:pt x="75" y="49"/>
                  </a:cubicBezTo>
                  <a:cubicBezTo>
                    <a:pt x="81" y="42"/>
                    <a:pt x="68" y="46"/>
                    <a:pt x="70" y="39"/>
                  </a:cubicBezTo>
                  <a:cubicBezTo>
                    <a:pt x="66" y="39"/>
                    <a:pt x="63" y="39"/>
                    <a:pt x="63" y="43"/>
                  </a:cubicBezTo>
                  <a:cubicBezTo>
                    <a:pt x="61" y="44"/>
                    <a:pt x="59" y="42"/>
                    <a:pt x="59" y="42"/>
                  </a:cubicBezTo>
                  <a:cubicBezTo>
                    <a:pt x="57" y="42"/>
                    <a:pt x="56" y="43"/>
                    <a:pt x="54" y="43"/>
                  </a:cubicBezTo>
                  <a:cubicBezTo>
                    <a:pt x="52" y="43"/>
                    <a:pt x="51" y="42"/>
                    <a:pt x="49" y="42"/>
                  </a:cubicBezTo>
                  <a:cubicBezTo>
                    <a:pt x="46" y="42"/>
                    <a:pt x="46" y="43"/>
                    <a:pt x="43" y="43"/>
                  </a:cubicBezTo>
                  <a:cubicBezTo>
                    <a:pt x="40" y="43"/>
                    <a:pt x="39" y="42"/>
                    <a:pt x="37" y="42"/>
                  </a:cubicBezTo>
                  <a:cubicBezTo>
                    <a:pt x="31" y="41"/>
                    <a:pt x="26" y="42"/>
                    <a:pt x="19" y="40"/>
                  </a:cubicBezTo>
                  <a:cubicBezTo>
                    <a:pt x="19" y="40"/>
                    <a:pt x="17" y="38"/>
                    <a:pt x="16" y="37"/>
                  </a:cubicBezTo>
                  <a:cubicBezTo>
                    <a:pt x="14" y="37"/>
                    <a:pt x="12" y="38"/>
                    <a:pt x="12" y="35"/>
                  </a:cubicBezTo>
                  <a:cubicBezTo>
                    <a:pt x="10" y="34"/>
                    <a:pt x="5" y="36"/>
                    <a:pt x="7" y="32"/>
                  </a:cubicBezTo>
                  <a:cubicBezTo>
                    <a:pt x="11" y="33"/>
                    <a:pt x="13" y="30"/>
                    <a:pt x="15" y="29"/>
                  </a:cubicBezTo>
                  <a:cubicBezTo>
                    <a:pt x="13" y="26"/>
                    <a:pt x="5" y="28"/>
                    <a:pt x="4" y="25"/>
                  </a:cubicBezTo>
                  <a:cubicBezTo>
                    <a:pt x="3" y="25"/>
                    <a:pt x="2" y="25"/>
                    <a:pt x="2" y="26"/>
                  </a:cubicBezTo>
                  <a:cubicBezTo>
                    <a:pt x="0" y="26"/>
                    <a:pt x="4" y="20"/>
                    <a:pt x="5" y="19"/>
                  </a:cubicBezTo>
                  <a:cubicBezTo>
                    <a:pt x="4" y="14"/>
                    <a:pt x="8" y="13"/>
                    <a:pt x="7" y="8"/>
                  </a:cubicBezTo>
                  <a:moveTo>
                    <a:pt x="109" y="81"/>
                  </a:moveTo>
                  <a:cubicBezTo>
                    <a:pt x="110" y="78"/>
                    <a:pt x="116" y="80"/>
                    <a:pt x="119" y="80"/>
                  </a:cubicBezTo>
                  <a:cubicBezTo>
                    <a:pt x="119" y="77"/>
                    <a:pt x="117" y="77"/>
                    <a:pt x="116" y="75"/>
                  </a:cubicBezTo>
                  <a:cubicBezTo>
                    <a:pt x="114" y="73"/>
                    <a:pt x="111" y="75"/>
                    <a:pt x="108" y="73"/>
                  </a:cubicBezTo>
                  <a:cubicBezTo>
                    <a:pt x="108" y="75"/>
                    <a:pt x="106" y="81"/>
                    <a:pt x="109" y="8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88" name="Freeform 94">
              <a:extLst>
                <a:ext uri="{FF2B5EF4-FFF2-40B4-BE49-F238E27FC236}">
                  <a16:creationId xmlns:a16="http://schemas.microsoft.com/office/drawing/2014/main" id="{5A5CA19D-C7A2-4921-A04B-2E19BD791617}"/>
                </a:ext>
              </a:extLst>
            </p:cNvPr>
            <p:cNvSpPr/>
            <p:nvPr/>
          </p:nvSpPr>
          <p:spPr bwMode="auto">
            <a:xfrm>
              <a:off x="856148" y="428337"/>
              <a:ext cx="321056" cy="171585"/>
            </a:xfrm>
            <a:custGeom>
              <a:gdLst>
                <a:gd fmla="*/ 12 w 104" name="T0"/>
                <a:gd fmla="*/ 40 h 52" name="T1"/>
                <a:gd fmla="*/ 13 w 104" name="T2"/>
                <a:gd fmla="*/ 36 h 52" name="T3"/>
                <a:gd fmla="*/ 19 w 104" name="T4"/>
                <a:gd fmla="*/ 34 h 52" name="T5"/>
                <a:gd fmla="*/ 22 w 104" name="T6"/>
                <a:gd fmla="*/ 33 h 52" name="T7"/>
                <a:gd fmla="*/ 37 w 104" name="T8"/>
                <a:gd fmla="*/ 31 h 52" name="T9"/>
                <a:gd fmla="*/ 22 w 104" name="T10"/>
                <a:gd fmla="*/ 30 h 52" name="T11"/>
                <a:gd fmla="*/ 20 w 104" name="T12"/>
                <a:gd fmla="*/ 29 h 52" name="T13"/>
                <a:gd fmla="*/ 16 w 104" name="T14"/>
                <a:gd fmla="*/ 30 h 52" name="T15"/>
                <a:gd fmla="*/ 7 w 104" name="T16"/>
                <a:gd fmla="*/ 29 h 52" name="T17"/>
                <a:gd fmla="*/ 15 w 104" name="T18"/>
                <a:gd fmla="*/ 23 h 52" name="T19"/>
                <a:gd fmla="*/ 19 w 104" name="T20"/>
                <a:gd fmla="*/ 23 h 52" name="T21"/>
                <a:gd fmla="*/ 3 w 104" name="T22"/>
                <a:gd fmla="*/ 20 h 52" name="T23"/>
                <a:gd fmla="*/ 0 w 104" name="T24"/>
                <a:gd fmla="*/ 16 h 52" name="T25"/>
                <a:gd fmla="*/ 7 w 104" name="T26"/>
                <a:gd fmla="*/ 10 h 52" name="T27"/>
                <a:gd fmla="*/ 7 w 104" name="T28"/>
                <a:gd fmla="*/ 9 h 52" name="T29"/>
                <a:gd fmla="*/ 22 w 104" name="T30"/>
                <a:gd fmla="*/ 3 h 52" name="T31"/>
                <a:gd fmla="*/ 26 w 104" name="T32"/>
                <a:gd fmla="*/ 1 h 52" name="T33"/>
                <a:gd fmla="*/ 29 w 104" name="T34"/>
                <a:gd fmla="*/ 2 h 52" name="T35"/>
                <a:gd fmla="*/ 31 w 104" name="T36"/>
                <a:gd fmla="*/ 8 h 52" name="T37"/>
                <a:gd fmla="*/ 29 w 104" name="T38"/>
                <a:gd fmla="*/ 9 h 52" name="T39"/>
                <a:gd fmla="*/ 31 w 104" name="T40"/>
                <a:gd fmla="*/ 10 h 52" name="T41"/>
                <a:gd fmla="*/ 33 w 104" name="T42"/>
                <a:gd fmla="*/ 8 h 52" name="T43"/>
                <a:gd fmla="*/ 41 w 104" name="T44"/>
                <a:gd fmla="*/ 6 h 52" name="T45"/>
                <a:gd fmla="*/ 45 w 104" name="T46"/>
                <a:gd fmla="*/ 13 h 52" name="T47"/>
                <a:gd fmla="*/ 51 w 104" name="T48"/>
                <a:gd fmla="*/ 10 h 52" name="T49"/>
                <a:gd fmla="*/ 55 w 104" name="T50"/>
                <a:gd fmla="*/ 6 h 52" name="T51"/>
                <a:gd fmla="*/ 59 w 104" name="T52"/>
                <a:gd fmla="*/ 8 h 52" name="T53"/>
                <a:gd fmla="*/ 61 w 104" name="T54"/>
                <a:gd fmla="*/ 13 h 52" name="T55"/>
                <a:gd fmla="*/ 64 w 104" name="T56"/>
                <a:gd fmla="*/ 19 h 52" name="T57"/>
                <a:gd fmla="*/ 69 w 104" name="T58"/>
                <a:gd fmla="*/ 15 h 52" name="T59"/>
                <a:gd fmla="*/ 65 w 104" name="T60"/>
                <a:gd fmla="*/ 12 h 52" name="T61"/>
                <a:gd fmla="*/ 65 w 104" name="T62"/>
                <a:gd fmla="*/ 3 h 52" name="T63"/>
                <a:gd fmla="*/ 71 w 104" name="T64"/>
                <a:gd fmla="*/ 2 h 52" name="T65"/>
                <a:gd fmla="*/ 76 w 104" name="T66"/>
                <a:gd fmla="*/ 12 h 52" name="T67"/>
                <a:gd fmla="*/ 80 w 104" name="T68"/>
                <a:gd fmla="*/ 15 h 52" name="T69"/>
                <a:gd fmla="*/ 83 w 104" name="T70"/>
                <a:gd fmla="*/ 19 h 52" name="T71"/>
                <a:gd fmla="*/ 82 w 104" name="T72"/>
                <a:gd fmla="*/ 23 h 52" name="T73"/>
                <a:gd fmla="*/ 86 w 104" name="T74"/>
                <a:gd fmla="*/ 29 h 52" name="T75"/>
                <a:gd fmla="*/ 99 w 104" name="T76"/>
                <a:gd fmla="*/ 30 h 52" name="T77"/>
                <a:gd fmla="*/ 103 w 104" name="T78"/>
                <a:gd fmla="*/ 34 h 52" name="T79"/>
                <a:gd fmla="*/ 104 w 104" name="T80"/>
                <a:gd fmla="*/ 37 h 52" name="T81"/>
                <a:gd fmla="*/ 93 w 104" name="T82"/>
                <a:gd fmla="*/ 37 h 52" name="T83"/>
                <a:gd fmla="*/ 96 w 104" name="T84"/>
                <a:gd fmla="*/ 47 h 52" name="T85"/>
                <a:gd fmla="*/ 80 w 104" name="T86"/>
                <a:gd fmla="*/ 47 h 52" name="T87"/>
                <a:gd fmla="*/ 61 w 104" name="T88"/>
                <a:gd fmla="*/ 47 h 52" name="T89"/>
                <a:gd fmla="*/ 54 w 104" name="T90"/>
                <a:gd fmla="*/ 48 h 52" name="T91"/>
                <a:gd fmla="*/ 52 w 104" name="T92"/>
                <a:gd fmla="*/ 51 h 52" name="T93"/>
                <a:gd fmla="*/ 34 w 104" name="T94"/>
                <a:gd fmla="*/ 51 h 52" name="T95"/>
                <a:gd fmla="*/ 29 w 104" name="T96"/>
                <a:gd fmla="*/ 43 h 52" name="T97"/>
                <a:gd fmla="*/ 17 w 104" name="T98"/>
                <a:gd fmla="*/ 40 h 52" name="T99"/>
                <a:gd fmla="*/ 16 w 104" name="T100"/>
                <a:gd fmla="*/ 41 h 52" name="T101"/>
                <a:gd fmla="*/ 16 w 104" name="T102"/>
                <a:gd fmla="*/ 38 h 52" name="T103"/>
                <a:gd fmla="*/ 12 w 104" name="T104"/>
                <a:gd fmla="*/ 40 h 52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w 104" name="T159"/>
                <a:gd fmla="*/ 0 h 52" name="T160"/>
                <a:gd fmla="*/ 104 w 104" name="T161"/>
                <a:gd fmla="*/ 52 h 52" name="T162"/>
              </a:gdLst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b="T162" l="T159" r="T161" t="T160"/>
              <a:pathLst>
                <a:path h="52" w="104">
                  <a:moveTo>
                    <a:pt x="12" y="40"/>
                  </a:moveTo>
                  <a:cubicBezTo>
                    <a:pt x="9" y="40"/>
                    <a:pt x="12" y="36"/>
                    <a:pt x="13" y="36"/>
                  </a:cubicBezTo>
                  <a:cubicBezTo>
                    <a:pt x="13" y="34"/>
                    <a:pt x="17" y="35"/>
                    <a:pt x="19" y="34"/>
                  </a:cubicBezTo>
                  <a:cubicBezTo>
                    <a:pt x="20" y="34"/>
                    <a:pt x="20" y="33"/>
                    <a:pt x="22" y="33"/>
                  </a:cubicBezTo>
                  <a:cubicBezTo>
                    <a:pt x="27" y="32"/>
                    <a:pt x="33" y="35"/>
                    <a:pt x="37" y="31"/>
                  </a:cubicBezTo>
                  <a:cubicBezTo>
                    <a:pt x="36" y="28"/>
                    <a:pt x="27" y="31"/>
                    <a:pt x="22" y="30"/>
                  </a:cubicBezTo>
                  <a:cubicBezTo>
                    <a:pt x="21" y="30"/>
                    <a:pt x="20" y="29"/>
                    <a:pt x="20" y="29"/>
                  </a:cubicBezTo>
                  <a:cubicBezTo>
                    <a:pt x="19" y="29"/>
                    <a:pt x="18" y="30"/>
                    <a:pt x="16" y="30"/>
                  </a:cubicBezTo>
                  <a:cubicBezTo>
                    <a:pt x="13" y="30"/>
                    <a:pt x="10" y="28"/>
                    <a:pt x="7" y="29"/>
                  </a:cubicBezTo>
                  <a:cubicBezTo>
                    <a:pt x="4" y="25"/>
                    <a:pt x="14" y="26"/>
                    <a:pt x="15" y="23"/>
                  </a:cubicBezTo>
                  <a:cubicBezTo>
                    <a:pt x="15" y="21"/>
                    <a:pt x="18" y="23"/>
                    <a:pt x="19" y="23"/>
                  </a:cubicBezTo>
                  <a:cubicBezTo>
                    <a:pt x="18" y="15"/>
                    <a:pt x="10" y="23"/>
                    <a:pt x="3" y="20"/>
                  </a:cubicBezTo>
                  <a:cubicBezTo>
                    <a:pt x="0" y="18"/>
                    <a:pt x="6" y="16"/>
                    <a:pt x="0" y="16"/>
                  </a:cubicBezTo>
                  <a:cubicBezTo>
                    <a:pt x="2" y="13"/>
                    <a:pt x="2" y="9"/>
                    <a:pt x="7" y="10"/>
                  </a:cubicBezTo>
                  <a:cubicBezTo>
                    <a:pt x="9" y="10"/>
                    <a:pt x="8" y="9"/>
                    <a:pt x="7" y="9"/>
                  </a:cubicBezTo>
                  <a:cubicBezTo>
                    <a:pt x="10" y="6"/>
                    <a:pt x="16" y="5"/>
                    <a:pt x="22" y="3"/>
                  </a:cubicBezTo>
                  <a:cubicBezTo>
                    <a:pt x="23" y="3"/>
                    <a:pt x="23" y="0"/>
                    <a:pt x="26" y="1"/>
                  </a:cubicBezTo>
                  <a:cubicBezTo>
                    <a:pt x="26" y="2"/>
                    <a:pt x="27" y="2"/>
                    <a:pt x="29" y="2"/>
                  </a:cubicBezTo>
                  <a:cubicBezTo>
                    <a:pt x="28" y="6"/>
                    <a:pt x="26" y="7"/>
                    <a:pt x="31" y="8"/>
                  </a:cubicBezTo>
                  <a:cubicBezTo>
                    <a:pt x="31" y="9"/>
                    <a:pt x="30" y="9"/>
                    <a:pt x="29" y="9"/>
                  </a:cubicBezTo>
                  <a:cubicBezTo>
                    <a:pt x="28" y="10"/>
                    <a:pt x="30" y="11"/>
                    <a:pt x="31" y="10"/>
                  </a:cubicBezTo>
                  <a:cubicBezTo>
                    <a:pt x="33" y="10"/>
                    <a:pt x="32" y="8"/>
                    <a:pt x="33" y="8"/>
                  </a:cubicBezTo>
                  <a:cubicBezTo>
                    <a:pt x="36" y="6"/>
                    <a:pt x="38" y="7"/>
                    <a:pt x="41" y="6"/>
                  </a:cubicBezTo>
                  <a:cubicBezTo>
                    <a:pt x="43" y="8"/>
                    <a:pt x="46" y="9"/>
                    <a:pt x="45" y="13"/>
                  </a:cubicBezTo>
                  <a:cubicBezTo>
                    <a:pt x="48" y="13"/>
                    <a:pt x="47" y="9"/>
                    <a:pt x="51" y="10"/>
                  </a:cubicBezTo>
                  <a:cubicBezTo>
                    <a:pt x="52" y="9"/>
                    <a:pt x="54" y="8"/>
                    <a:pt x="55" y="6"/>
                  </a:cubicBezTo>
                  <a:cubicBezTo>
                    <a:pt x="56" y="7"/>
                    <a:pt x="57" y="8"/>
                    <a:pt x="59" y="8"/>
                  </a:cubicBezTo>
                  <a:cubicBezTo>
                    <a:pt x="60" y="10"/>
                    <a:pt x="60" y="11"/>
                    <a:pt x="61" y="13"/>
                  </a:cubicBezTo>
                  <a:cubicBezTo>
                    <a:pt x="62" y="15"/>
                    <a:pt x="65" y="15"/>
                    <a:pt x="64" y="19"/>
                  </a:cubicBezTo>
                  <a:cubicBezTo>
                    <a:pt x="66" y="18"/>
                    <a:pt x="66" y="15"/>
                    <a:pt x="69" y="15"/>
                  </a:cubicBezTo>
                  <a:cubicBezTo>
                    <a:pt x="69" y="13"/>
                    <a:pt x="66" y="13"/>
                    <a:pt x="65" y="12"/>
                  </a:cubicBezTo>
                  <a:cubicBezTo>
                    <a:pt x="64" y="9"/>
                    <a:pt x="66" y="7"/>
                    <a:pt x="65" y="3"/>
                  </a:cubicBezTo>
                  <a:cubicBezTo>
                    <a:pt x="68" y="4"/>
                    <a:pt x="68" y="2"/>
                    <a:pt x="71" y="2"/>
                  </a:cubicBezTo>
                  <a:cubicBezTo>
                    <a:pt x="71" y="5"/>
                    <a:pt x="74" y="8"/>
                    <a:pt x="76" y="12"/>
                  </a:cubicBezTo>
                  <a:cubicBezTo>
                    <a:pt x="77" y="12"/>
                    <a:pt x="79" y="18"/>
                    <a:pt x="80" y="15"/>
                  </a:cubicBezTo>
                  <a:cubicBezTo>
                    <a:pt x="82" y="15"/>
                    <a:pt x="81" y="19"/>
                    <a:pt x="83" y="19"/>
                  </a:cubicBezTo>
                  <a:cubicBezTo>
                    <a:pt x="83" y="21"/>
                    <a:pt x="83" y="23"/>
                    <a:pt x="82" y="23"/>
                  </a:cubicBezTo>
                  <a:cubicBezTo>
                    <a:pt x="82" y="26"/>
                    <a:pt x="87" y="24"/>
                    <a:pt x="86" y="29"/>
                  </a:cubicBezTo>
                  <a:cubicBezTo>
                    <a:pt x="91" y="26"/>
                    <a:pt x="92" y="31"/>
                    <a:pt x="99" y="30"/>
                  </a:cubicBezTo>
                  <a:cubicBezTo>
                    <a:pt x="96" y="36"/>
                    <a:pt x="102" y="33"/>
                    <a:pt x="103" y="34"/>
                  </a:cubicBezTo>
                  <a:cubicBezTo>
                    <a:pt x="103" y="34"/>
                    <a:pt x="100" y="38"/>
                    <a:pt x="104" y="37"/>
                  </a:cubicBezTo>
                  <a:cubicBezTo>
                    <a:pt x="102" y="44"/>
                    <a:pt x="99" y="35"/>
                    <a:pt x="93" y="37"/>
                  </a:cubicBezTo>
                  <a:cubicBezTo>
                    <a:pt x="92" y="43"/>
                    <a:pt x="98" y="41"/>
                    <a:pt x="96" y="47"/>
                  </a:cubicBezTo>
                  <a:cubicBezTo>
                    <a:pt x="91" y="48"/>
                    <a:pt x="84" y="50"/>
                    <a:pt x="80" y="47"/>
                  </a:cubicBezTo>
                  <a:cubicBezTo>
                    <a:pt x="76" y="44"/>
                    <a:pt x="67" y="43"/>
                    <a:pt x="61" y="47"/>
                  </a:cubicBezTo>
                  <a:cubicBezTo>
                    <a:pt x="59" y="48"/>
                    <a:pt x="57" y="47"/>
                    <a:pt x="54" y="48"/>
                  </a:cubicBezTo>
                  <a:cubicBezTo>
                    <a:pt x="53" y="49"/>
                    <a:pt x="53" y="50"/>
                    <a:pt x="52" y="51"/>
                  </a:cubicBezTo>
                  <a:cubicBezTo>
                    <a:pt x="49" y="49"/>
                    <a:pt x="41" y="52"/>
                    <a:pt x="34" y="51"/>
                  </a:cubicBezTo>
                  <a:cubicBezTo>
                    <a:pt x="32" y="48"/>
                    <a:pt x="30" y="46"/>
                    <a:pt x="29" y="43"/>
                  </a:cubicBezTo>
                  <a:cubicBezTo>
                    <a:pt x="24" y="42"/>
                    <a:pt x="18" y="44"/>
                    <a:pt x="17" y="40"/>
                  </a:cubicBezTo>
                  <a:cubicBezTo>
                    <a:pt x="16" y="40"/>
                    <a:pt x="16" y="40"/>
                    <a:pt x="16" y="41"/>
                  </a:cubicBezTo>
                  <a:cubicBezTo>
                    <a:pt x="14" y="41"/>
                    <a:pt x="14" y="38"/>
                    <a:pt x="16" y="38"/>
                  </a:cubicBezTo>
                  <a:cubicBezTo>
                    <a:pt x="16" y="36"/>
                    <a:pt x="12" y="39"/>
                    <a:pt x="12" y="4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89" name="Freeform 95">
              <a:extLst>
                <a:ext uri="{FF2B5EF4-FFF2-40B4-BE49-F238E27FC236}">
                  <a16:creationId xmlns:a16="http://schemas.microsoft.com/office/drawing/2014/main" id="{7DBC0497-109F-40CD-BFCC-9843144E6D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468415"/>
              <a:ext cx="2299134" cy="2869356"/>
            </a:xfrm>
            <a:custGeom>
              <a:gdLst>
                <a:gd fmla="*/ 486 w 744" name="T0"/>
                <a:gd fmla="*/ 57 h 864" name="T1"/>
                <a:gd fmla="*/ 437 w 744" name="T2"/>
                <a:gd fmla="*/ 91 h 864" name="T3"/>
                <a:gd fmla="*/ 432 w 744" name="T4"/>
                <a:gd fmla="*/ 142 h 864" name="T5"/>
                <a:gd fmla="*/ 492 w 744" name="T6"/>
                <a:gd fmla="*/ 182 h 864" name="T7"/>
                <a:gd fmla="*/ 512 w 744" name="T8"/>
                <a:gd fmla="*/ 127 h 864" name="T9"/>
                <a:gd fmla="*/ 562 w 744" name="T10"/>
                <a:gd fmla="*/ 126 h 864" name="T11"/>
                <a:gd fmla="*/ 609 w 744" name="T12"/>
                <a:gd fmla="*/ 139 h 864" name="T13"/>
                <a:gd fmla="*/ 627 w 744" name="T14"/>
                <a:gd fmla="*/ 186 h 864" name="T15"/>
                <a:gd fmla="*/ 569 w 744" name="T16"/>
                <a:gd fmla="*/ 207 h 864" name="T17"/>
                <a:gd fmla="*/ 604 w 744" name="T18"/>
                <a:gd fmla="*/ 228 h 864" name="T19"/>
                <a:gd fmla="*/ 590 w 744" name="T20"/>
                <a:gd fmla="*/ 236 h 864" name="T21"/>
                <a:gd fmla="*/ 527 w 744" name="T22"/>
                <a:gd fmla="*/ 282 h 864" name="T23"/>
                <a:gd fmla="*/ 501 w 744" name="T24"/>
                <a:gd fmla="*/ 360 h 864" name="T25"/>
                <a:gd fmla="*/ 446 w 744" name="T26"/>
                <a:gd fmla="*/ 329 h 864" name="T27"/>
                <a:gd fmla="*/ 402 w 744" name="T28"/>
                <a:gd fmla="*/ 388 h 864" name="T29"/>
                <a:gd fmla="*/ 451 w 744" name="T30"/>
                <a:gd fmla="*/ 412 h 864" name="T31"/>
                <a:gd fmla="*/ 520 w 744" name="T32"/>
                <a:gd fmla="*/ 459 h 864" name="T33"/>
                <a:gd fmla="*/ 576 w 744" name="T34"/>
                <a:gd fmla="*/ 450 h 864" name="T35"/>
                <a:gd fmla="*/ 665 w 744" name="T36"/>
                <a:gd fmla="*/ 488 h 864" name="T37"/>
                <a:gd fmla="*/ 743 w 744" name="T38"/>
                <a:gd fmla="*/ 536 h 864" name="T39"/>
                <a:gd fmla="*/ 710 w 744" name="T40"/>
                <a:gd fmla="*/ 644 h 864" name="T41"/>
                <a:gd fmla="*/ 666 w 744" name="T42"/>
                <a:gd fmla="*/ 691 h 864" name="T43"/>
                <a:gd fmla="*/ 624 w 744" name="T44"/>
                <a:gd fmla="*/ 738 h 864" name="T45"/>
                <a:gd fmla="*/ 586 w 744" name="T46"/>
                <a:gd fmla="*/ 781 h 864" name="T47"/>
                <a:gd fmla="*/ 569 w 744" name="T48"/>
                <a:gd fmla="*/ 815 h 864" name="T49"/>
                <a:gd fmla="*/ 538 w 744" name="T50"/>
                <a:gd fmla="*/ 849 h 864" name="T51"/>
                <a:gd fmla="*/ 529 w 744" name="T52"/>
                <a:gd fmla="*/ 802 h 864" name="T53"/>
                <a:gd fmla="*/ 552 w 744" name="T54"/>
                <a:gd fmla="*/ 705 h 864" name="T55"/>
                <a:gd fmla="*/ 550 w 744" name="T56"/>
                <a:gd fmla="*/ 613 h 864" name="T57"/>
                <a:gd fmla="*/ 501 w 744" name="T58"/>
                <a:gd fmla="*/ 550 h 864" name="T59"/>
                <a:gd fmla="*/ 510 w 744" name="T60"/>
                <a:gd fmla="*/ 498 h 864" name="T61"/>
                <a:gd fmla="*/ 467 w 744" name="T62"/>
                <a:gd fmla="*/ 443 h 864" name="T63"/>
                <a:gd fmla="*/ 421 w 744" name="T64"/>
                <a:gd fmla="*/ 415 h 864" name="T65"/>
                <a:gd fmla="*/ 349 w 744" name="T66"/>
                <a:gd fmla="*/ 374 h 864" name="T67"/>
                <a:gd fmla="*/ 308 w 744" name="T68"/>
                <a:gd fmla="*/ 332 h 864" name="T69"/>
                <a:gd fmla="*/ 308 w 744" name="T70"/>
                <a:gd fmla="*/ 349 h 864" name="T71"/>
                <a:gd fmla="*/ 266 w 744" name="T72"/>
                <a:gd fmla="*/ 296 h 864" name="T73"/>
                <a:gd fmla="*/ 240 w 744" name="T74"/>
                <a:gd fmla="*/ 202 h 864" name="T75"/>
                <a:gd fmla="*/ 224 w 744" name="T76"/>
                <a:gd fmla="*/ 177 h 864" name="T77"/>
                <a:gd fmla="*/ 183 w 744" name="T78"/>
                <a:gd fmla="*/ 132 h 864" name="T79"/>
                <a:gd fmla="*/ 113 w 744" name="T80"/>
                <a:gd fmla="*/ 109 h 864" name="T81"/>
                <a:gd fmla="*/ 78 w 744" name="T82"/>
                <a:gd fmla="*/ 127 h 864" name="T83"/>
                <a:gd fmla="*/ 43 w 744" name="T84"/>
                <a:gd fmla="*/ 150 h 864" name="T85"/>
                <a:gd fmla="*/ 18 w 744" name="T86"/>
                <a:gd fmla="*/ 116 h 864" name="T87"/>
                <a:gd fmla="*/ 7 w 744" name="T88"/>
                <a:gd fmla="*/ 74 h 864" name="T89"/>
                <a:gd fmla="*/ 21 w 744" name="T90"/>
                <a:gd fmla="*/ 48 h 864" name="T91"/>
                <a:gd fmla="*/ 71 w 744" name="T92"/>
                <a:gd fmla="*/ 17 h 864" name="T93"/>
                <a:gd fmla="*/ 192 w 744" name="T94"/>
                <a:gd fmla="*/ 29 h 864" name="T95"/>
                <a:gd fmla="*/ 249 w 744" name="T96"/>
                <a:gd fmla="*/ 32 h 864" name="T97"/>
                <a:gd fmla="*/ 339 w 744" name="T98"/>
                <a:gd fmla="*/ 56 h 864" name="T99"/>
                <a:gd fmla="*/ 404 w 744" name="T100"/>
                <a:gd fmla="*/ 41 h 864" name="T101"/>
                <a:gd fmla="*/ 422 w 744" name="T102"/>
                <a:gd fmla="*/ 10 h 864" name="T103"/>
                <a:gd fmla="*/ 456 w 744" name="T104"/>
                <a:gd fmla="*/ 39 h 864" name="T105"/>
                <a:gd fmla="*/ 244 w 744" name="T106"/>
                <a:gd fmla="*/ 66 h 864" name="T107"/>
                <a:gd fmla="*/ 314 w 744" name="T108"/>
                <a:gd fmla="*/ 102 h 864" name="T109"/>
                <a:gd fmla="*/ 303 w 744" name="T110"/>
                <a:gd fmla="*/ 101 h 864" name="T111"/>
                <a:gd fmla="*/ 401 w 744" name="T112"/>
                <a:gd fmla="*/ 189 h 864" name="T113"/>
                <a:gd fmla="*/ 433 w 744" name="T114"/>
                <a:gd fmla="*/ 223 h 864" name="T115"/>
                <a:gd fmla="*/ 461 w 744" name="T116"/>
                <a:gd fmla="*/ 205 h 864" name="T117"/>
                <a:gd fmla="*/ 456 w 744" name="T118"/>
                <a:gd fmla="*/ 257 h 864" name="T119"/>
                <a:gd fmla="*/ 505 w 744" name="T120"/>
                <a:gd fmla="*/ 240 h 864" name="T121"/>
                <a:gd fmla="*/ 491 w 744" name="T122"/>
                <a:gd fmla="*/ 255 h 864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w 744" name="T186"/>
                <a:gd fmla="*/ 0 h 864" name="T187"/>
                <a:gd fmla="*/ 744 w 744" name="T188"/>
                <a:gd fmla="*/ 864 h 864" name="T189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T189" l="T186" r="T188" t="T187"/>
              <a:pathLst>
                <a:path h="864" w="744">
                  <a:moveTo>
                    <a:pt x="453" y="48"/>
                  </a:moveTo>
                  <a:cubicBezTo>
                    <a:pt x="453" y="50"/>
                    <a:pt x="457" y="45"/>
                    <a:pt x="456" y="52"/>
                  </a:cubicBezTo>
                  <a:cubicBezTo>
                    <a:pt x="460" y="52"/>
                    <a:pt x="460" y="52"/>
                    <a:pt x="460" y="52"/>
                  </a:cubicBezTo>
                  <a:cubicBezTo>
                    <a:pt x="462" y="51"/>
                    <a:pt x="463" y="48"/>
                    <a:pt x="463" y="45"/>
                  </a:cubicBezTo>
                  <a:cubicBezTo>
                    <a:pt x="464" y="44"/>
                    <a:pt x="466" y="43"/>
                    <a:pt x="465" y="41"/>
                  </a:cubicBezTo>
                  <a:cubicBezTo>
                    <a:pt x="470" y="42"/>
                    <a:pt x="467" y="36"/>
                    <a:pt x="471" y="38"/>
                  </a:cubicBezTo>
                  <a:cubicBezTo>
                    <a:pt x="471" y="28"/>
                    <a:pt x="471" y="28"/>
                    <a:pt x="471" y="28"/>
                  </a:cubicBezTo>
                  <a:cubicBezTo>
                    <a:pt x="476" y="27"/>
                    <a:pt x="478" y="26"/>
                    <a:pt x="482" y="28"/>
                  </a:cubicBezTo>
                  <a:cubicBezTo>
                    <a:pt x="484" y="28"/>
                    <a:pt x="483" y="31"/>
                    <a:pt x="484" y="32"/>
                  </a:cubicBezTo>
                  <a:cubicBezTo>
                    <a:pt x="484" y="32"/>
                    <a:pt x="486" y="32"/>
                    <a:pt x="486" y="32"/>
                  </a:cubicBezTo>
                  <a:cubicBezTo>
                    <a:pt x="488" y="33"/>
                    <a:pt x="489" y="35"/>
                    <a:pt x="491" y="35"/>
                  </a:cubicBezTo>
                  <a:cubicBezTo>
                    <a:pt x="491" y="39"/>
                    <a:pt x="489" y="41"/>
                    <a:pt x="486" y="42"/>
                  </a:cubicBezTo>
                  <a:cubicBezTo>
                    <a:pt x="489" y="44"/>
                    <a:pt x="488" y="49"/>
                    <a:pt x="492" y="50"/>
                  </a:cubicBezTo>
                  <a:cubicBezTo>
                    <a:pt x="491" y="54"/>
                    <a:pt x="487" y="54"/>
                    <a:pt x="486" y="57"/>
                  </a:cubicBezTo>
                  <a:cubicBezTo>
                    <a:pt x="484" y="57"/>
                    <a:pt x="483" y="60"/>
                    <a:pt x="482" y="57"/>
                  </a:cubicBezTo>
                  <a:cubicBezTo>
                    <a:pt x="480" y="59"/>
                    <a:pt x="480" y="62"/>
                    <a:pt x="478" y="64"/>
                  </a:cubicBezTo>
                  <a:cubicBezTo>
                    <a:pt x="476" y="63"/>
                    <a:pt x="479" y="60"/>
                    <a:pt x="472" y="62"/>
                  </a:cubicBezTo>
                  <a:cubicBezTo>
                    <a:pt x="472" y="60"/>
                    <a:pt x="474" y="60"/>
                    <a:pt x="475" y="60"/>
                  </a:cubicBezTo>
                  <a:cubicBezTo>
                    <a:pt x="472" y="56"/>
                    <a:pt x="467" y="61"/>
                    <a:pt x="463" y="60"/>
                  </a:cubicBezTo>
                  <a:cubicBezTo>
                    <a:pt x="464" y="65"/>
                    <a:pt x="463" y="63"/>
                    <a:pt x="463" y="69"/>
                  </a:cubicBezTo>
                  <a:cubicBezTo>
                    <a:pt x="461" y="69"/>
                    <a:pt x="462" y="67"/>
                    <a:pt x="461" y="66"/>
                  </a:cubicBezTo>
                  <a:cubicBezTo>
                    <a:pt x="458" y="66"/>
                    <a:pt x="459" y="71"/>
                    <a:pt x="454" y="70"/>
                  </a:cubicBezTo>
                  <a:cubicBezTo>
                    <a:pt x="455" y="72"/>
                    <a:pt x="457" y="71"/>
                    <a:pt x="457" y="73"/>
                  </a:cubicBezTo>
                  <a:cubicBezTo>
                    <a:pt x="457" y="75"/>
                    <a:pt x="455" y="76"/>
                    <a:pt x="456" y="78"/>
                  </a:cubicBezTo>
                  <a:cubicBezTo>
                    <a:pt x="452" y="75"/>
                    <a:pt x="448" y="84"/>
                    <a:pt x="447" y="83"/>
                  </a:cubicBezTo>
                  <a:cubicBezTo>
                    <a:pt x="446" y="82"/>
                    <a:pt x="445" y="81"/>
                    <a:pt x="444" y="85"/>
                  </a:cubicBezTo>
                  <a:cubicBezTo>
                    <a:pt x="439" y="85"/>
                    <a:pt x="439" y="85"/>
                    <a:pt x="439" y="85"/>
                  </a:cubicBezTo>
                  <a:cubicBezTo>
                    <a:pt x="437" y="86"/>
                    <a:pt x="438" y="89"/>
                    <a:pt x="437" y="91"/>
                  </a:cubicBezTo>
                  <a:cubicBezTo>
                    <a:pt x="436" y="89"/>
                    <a:pt x="435" y="90"/>
                    <a:pt x="435" y="92"/>
                  </a:cubicBezTo>
                  <a:cubicBezTo>
                    <a:pt x="432" y="90"/>
                    <a:pt x="431" y="92"/>
                    <a:pt x="428" y="92"/>
                  </a:cubicBezTo>
                  <a:cubicBezTo>
                    <a:pt x="429" y="94"/>
                    <a:pt x="429" y="96"/>
                    <a:pt x="429" y="98"/>
                  </a:cubicBezTo>
                  <a:cubicBezTo>
                    <a:pt x="426" y="95"/>
                    <a:pt x="427" y="99"/>
                    <a:pt x="425" y="102"/>
                  </a:cubicBezTo>
                  <a:cubicBezTo>
                    <a:pt x="423" y="105"/>
                    <a:pt x="419" y="108"/>
                    <a:pt x="419" y="115"/>
                  </a:cubicBezTo>
                  <a:cubicBezTo>
                    <a:pt x="416" y="117"/>
                    <a:pt x="415" y="121"/>
                    <a:pt x="412" y="123"/>
                  </a:cubicBezTo>
                  <a:cubicBezTo>
                    <a:pt x="412" y="126"/>
                    <a:pt x="414" y="123"/>
                    <a:pt x="414" y="123"/>
                  </a:cubicBezTo>
                  <a:cubicBezTo>
                    <a:pt x="415" y="123"/>
                    <a:pt x="414" y="124"/>
                    <a:pt x="415" y="125"/>
                  </a:cubicBezTo>
                  <a:cubicBezTo>
                    <a:pt x="416" y="125"/>
                    <a:pt x="417" y="127"/>
                    <a:pt x="418" y="127"/>
                  </a:cubicBezTo>
                  <a:cubicBezTo>
                    <a:pt x="419" y="128"/>
                    <a:pt x="420" y="125"/>
                    <a:pt x="423" y="127"/>
                  </a:cubicBezTo>
                  <a:cubicBezTo>
                    <a:pt x="424" y="128"/>
                    <a:pt x="425" y="129"/>
                    <a:pt x="426" y="129"/>
                  </a:cubicBezTo>
                  <a:cubicBezTo>
                    <a:pt x="426" y="135"/>
                    <a:pt x="426" y="135"/>
                    <a:pt x="426" y="135"/>
                  </a:cubicBezTo>
                  <a:cubicBezTo>
                    <a:pt x="427" y="136"/>
                    <a:pt x="429" y="135"/>
                    <a:pt x="429" y="137"/>
                  </a:cubicBezTo>
                  <a:cubicBezTo>
                    <a:pt x="430" y="139"/>
                    <a:pt x="432" y="139"/>
                    <a:pt x="432" y="142"/>
                  </a:cubicBezTo>
                  <a:cubicBezTo>
                    <a:pt x="439" y="141"/>
                    <a:pt x="444" y="143"/>
                    <a:pt x="449" y="142"/>
                  </a:cubicBezTo>
                  <a:cubicBezTo>
                    <a:pt x="449" y="146"/>
                    <a:pt x="455" y="145"/>
                    <a:pt x="458" y="149"/>
                  </a:cubicBezTo>
                  <a:cubicBezTo>
                    <a:pt x="459" y="149"/>
                    <a:pt x="460" y="148"/>
                    <a:pt x="460" y="150"/>
                  </a:cubicBezTo>
                  <a:cubicBezTo>
                    <a:pt x="460" y="152"/>
                    <a:pt x="461" y="150"/>
                    <a:pt x="461" y="150"/>
                  </a:cubicBezTo>
                  <a:cubicBezTo>
                    <a:pt x="463" y="150"/>
                    <a:pt x="463" y="152"/>
                    <a:pt x="464" y="153"/>
                  </a:cubicBezTo>
                  <a:cubicBezTo>
                    <a:pt x="466" y="154"/>
                    <a:pt x="469" y="152"/>
                    <a:pt x="468" y="156"/>
                  </a:cubicBezTo>
                  <a:cubicBezTo>
                    <a:pt x="476" y="155"/>
                    <a:pt x="480" y="158"/>
                    <a:pt x="486" y="158"/>
                  </a:cubicBezTo>
                  <a:cubicBezTo>
                    <a:pt x="487" y="163"/>
                    <a:pt x="485" y="167"/>
                    <a:pt x="488" y="170"/>
                  </a:cubicBezTo>
                  <a:cubicBezTo>
                    <a:pt x="488" y="169"/>
                    <a:pt x="489" y="172"/>
                    <a:pt x="489" y="171"/>
                  </a:cubicBezTo>
                  <a:cubicBezTo>
                    <a:pt x="490" y="172"/>
                    <a:pt x="488" y="174"/>
                    <a:pt x="488" y="174"/>
                  </a:cubicBezTo>
                  <a:cubicBezTo>
                    <a:pt x="489" y="175"/>
                    <a:pt x="490" y="174"/>
                    <a:pt x="491" y="175"/>
                  </a:cubicBezTo>
                  <a:cubicBezTo>
                    <a:pt x="491" y="176"/>
                    <a:pt x="488" y="179"/>
                    <a:pt x="492" y="178"/>
                  </a:cubicBezTo>
                  <a:cubicBezTo>
                    <a:pt x="491" y="179"/>
                    <a:pt x="491" y="180"/>
                    <a:pt x="491" y="182"/>
                  </a:cubicBezTo>
                  <a:cubicBezTo>
                    <a:pt x="491" y="184"/>
                    <a:pt x="492" y="183"/>
                    <a:pt x="492" y="182"/>
                  </a:cubicBezTo>
                  <a:cubicBezTo>
                    <a:pt x="494" y="182"/>
                    <a:pt x="493" y="184"/>
                    <a:pt x="493" y="185"/>
                  </a:cubicBezTo>
                  <a:cubicBezTo>
                    <a:pt x="494" y="185"/>
                    <a:pt x="496" y="185"/>
                    <a:pt x="496" y="185"/>
                  </a:cubicBezTo>
                  <a:cubicBezTo>
                    <a:pt x="498" y="187"/>
                    <a:pt x="503" y="187"/>
                    <a:pt x="508" y="185"/>
                  </a:cubicBezTo>
                  <a:cubicBezTo>
                    <a:pt x="509" y="179"/>
                    <a:pt x="509" y="177"/>
                    <a:pt x="508" y="171"/>
                  </a:cubicBezTo>
                  <a:cubicBezTo>
                    <a:pt x="508" y="169"/>
                    <a:pt x="505" y="170"/>
                    <a:pt x="505" y="170"/>
                  </a:cubicBezTo>
                  <a:cubicBezTo>
                    <a:pt x="503" y="167"/>
                    <a:pt x="507" y="162"/>
                    <a:pt x="502" y="164"/>
                  </a:cubicBezTo>
                  <a:cubicBezTo>
                    <a:pt x="503" y="163"/>
                    <a:pt x="505" y="163"/>
                    <a:pt x="505" y="160"/>
                  </a:cubicBezTo>
                  <a:cubicBezTo>
                    <a:pt x="511" y="161"/>
                    <a:pt x="510" y="157"/>
                    <a:pt x="515" y="157"/>
                  </a:cubicBezTo>
                  <a:cubicBezTo>
                    <a:pt x="517" y="157"/>
                    <a:pt x="515" y="154"/>
                    <a:pt x="516" y="153"/>
                  </a:cubicBezTo>
                  <a:cubicBezTo>
                    <a:pt x="516" y="153"/>
                    <a:pt x="520" y="155"/>
                    <a:pt x="520" y="153"/>
                  </a:cubicBezTo>
                  <a:cubicBezTo>
                    <a:pt x="517" y="147"/>
                    <a:pt x="522" y="141"/>
                    <a:pt x="519" y="137"/>
                  </a:cubicBezTo>
                  <a:cubicBezTo>
                    <a:pt x="519" y="135"/>
                    <a:pt x="517" y="137"/>
                    <a:pt x="517" y="137"/>
                  </a:cubicBezTo>
                  <a:cubicBezTo>
                    <a:pt x="515" y="136"/>
                    <a:pt x="518" y="132"/>
                    <a:pt x="513" y="133"/>
                  </a:cubicBezTo>
                  <a:cubicBezTo>
                    <a:pt x="513" y="131"/>
                    <a:pt x="511" y="130"/>
                    <a:pt x="512" y="127"/>
                  </a:cubicBezTo>
                  <a:cubicBezTo>
                    <a:pt x="511" y="124"/>
                    <a:pt x="513" y="123"/>
                    <a:pt x="516" y="123"/>
                  </a:cubicBezTo>
                  <a:cubicBezTo>
                    <a:pt x="513" y="122"/>
                    <a:pt x="518" y="114"/>
                    <a:pt x="512" y="113"/>
                  </a:cubicBezTo>
                  <a:cubicBezTo>
                    <a:pt x="513" y="112"/>
                    <a:pt x="513" y="111"/>
                    <a:pt x="513" y="109"/>
                  </a:cubicBezTo>
                  <a:cubicBezTo>
                    <a:pt x="513" y="110"/>
                    <a:pt x="512" y="109"/>
                    <a:pt x="512" y="108"/>
                  </a:cubicBezTo>
                  <a:cubicBezTo>
                    <a:pt x="512" y="108"/>
                    <a:pt x="513" y="108"/>
                    <a:pt x="513" y="106"/>
                  </a:cubicBezTo>
                  <a:cubicBezTo>
                    <a:pt x="513" y="105"/>
                    <a:pt x="512" y="105"/>
                    <a:pt x="512" y="104"/>
                  </a:cubicBezTo>
                  <a:cubicBezTo>
                    <a:pt x="512" y="102"/>
                    <a:pt x="515" y="99"/>
                    <a:pt x="512" y="98"/>
                  </a:cubicBezTo>
                  <a:cubicBezTo>
                    <a:pt x="512" y="96"/>
                    <a:pt x="523" y="95"/>
                    <a:pt x="522" y="99"/>
                  </a:cubicBezTo>
                  <a:cubicBezTo>
                    <a:pt x="527" y="99"/>
                    <a:pt x="535" y="101"/>
                    <a:pt x="537" y="97"/>
                  </a:cubicBezTo>
                  <a:cubicBezTo>
                    <a:pt x="540" y="101"/>
                    <a:pt x="547" y="100"/>
                    <a:pt x="547" y="108"/>
                  </a:cubicBezTo>
                  <a:cubicBezTo>
                    <a:pt x="558" y="108"/>
                    <a:pt x="558" y="108"/>
                    <a:pt x="558" y="108"/>
                  </a:cubicBezTo>
                  <a:cubicBezTo>
                    <a:pt x="558" y="110"/>
                    <a:pt x="559" y="110"/>
                    <a:pt x="561" y="111"/>
                  </a:cubicBezTo>
                  <a:cubicBezTo>
                    <a:pt x="561" y="113"/>
                    <a:pt x="560" y="116"/>
                    <a:pt x="561" y="119"/>
                  </a:cubicBezTo>
                  <a:cubicBezTo>
                    <a:pt x="561" y="122"/>
                    <a:pt x="565" y="125"/>
                    <a:pt x="562" y="126"/>
                  </a:cubicBezTo>
                  <a:cubicBezTo>
                    <a:pt x="562" y="128"/>
                    <a:pt x="565" y="127"/>
                    <a:pt x="566" y="127"/>
                  </a:cubicBezTo>
                  <a:cubicBezTo>
                    <a:pt x="566" y="132"/>
                    <a:pt x="572" y="129"/>
                    <a:pt x="568" y="133"/>
                  </a:cubicBezTo>
                  <a:cubicBezTo>
                    <a:pt x="574" y="134"/>
                    <a:pt x="575" y="131"/>
                    <a:pt x="580" y="132"/>
                  </a:cubicBezTo>
                  <a:cubicBezTo>
                    <a:pt x="581" y="130"/>
                    <a:pt x="580" y="129"/>
                    <a:pt x="579" y="129"/>
                  </a:cubicBezTo>
                  <a:cubicBezTo>
                    <a:pt x="580" y="126"/>
                    <a:pt x="581" y="126"/>
                    <a:pt x="583" y="127"/>
                  </a:cubicBezTo>
                  <a:cubicBezTo>
                    <a:pt x="582" y="123"/>
                    <a:pt x="586" y="123"/>
                    <a:pt x="588" y="122"/>
                  </a:cubicBezTo>
                  <a:cubicBezTo>
                    <a:pt x="588" y="121"/>
                    <a:pt x="586" y="121"/>
                    <a:pt x="586" y="120"/>
                  </a:cubicBezTo>
                  <a:cubicBezTo>
                    <a:pt x="586" y="119"/>
                    <a:pt x="589" y="118"/>
                    <a:pt x="592" y="118"/>
                  </a:cubicBezTo>
                  <a:cubicBezTo>
                    <a:pt x="589" y="121"/>
                    <a:pt x="591" y="121"/>
                    <a:pt x="595" y="125"/>
                  </a:cubicBezTo>
                  <a:cubicBezTo>
                    <a:pt x="596" y="127"/>
                    <a:pt x="598" y="130"/>
                    <a:pt x="603" y="130"/>
                  </a:cubicBezTo>
                  <a:cubicBezTo>
                    <a:pt x="603" y="132"/>
                    <a:pt x="600" y="131"/>
                    <a:pt x="600" y="133"/>
                  </a:cubicBezTo>
                  <a:cubicBezTo>
                    <a:pt x="601" y="135"/>
                    <a:pt x="603" y="135"/>
                    <a:pt x="603" y="137"/>
                  </a:cubicBezTo>
                  <a:cubicBezTo>
                    <a:pt x="605" y="138"/>
                    <a:pt x="604" y="135"/>
                    <a:pt x="604" y="135"/>
                  </a:cubicBezTo>
                  <a:cubicBezTo>
                    <a:pt x="608" y="133"/>
                    <a:pt x="603" y="140"/>
                    <a:pt x="609" y="139"/>
                  </a:cubicBezTo>
                  <a:cubicBezTo>
                    <a:pt x="606" y="142"/>
                    <a:pt x="610" y="144"/>
                    <a:pt x="606" y="147"/>
                  </a:cubicBezTo>
                  <a:cubicBezTo>
                    <a:pt x="606" y="150"/>
                    <a:pt x="610" y="149"/>
                    <a:pt x="611" y="150"/>
                  </a:cubicBezTo>
                  <a:cubicBezTo>
                    <a:pt x="612" y="150"/>
                    <a:pt x="609" y="152"/>
                    <a:pt x="610" y="153"/>
                  </a:cubicBezTo>
                  <a:cubicBezTo>
                    <a:pt x="611" y="153"/>
                    <a:pt x="613" y="154"/>
                    <a:pt x="614" y="154"/>
                  </a:cubicBezTo>
                  <a:cubicBezTo>
                    <a:pt x="615" y="155"/>
                    <a:pt x="616" y="156"/>
                    <a:pt x="617" y="157"/>
                  </a:cubicBezTo>
                  <a:cubicBezTo>
                    <a:pt x="619" y="158"/>
                    <a:pt x="622" y="159"/>
                    <a:pt x="624" y="161"/>
                  </a:cubicBezTo>
                  <a:cubicBezTo>
                    <a:pt x="626" y="162"/>
                    <a:pt x="627" y="156"/>
                    <a:pt x="628" y="160"/>
                  </a:cubicBezTo>
                  <a:cubicBezTo>
                    <a:pt x="628" y="164"/>
                    <a:pt x="625" y="164"/>
                    <a:pt x="621" y="164"/>
                  </a:cubicBezTo>
                  <a:cubicBezTo>
                    <a:pt x="624" y="167"/>
                    <a:pt x="628" y="168"/>
                    <a:pt x="632" y="168"/>
                  </a:cubicBezTo>
                  <a:cubicBezTo>
                    <a:pt x="632" y="171"/>
                    <a:pt x="633" y="171"/>
                    <a:pt x="635" y="171"/>
                  </a:cubicBezTo>
                  <a:cubicBezTo>
                    <a:pt x="635" y="174"/>
                    <a:pt x="635" y="175"/>
                    <a:pt x="638" y="175"/>
                  </a:cubicBezTo>
                  <a:cubicBezTo>
                    <a:pt x="637" y="177"/>
                    <a:pt x="636" y="179"/>
                    <a:pt x="637" y="182"/>
                  </a:cubicBezTo>
                  <a:cubicBezTo>
                    <a:pt x="634" y="183"/>
                    <a:pt x="631" y="183"/>
                    <a:pt x="628" y="185"/>
                  </a:cubicBezTo>
                  <a:cubicBezTo>
                    <a:pt x="627" y="186"/>
                    <a:pt x="628" y="186"/>
                    <a:pt x="627" y="186"/>
                  </a:cubicBezTo>
                  <a:cubicBezTo>
                    <a:pt x="625" y="186"/>
                    <a:pt x="624" y="186"/>
                    <a:pt x="624" y="188"/>
                  </a:cubicBezTo>
                  <a:cubicBezTo>
                    <a:pt x="624" y="190"/>
                    <a:pt x="621" y="188"/>
                    <a:pt x="621" y="188"/>
                  </a:cubicBezTo>
                  <a:cubicBezTo>
                    <a:pt x="621" y="188"/>
                    <a:pt x="619" y="190"/>
                    <a:pt x="618" y="191"/>
                  </a:cubicBezTo>
                  <a:cubicBezTo>
                    <a:pt x="618" y="191"/>
                    <a:pt x="618" y="194"/>
                    <a:pt x="617" y="195"/>
                  </a:cubicBezTo>
                  <a:cubicBezTo>
                    <a:pt x="616" y="196"/>
                    <a:pt x="611" y="195"/>
                    <a:pt x="614" y="196"/>
                  </a:cubicBezTo>
                  <a:cubicBezTo>
                    <a:pt x="613" y="199"/>
                    <a:pt x="608" y="198"/>
                    <a:pt x="606" y="198"/>
                  </a:cubicBezTo>
                  <a:cubicBezTo>
                    <a:pt x="603" y="198"/>
                    <a:pt x="600" y="198"/>
                    <a:pt x="597" y="198"/>
                  </a:cubicBezTo>
                  <a:cubicBezTo>
                    <a:pt x="595" y="198"/>
                    <a:pt x="595" y="197"/>
                    <a:pt x="593" y="196"/>
                  </a:cubicBezTo>
                  <a:cubicBezTo>
                    <a:pt x="587" y="195"/>
                    <a:pt x="581" y="197"/>
                    <a:pt x="575" y="198"/>
                  </a:cubicBezTo>
                  <a:cubicBezTo>
                    <a:pt x="570" y="200"/>
                    <a:pt x="568" y="205"/>
                    <a:pt x="562" y="206"/>
                  </a:cubicBezTo>
                  <a:cubicBezTo>
                    <a:pt x="565" y="209"/>
                    <a:pt x="560" y="210"/>
                    <a:pt x="558" y="212"/>
                  </a:cubicBezTo>
                  <a:cubicBezTo>
                    <a:pt x="559" y="213"/>
                    <a:pt x="560" y="214"/>
                    <a:pt x="559" y="216"/>
                  </a:cubicBezTo>
                  <a:cubicBezTo>
                    <a:pt x="562" y="215"/>
                    <a:pt x="562" y="212"/>
                    <a:pt x="564" y="210"/>
                  </a:cubicBezTo>
                  <a:cubicBezTo>
                    <a:pt x="565" y="209"/>
                    <a:pt x="569" y="210"/>
                    <a:pt x="569" y="207"/>
                  </a:cubicBezTo>
                  <a:cubicBezTo>
                    <a:pt x="570" y="203"/>
                    <a:pt x="572" y="211"/>
                    <a:pt x="572" y="205"/>
                  </a:cubicBezTo>
                  <a:cubicBezTo>
                    <a:pt x="574" y="204"/>
                    <a:pt x="575" y="206"/>
                    <a:pt x="575" y="206"/>
                  </a:cubicBezTo>
                  <a:cubicBezTo>
                    <a:pt x="576" y="206"/>
                    <a:pt x="576" y="203"/>
                    <a:pt x="576" y="203"/>
                  </a:cubicBezTo>
                  <a:cubicBezTo>
                    <a:pt x="579" y="203"/>
                    <a:pt x="582" y="204"/>
                    <a:pt x="586" y="203"/>
                  </a:cubicBezTo>
                  <a:cubicBezTo>
                    <a:pt x="586" y="205"/>
                    <a:pt x="588" y="204"/>
                    <a:pt x="588" y="203"/>
                  </a:cubicBezTo>
                  <a:cubicBezTo>
                    <a:pt x="590" y="203"/>
                    <a:pt x="590" y="211"/>
                    <a:pt x="586" y="209"/>
                  </a:cubicBezTo>
                  <a:cubicBezTo>
                    <a:pt x="589" y="212"/>
                    <a:pt x="584" y="213"/>
                    <a:pt x="585" y="219"/>
                  </a:cubicBezTo>
                  <a:cubicBezTo>
                    <a:pt x="585" y="220"/>
                    <a:pt x="586" y="221"/>
                    <a:pt x="586" y="223"/>
                  </a:cubicBezTo>
                  <a:cubicBezTo>
                    <a:pt x="587" y="222"/>
                    <a:pt x="589" y="221"/>
                    <a:pt x="589" y="223"/>
                  </a:cubicBezTo>
                  <a:cubicBezTo>
                    <a:pt x="589" y="225"/>
                    <a:pt x="591" y="224"/>
                    <a:pt x="592" y="224"/>
                  </a:cubicBezTo>
                  <a:cubicBezTo>
                    <a:pt x="592" y="225"/>
                    <a:pt x="594" y="227"/>
                    <a:pt x="595" y="227"/>
                  </a:cubicBezTo>
                  <a:cubicBezTo>
                    <a:pt x="595" y="227"/>
                    <a:pt x="596" y="227"/>
                    <a:pt x="597" y="227"/>
                  </a:cubicBezTo>
                  <a:cubicBezTo>
                    <a:pt x="598" y="227"/>
                    <a:pt x="599" y="228"/>
                    <a:pt x="599" y="228"/>
                  </a:cubicBezTo>
                  <a:cubicBezTo>
                    <a:pt x="601" y="229"/>
                    <a:pt x="603" y="225"/>
                    <a:pt x="604" y="228"/>
                  </a:cubicBezTo>
                  <a:cubicBezTo>
                    <a:pt x="606" y="229"/>
                    <a:pt x="605" y="226"/>
                    <a:pt x="606" y="226"/>
                  </a:cubicBezTo>
                  <a:cubicBezTo>
                    <a:pt x="606" y="225"/>
                    <a:pt x="608" y="226"/>
                    <a:pt x="609" y="226"/>
                  </a:cubicBezTo>
                  <a:cubicBezTo>
                    <a:pt x="609" y="225"/>
                    <a:pt x="608" y="223"/>
                    <a:pt x="609" y="221"/>
                  </a:cubicBezTo>
                  <a:cubicBezTo>
                    <a:pt x="611" y="221"/>
                    <a:pt x="611" y="223"/>
                    <a:pt x="611" y="224"/>
                  </a:cubicBezTo>
                  <a:cubicBezTo>
                    <a:pt x="612" y="226"/>
                    <a:pt x="616" y="225"/>
                    <a:pt x="614" y="230"/>
                  </a:cubicBezTo>
                  <a:cubicBezTo>
                    <a:pt x="612" y="231"/>
                    <a:pt x="612" y="228"/>
                    <a:pt x="610" y="228"/>
                  </a:cubicBezTo>
                  <a:cubicBezTo>
                    <a:pt x="608" y="229"/>
                    <a:pt x="608" y="232"/>
                    <a:pt x="606" y="233"/>
                  </a:cubicBezTo>
                  <a:cubicBezTo>
                    <a:pt x="605" y="233"/>
                    <a:pt x="603" y="232"/>
                    <a:pt x="602" y="233"/>
                  </a:cubicBezTo>
                  <a:cubicBezTo>
                    <a:pt x="599" y="233"/>
                    <a:pt x="600" y="236"/>
                    <a:pt x="595" y="236"/>
                  </a:cubicBezTo>
                  <a:cubicBezTo>
                    <a:pt x="592" y="235"/>
                    <a:pt x="593" y="239"/>
                    <a:pt x="592" y="240"/>
                  </a:cubicBezTo>
                  <a:cubicBezTo>
                    <a:pt x="591" y="240"/>
                    <a:pt x="590" y="239"/>
                    <a:pt x="590" y="238"/>
                  </a:cubicBezTo>
                  <a:cubicBezTo>
                    <a:pt x="588" y="240"/>
                    <a:pt x="588" y="243"/>
                    <a:pt x="583" y="243"/>
                  </a:cubicBezTo>
                  <a:cubicBezTo>
                    <a:pt x="586" y="240"/>
                    <a:pt x="583" y="241"/>
                    <a:pt x="583" y="237"/>
                  </a:cubicBezTo>
                  <a:cubicBezTo>
                    <a:pt x="586" y="236"/>
                    <a:pt x="587" y="232"/>
                    <a:pt x="590" y="236"/>
                  </a:cubicBezTo>
                  <a:cubicBezTo>
                    <a:pt x="592" y="231"/>
                    <a:pt x="588" y="231"/>
                    <a:pt x="586" y="230"/>
                  </a:cubicBezTo>
                  <a:cubicBezTo>
                    <a:pt x="583" y="229"/>
                    <a:pt x="581" y="234"/>
                    <a:pt x="578" y="234"/>
                  </a:cubicBezTo>
                  <a:cubicBezTo>
                    <a:pt x="578" y="234"/>
                    <a:pt x="574" y="235"/>
                    <a:pt x="573" y="236"/>
                  </a:cubicBezTo>
                  <a:cubicBezTo>
                    <a:pt x="572" y="236"/>
                    <a:pt x="572" y="237"/>
                    <a:pt x="572" y="238"/>
                  </a:cubicBezTo>
                  <a:cubicBezTo>
                    <a:pt x="564" y="237"/>
                    <a:pt x="565" y="242"/>
                    <a:pt x="558" y="240"/>
                  </a:cubicBezTo>
                  <a:cubicBezTo>
                    <a:pt x="561" y="242"/>
                    <a:pt x="562" y="243"/>
                    <a:pt x="555" y="243"/>
                  </a:cubicBezTo>
                  <a:cubicBezTo>
                    <a:pt x="552" y="245"/>
                    <a:pt x="551" y="252"/>
                    <a:pt x="555" y="254"/>
                  </a:cubicBezTo>
                  <a:cubicBezTo>
                    <a:pt x="555" y="257"/>
                    <a:pt x="551" y="256"/>
                    <a:pt x="552" y="259"/>
                  </a:cubicBezTo>
                  <a:cubicBezTo>
                    <a:pt x="551" y="260"/>
                    <a:pt x="549" y="259"/>
                    <a:pt x="548" y="259"/>
                  </a:cubicBezTo>
                  <a:cubicBezTo>
                    <a:pt x="547" y="260"/>
                    <a:pt x="547" y="262"/>
                    <a:pt x="545" y="262"/>
                  </a:cubicBezTo>
                  <a:cubicBezTo>
                    <a:pt x="543" y="264"/>
                    <a:pt x="539" y="262"/>
                    <a:pt x="537" y="265"/>
                  </a:cubicBezTo>
                  <a:cubicBezTo>
                    <a:pt x="536" y="266"/>
                    <a:pt x="535" y="267"/>
                    <a:pt x="534" y="268"/>
                  </a:cubicBezTo>
                  <a:cubicBezTo>
                    <a:pt x="533" y="270"/>
                    <a:pt x="532" y="272"/>
                    <a:pt x="530" y="275"/>
                  </a:cubicBezTo>
                  <a:cubicBezTo>
                    <a:pt x="529" y="276"/>
                    <a:pt x="526" y="277"/>
                    <a:pt x="527" y="282"/>
                  </a:cubicBezTo>
                  <a:cubicBezTo>
                    <a:pt x="524" y="281"/>
                    <a:pt x="524" y="278"/>
                    <a:pt x="522" y="278"/>
                  </a:cubicBezTo>
                  <a:cubicBezTo>
                    <a:pt x="520" y="278"/>
                    <a:pt x="521" y="280"/>
                    <a:pt x="519" y="280"/>
                  </a:cubicBezTo>
                  <a:cubicBezTo>
                    <a:pt x="524" y="286"/>
                    <a:pt x="524" y="291"/>
                    <a:pt x="524" y="299"/>
                  </a:cubicBezTo>
                  <a:cubicBezTo>
                    <a:pt x="521" y="297"/>
                    <a:pt x="522" y="301"/>
                    <a:pt x="522" y="301"/>
                  </a:cubicBezTo>
                  <a:cubicBezTo>
                    <a:pt x="521" y="302"/>
                    <a:pt x="519" y="301"/>
                    <a:pt x="519" y="301"/>
                  </a:cubicBezTo>
                  <a:cubicBezTo>
                    <a:pt x="518" y="303"/>
                    <a:pt x="517" y="303"/>
                    <a:pt x="516" y="304"/>
                  </a:cubicBezTo>
                  <a:cubicBezTo>
                    <a:pt x="514" y="305"/>
                    <a:pt x="513" y="308"/>
                    <a:pt x="512" y="308"/>
                  </a:cubicBezTo>
                  <a:cubicBezTo>
                    <a:pt x="510" y="310"/>
                    <a:pt x="507" y="308"/>
                    <a:pt x="506" y="310"/>
                  </a:cubicBezTo>
                  <a:cubicBezTo>
                    <a:pt x="503" y="311"/>
                    <a:pt x="502" y="314"/>
                    <a:pt x="501" y="317"/>
                  </a:cubicBezTo>
                  <a:cubicBezTo>
                    <a:pt x="497" y="317"/>
                    <a:pt x="497" y="321"/>
                    <a:pt x="493" y="321"/>
                  </a:cubicBezTo>
                  <a:cubicBezTo>
                    <a:pt x="495" y="326"/>
                    <a:pt x="490" y="336"/>
                    <a:pt x="496" y="337"/>
                  </a:cubicBezTo>
                  <a:cubicBezTo>
                    <a:pt x="493" y="342"/>
                    <a:pt x="499" y="342"/>
                    <a:pt x="498" y="349"/>
                  </a:cubicBezTo>
                  <a:cubicBezTo>
                    <a:pt x="498" y="351"/>
                    <a:pt x="499" y="350"/>
                    <a:pt x="501" y="351"/>
                  </a:cubicBezTo>
                  <a:cubicBezTo>
                    <a:pt x="499" y="355"/>
                    <a:pt x="501" y="355"/>
                    <a:pt x="501" y="360"/>
                  </a:cubicBezTo>
                  <a:cubicBezTo>
                    <a:pt x="498" y="361"/>
                    <a:pt x="496" y="361"/>
                    <a:pt x="495" y="363"/>
                  </a:cubicBezTo>
                  <a:cubicBezTo>
                    <a:pt x="493" y="363"/>
                    <a:pt x="494" y="360"/>
                    <a:pt x="493" y="359"/>
                  </a:cubicBezTo>
                  <a:cubicBezTo>
                    <a:pt x="493" y="358"/>
                    <a:pt x="491" y="359"/>
                    <a:pt x="489" y="358"/>
                  </a:cubicBezTo>
                  <a:cubicBezTo>
                    <a:pt x="488" y="357"/>
                    <a:pt x="489" y="354"/>
                    <a:pt x="486" y="355"/>
                  </a:cubicBezTo>
                  <a:cubicBezTo>
                    <a:pt x="487" y="351"/>
                    <a:pt x="489" y="348"/>
                    <a:pt x="484" y="348"/>
                  </a:cubicBezTo>
                  <a:cubicBezTo>
                    <a:pt x="486" y="341"/>
                    <a:pt x="483" y="341"/>
                    <a:pt x="482" y="335"/>
                  </a:cubicBezTo>
                  <a:cubicBezTo>
                    <a:pt x="481" y="335"/>
                    <a:pt x="481" y="337"/>
                    <a:pt x="479" y="337"/>
                  </a:cubicBezTo>
                  <a:cubicBezTo>
                    <a:pt x="479" y="334"/>
                    <a:pt x="479" y="334"/>
                    <a:pt x="479" y="334"/>
                  </a:cubicBezTo>
                  <a:cubicBezTo>
                    <a:pt x="477" y="334"/>
                    <a:pt x="470" y="336"/>
                    <a:pt x="468" y="334"/>
                  </a:cubicBezTo>
                  <a:cubicBezTo>
                    <a:pt x="467" y="333"/>
                    <a:pt x="467" y="331"/>
                    <a:pt x="465" y="331"/>
                  </a:cubicBezTo>
                  <a:cubicBezTo>
                    <a:pt x="464" y="331"/>
                    <a:pt x="462" y="333"/>
                    <a:pt x="460" y="332"/>
                  </a:cubicBezTo>
                  <a:cubicBezTo>
                    <a:pt x="460" y="332"/>
                    <a:pt x="465" y="327"/>
                    <a:pt x="460" y="329"/>
                  </a:cubicBezTo>
                  <a:cubicBezTo>
                    <a:pt x="459" y="330"/>
                    <a:pt x="460" y="331"/>
                    <a:pt x="458" y="331"/>
                  </a:cubicBezTo>
                  <a:cubicBezTo>
                    <a:pt x="455" y="331"/>
                    <a:pt x="449" y="331"/>
                    <a:pt x="446" y="329"/>
                  </a:cubicBezTo>
                  <a:cubicBezTo>
                    <a:pt x="443" y="329"/>
                    <a:pt x="445" y="334"/>
                    <a:pt x="444" y="337"/>
                  </a:cubicBezTo>
                  <a:cubicBezTo>
                    <a:pt x="437" y="335"/>
                    <a:pt x="428" y="335"/>
                    <a:pt x="419" y="334"/>
                  </a:cubicBezTo>
                  <a:cubicBezTo>
                    <a:pt x="418" y="334"/>
                    <a:pt x="418" y="335"/>
                    <a:pt x="416" y="335"/>
                  </a:cubicBezTo>
                  <a:cubicBezTo>
                    <a:pt x="415" y="335"/>
                    <a:pt x="415" y="338"/>
                    <a:pt x="414" y="338"/>
                  </a:cubicBezTo>
                  <a:cubicBezTo>
                    <a:pt x="412" y="338"/>
                    <a:pt x="412" y="340"/>
                    <a:pt x="412" y="341"/>
                  </a:cubicBezTo>
                  <a:cubicBezTo>
                    <a:pt x="410" y="341"/>
                    <a:pt x="408" y="340"/>
                    <a:pt x="407" y="341"/>
                  </a:cubicBezTo>
                  <a:cubicBezTo>
                    <a:pt x="405" y="341"/>
                    <a:pt x="405" y="344"/>
                    <a:pt x="402" y="344"/>
                  </a:cubicBezTo>
                  <a:cubicBezTo>
                    <a:pt x="403" y="346"/>
                    <a:pt x="401" y="353"/>
                    <a:pt x="404" y="353"/>
                  </a:cubicBezTo>
                  <a:cubicBezTo>
                    <a:pt x="402" y="355"/>
                    <a:pt x="401" y="358"/>
                    <a:pt x="400" y="359"/>
                  </a:cubicBezTo>
                  <a:cubicBezTo>
                    <a:pt x="400" y="363"/>
                    <a:pt x="399" y="367"/>
                    <a:pt x="400" y="370"/>
                  </a:cubicBezTo>
                  <a:cubicBezTo>
                    <a:pt x="400" y="372"/>
                    <a:pt x="401" y="373"/>
                    <a:pt x="401" y="374"/>
                  </a:cubicBezTo>
                  <a:cubicBezTo>
                    <a:pt x="401" y="378"/>
                    <a:pt x="402" y="382"/>
                    <a:pt x="400" y="384"/>
                  </a:cubicBezTo>
                  <a:cubicBezTo>
                    <a:pt x="399" y="386"/>
                    <a:pt x="403" y="385"/>
                    <a:pt x="404" y="386"/>
                  </a:cubicBezTo>
                  <a:cubicBezTo>
                    <a:pt x="404" y="386"/>
                    <a:pt x="402" y="388"/>
                    <a:pt x="402" y="388"/>
                  </a:cubicBezTo>
                  <a:cubicBezTo>
                    <a:pt x="402" y="388"/>
                    <a:pt x="404" y="390"/>
                    <a:pt x="404" y="390"/>
                  </a:cubicBezTo>
                  <a:cubicBezTo>
                    <a:pt x="405" y="391"/>
                    <a:pt x="406" y="390"/>
                    <a:pt x="407" y="391"/>
                  </a:cubicBezTo>
                  <a:cubicBezTo>
                    <a:pt x="407" y="392"/>
                    <a:pt x="406" y="394"/>
                    <a:pt x="407" y="394"/>
                  </a:cubicBezTo>
                  <a:cubicBezTo>
                    <a:pt x="407" y="394"/>
                    <a:pt x="408" y="394"/>
                    <a:pt x="408" y="394"/>
                  </a:cubicBezTo>
                  <a:cubicBezTo>
                    <a:pt x="408" y="395"/>
                    <a:pt x="408" y="397"/>
                    <a:pt x="408" y="397"/>
                  </a:cubicBezTo>
                  <a:cubicBezTo>
                    <a:pt x="409" y="398"/>
                    <a:pt x="412" y="400"/>
                    <a:pt x="412" y="402"/>
                  </a:cubicBezTo>
                  <a:cubicBezTo>
                    <a:pt x="423" y="403"/>
                    <a:pt x="429" y="400"/>
                    <a:pt x="435" y="402"/>
                  </a:cubicBezTo>
                  <a:cubicBezTo>
                    <a:pt x="436" y="402"/>
                    <a:pt x="436" y="401"/>
                    <a:pt x="437" y="400"/>
                  </a:cubicBezTo>
                  <a:cubicBezTo>
                    <a:pt x="439" y="398"/>
                    <a:pt x="440" y="396"/>
                    <a:pt x="442" y="393"/>
                  </a:cubicBezTo>
                  <a:cubicBezTo>
                    <a:pt x="442" y="391"/>
                    <a:pt x="444" y="390"/>
                    <a:pt x="442" y="390"/>
                  </a:cubicBezTo>
                  <a:cubicBezTo>
                    <a:pt x="445" y="385"/>
                    <a:pt x="455" y="382"/>
                    <a:pt x="463" y="386"/>
                  </a:cubicBezTo>
                  <a:cubicBezTo>
                    <a:pt x="459" y="389"/>
                    <a:pt x="459" y="395"/>
                    <a:pt x="456" y="398"/>
                  </a:cubicBezTo>
                  <a:cubicBezTo>
                    <a:pt x="454" y="402"/>
                    <a:pt x="458" y="402"/>
                    <a:pt x="457" y="405"/>
                  </a:cubicBezTo>
                  <a:cubicBezTo>
                    <a:pt x="454" y="406"/>
                    <a:pt x="453" y="409"/>
                    <a:pt x="451" y="412"/>
                  </a:cubicBezTo>
                  <a:cubicBezTo>
                    <a:pt x="451" y="413"/>
                    <a:pt x="451" y="414"/>
                    <a:pt x="450" y="414"/>
                  </a:cubicBezTo>
                  <a:cubicBezTo>
                    <a:pt x="449" y="417"/>
                    <a:pt x="456" y="413"/>
                    <a:pt x="454" y="418"/>
                  </a:cubicBezTo>
                  <a:cubicBezTo>
                    <a:pt x="458" y="418"/>
                    <a:pt x="458" y="415"/>
                    <a:pt x="463" y="416"/>
                  </a:cubicBezTo>
                  <a:cubicBezTo>
                    <a:pt x="462" y="420"/>
                    <a:pt x="465" y="418"/>
                    <a:pt x="465" y="421"/>
                  </a:cubicBezTo>
                  <a:cubicBezTo>
                    <a:pt x="473" y="418"/>
                    <a:pt x="474" y="423"/>
                    <a:pt x="482" y="422"/>
                  </a:cubicBezTo>
                  <a:cubicBezTo>
                    <a:pt x="479" y="426"/>
                    <a:pt x="484" y="430"/>
                    <a:pt x="479" y="432"/>
                  </a:cubicBezTo>
                  <a:cubicBezTo>
                    <a:pt x="482" y="435"/>
                    <a:pt x="481" y="444"/>
                    <a:pt x="479" y="447"/>
                  </a:cubicBezTo>
                  <a:cubicBezTo>
                    <a:pt x="480" y="450"/>
                    <a:pt x="482" y="451"/>
                    <a:pt x="485" y="450"/>
                  </a:cubicBezTo>
                  <a:cubicBezTo>
                    <a:pt x="484" y="453"/>
                    <a:pt x="488" y="452"/>
                    <a:pt x="488" y="454"/>
                  </a:cubicBezTo>
                  <a:cubicBezTo>
                    <a:pt x="488" y="456"/>
                    <a:pt x="492" y="455"/>
                    <a:pt x="492" y="457"/>
                  </a:cubicBezTo>
                  <a:cubicBezTo>
                    <a:pt x="497" y="453"/>
                    <a:pt x="505" y="458"/>
                    <a:pt x="509" y="456"/>
                  </a:cubicBezTo>
                  <a:cubicBezTo>
                    <a:pt x="509" y="459"/>
                    <a:pt x="509" y="459"/>
                    <a:pt x="509" y="459"/>
                  </a:cubicBezTo>
                  <a:cubicBezTo>
                    <a:pt x="511" y="458"/>
                    <a:pt x="516" y="456"/>
                    <a:pt x="516" y="460"/>
                  </a:cubicBezTo>
                  <a:cubicBezTo>
                    <a:pt x="517" y="459"/>
                    <a:pt x="518" y="459"/>
                    <a:pt x="520" y="459"/>
                  </a:cubicBezTo>
                  <a:cubicBezTo>
                    <a:pt x="521" y="458"/>
                    <a:pt x="522" y="457"/>
                    <a:pt x="523" y="456"/>
                  </a:cubicBezTo>
                  <a:cubicBezTo>
                    <a:pt x="524" y="455"/>
                    <a:pt x="524" y="456"/>
                    <a:pt x="524" y="454"/>
                  </a:cubicBezTo>
                  <a:cubicBezTo>
                    <a:pt x="524" y="452"/>
                    <a:pt x="527" y="455"/>
                    <a:pt x="527" y="453"/>
                  </a:cubicBezTo>
                  <a:cubicBezTo>
                    <a:pt x="527" y="452"/>
                    <a:pt x="527" y="450"/>
                    <a:pt x="527" y="450"/>
                  </a:cubicBezTo>
                  <a:cubicBezTo>
                    <a:pt x="528" y="449"/>
                    <a:pt x="529" y="451"/>
                    <a:pt x="529" y="452"/>
                  </a:cubicBezTo>
                  <a:cubicBezTo>
                    <a:pt x="530" y="451"/>
                    <a:pt x="530" y="450"/>
                    <a:pt x="531" y="449"/>
                  </a:cubicBezTo>
                  <a:cubicBezTo>
                    <a:pt x="533" y="448"/>
                    <a:pt x="535" y="447"/>
                    <a:pt x="537" y="445"/>
                  </a:cubicBezTo>
                  <a:cubicBezTo>
                    <a:pt x="538" y="444"/>
                    <a:pt x="539" y="443"/>
                    <a:pt x="538" y="442"/>
                  </a:cubicBezTo>
                  <a:cubicBezTo>
                    <a:pt x="540" y="443"/>
                    <a:pt x="554" y="445"/>
                    <a:pt x="547" y="446"/>
                  </a:cubicBezTo>
                  <a:cubicBezTo>
                    <a:pt x="547" y="448"/>
                    <a:pt x="550" y="447"/>
                    <a:pt x="552" y="447"/>
                  </a:cubicBezTo>
                  <a:cubicBezTo>
                    <a:pt x="554" y="447"/>
                    <a:pt x="554" y="446"/>
                    <a:pt x="554" y="445"/>
                  </a:cubicBezTo>
                  <a:cubicBezTo>
                    <a:pt x="565" y="445"/>
                    <a:pt x="565" y="445"/>
                    <a:pt x="565" y="445"/>
                  </a:cubicBezTo>
                  <a:cubicBezTo>
                    <a:pt x="563" y="449"/>
                    <a:pt x="571" y="447"/>
                    <a:pt x="575" y="449"/>
                  </a:cubicBezTo>
                  <a:cubicBezTo>
                    <a:pt x="575" y="449"/>
                    <a:pt x="575" y="450"/>
                    <a:pt x="576" y="450"/>
                  </a:cubicBezTo>
                  <a:cubicBezTo>
                    <a:pt x="577" y="450"/>
                    <a:pt x="578" y="451"/>
                    <a:pt x="579" y="452"/>
                  </a:cubicBezTo>
                  <a:cubicBezTo>
                    <a:pt x="582" y="452"/>
                    <a:pt x="583" y="450"/>
                    <a:pt x="585" y="450"/>
                  </a:cubicBezTo>
                  <a:cubicBezTo>
                    <a:pt x="592" y="449"/>
                    <a:pt x="599" y="451"/>
                    <a:pt x="606" y="452"/>
                  </a:cubicBezTo>
                  <a:cubicBezTo>
                    <a:pt x="605" y="454"/>
                    <a:pt x="607" y="457"/>
                    <a:pt x="607" y="454"/>
                  </a:cubicBezTo>
                  <a:cubicBezTo>
                    <a:pt x="609" y="455"/>
                    <a:pt x="608" y="456"/>
                    <a:pt x="607" y="456"/>
                  </a:cubicBezTo>
                  <a:cubicBezTo>
                    <a:pt x="607" y="459"/>
                    <a:pt x="611" y="456"/>
                    <a:pt x="613" y="459"/>
                  </a:cubicBezTo>
                  <a:cubicBezTo>
                    <a:pt x="613" y="459"/>
                    <a:pt x="612" y="461"/>
                    <a:pt x="613" y="461"/>
                  </a:cubicBezTo>
                  <a:cubicBezTo>
                    <a:pt x="614" y="462"/>
                    <a:pt x="617" y="461"/>
                    <a:pt x="618" y="461"/>
                  </a:cubicBezTo>
                  <a:cubicBezTo>
                    <a:pt x="617" y="464"/>
                    <a:pt x="619" y="465"/>
                    <a:pt x="621" y="467"/>
                  </a:cubicBezTo>
                  <a:cubicBezTo>
                    <a:pt x="623" y="469"/>
                    <a:pt x="626" y="471"/>
                    <a:pt x="627" y="474"/>
                  </a:cubicBezTo>
                  <a:cubicBezTo>
                    <a:pt x="636" y="473"/>
                    <a:pt x="639" y="478"/>
                    <a:pt x="646" y="475"/>
                  </a:cubicBezTo>
                  <a:cubicBezTo>
                    <a:pt x="644" y="481"/>
                    <a:pt x="654" y="475"/>
                    <a:pt x="652" y="481"/>
                  </a:cubicBezTo>
                  <a:cubicBezTo>
                    <a:pt x="657" y="479"/>
                    <a:pt x="657" y="485"/>
                    <a:pt x="660" y="485"/>
                  </a:cubicBezTo>
                  <a:cubicBezTo>
                    <a:pt x="662" y="485"/>
                    <a:pt x="662" y="489"/>
                    <a:pt x="665" y="488"/>
                  </a:cubicBezTo>
                  <a:cubicBezTo>
                    <a:pt x="661" y="492"/>
                    <a:pt x="666" y="491"/>
                    <a:pt x="666" y="495"/>
                  </a:cubicBezTo>
                  <a:cubicBezTo>
                    <a:pt x="666" y="498"/>
                    <a:pt x="669" y="497"/>
                    <a:pt x="670" y="498"/>
                  </a:cubicBezTo>
                  <a:cubicBezTo>
                    <a:pt x="671" y="499"/>
                    <a:pt x="670" y="502"/>
                    <a:pt x="673" y="501"/>
                  </a:cubicBezTo>
                  <a:cubicBezTo>
                    <a:pt x="668" y="506"/>
                    <a:pt x="680" y="508"/>
                    <a:pt x="676" y="512"/>
                  </a:cubicBezTo>
                  <a:cubicBezTo>
                    <a:pt x="679" y="511"/>
                    <a:pt x="680" y="512"/>
                    <a:pt x="680" y="515"/>
                  </a:cubicBezTo>
                  <a:cubicBezTo>
                    <a:pt x="687" y="513"/>
                    <a:pt x="697" y="515"/>
                    <a:pt x="700" y="522"/>
                  </a:cubicBezTo>
                  <a:cubicBezTo>
                    <a:pt x="707" y="521"/>
                    <a:pt x="710" y="524"/>
                    <a:pt x="718" y="523"/>
                  </a:cubicBezTo>
                  <a:cubicBezTo>
                    <a:pt x="719" y="524"/>
                    <a:pt x="715" y="525"/>
                    <a:pt x="715" y="524"/>
                  </a:cubicBezTo>
                  <a:cubicBezTo>
                    <a:pt x="717" y="527"/>
                    <a:pt x="726" y="526"/>
                    <a:pt x="731" y="526"/>
                  </a:cubicBezTo>
                  <a:cubicBezTo>
                    <a:pt x="731" y="527"/>
                    <a:pt x="732" y="527"/>
                    <a:pt x="733" y="527"/>
                  </a:cubicBezTo>
                  <a:cubicBezTo>
                    <a:pt x="733" y="530"/>
                    <a:pt x="736" y="529"/>
                    <a:pt x="738" y="530"/>
                  </a:cubicBezTo>
                  <a:cubicBezTo>
                    <a:pt x="738" y="531"/>
                    <a:pt x="737" y="532"/>
                    <a:pt x="738" y="533"/>
                  </a:cubicBezTo>
                  <a:cubicBezTo>
                    <a:pt x="738" y="533"/>
                    <a:pt x="740" y="532"/>
                    <a:pt x="740" y="533"/>
                  </a:cubicBezTo>
                  <a:cubicBezTo>
                    <a:pt x="741" y="534"/>
                    <a:pt x="740" y="537"/>
                    <a:pt x="743" y="536"/>
                  </a:cubicBezTo>
                  <a:cubicBezTo>
                    <a:pt x="743" y="579"/>
                    <a:pt x="743" y="579"/>
                    <a:pt x="743" y="579"/>
                  </a:cubicBezTo>
                  <a:cubicBezTo>
                    <a:pt x="737" y="577"/>
                    <a:pt x="744" y="587"/>
                    <a:pt x="738" y="585"/>
                  </a:cubicBezTo>
                  <a:cubicBezTo>
                    <a:pt x="737" y="590"/>
                    <a:pt x="736" y="594"/>
                    <a:pt x="736" y="599"/>
                  </a:cubicBezTo>
                  <a:cubicBezTo>
                    <a:pt x="736" y="601"/>
                    <a:pt x="739" y="607"/>
                    <a:pt x="738" y="613"/>
                  </a:cubicBezTo>
                  <a:cubicBezTo>
                    <a:pt x="738" y="613"/>
                    <a:pt x="736" y="614"/>
                    <a:pt x="736" y="614"/>
                  </a:cubicBezTo>
                  <a:cubicBezTo>
                    <a:pt x="736" y="615"/>
                    <a:pt x="737" y="616"/>
                    <a:pt x="736" y="617"/>
                  </a:cubicBezTo>
                  <a:cubicBezTo>
                    <a:pt x="736" y="618"/>
                    <a:pt x="732" y="619"/>
                    <a:pt x="733" y="624"/>
                  </a:cubicBezTo>
                  <a:cubicBezTo>
                    <a:pt x="730" y="625"/>
                    <a:pt x="729" y="627"/>
                    <a:pt x="726" y="628"/>
                  </a:cubicBezTo>
                  <a:cubicBezTo>
                    <a:pt x="726" y="629"/>
                    <a:pt x="727" y="632"/>
                    <a:pt x="726" y="633"/>
                  </a:cubicBezTo>
                  <a:cubicBezTo>
                    <a:pt x="726" y="633"/>
                    <a:pt x="724" y="632"/>
                    <a:pt x="724" y="633"/>
                  </a:cubicBezTo>
                  <a:cubicBezTo>
                    <a:pt x="723" y="633"/>
                    <a:pt x="724" y="635"/>
                    <a:pt x="724" y="635"/>
                  </a:cubicBezTo>
                  <a:cubicBezTo>
                    <a:pt x="722" y="636"/>
                    <a:pt x="718" y="635"/>
                    <a:pt x="718" y="638"/>
                  </a:cubicBezTo>
                  <a:cubicBezTo>
                    <a:pt x="718" y="640"/>
                    <a:pt x="715" y="639"/>
                    <a:pt x="712" y="641"/>
                  </a:cubicBezTo>
                  <a:cubicBezTo>
                    <a:pt x="712" y="641"/>
                    <a:pt x="710" y="644"/>
                    <a:pt x="710" y="644"/>
                  </a:cubicBezTo>
                  <a:cubicBezTo>
                    <a:pt x="709" y="644"/>
                    <a:pt x="708" y="642"/>
                    <a:pt x="707" y="642"/>
                  </a:cubicBezTo>
                  <a:cubicBezTo>
                    <a:pt x="707" y="642"/>
                    <a:pt x="706" y="644"/>
                    <a:pt x="705" y="644"/>
                  </a:cubicBezTo>
                  <a:cubicBezTo>
                    <a:pt x="703" y="644"/>
                    <a:pt x="703" y="644"/>
                    <a:pt x="703" y="647"/>
                  </a:cubicBezTo>
                  <a:cubicBezTo>
                    <a:pt x="697" y="644"/>
                    <a:pt x="694" y="650"/>
                    <a:pt x="691" y="652"/>
                  </a:cubicBezTo>
                  <a:cubicBezTo>
                    <a:pt x="691" y="653"/>
                    <a:pt x="689" y="652"/>
                    <a:pt x="689" y="652"/>
                  </a:cubicBezTo>
                  <a:cubicBezTo>
                    <a:pt x="688" y="653"/>
                    <a:pt x="686" y="654"/>
                    <a:pt x="686" y="655"/>
                  </a:cubicBezTo>
                  <a:cubicBezTo>
                    <a:pt x="685" y="656"/>
                    <a:pt x="683" y="657"/>
                    <a:pt x="683" y="658"/>
                  </a:cubicBezTo>
                  <a:cubicBezTo>
                    <a:pt x="683" y="658"/>
                    <a:pt x="686" y="662"/>
                    <a:pt x="681" y="661"/>
                  </a:cubicBezTo>
                  <a:cubicBezTo>
                    <a:pt x="683" y="667"/>
                    <a:pt x="679" y="670"/>
                    <a:pt x="680" y="676"/>
                  </a:cubicBezTo>
                  <a:cubicBezTo>
                    <a:pt x="676" y="675"/>
                    <a:pt x="678" y="679"/>
                    <a:pt x="677" y="680"/>
                  </a:cubicBezTo>
                  <a:cubicBezTo>
                    <a:pt x="677" y="681"/>
                    <a:pt x="675" y="680"/>
                    <a:pt x="674" y="680"/>
                  </a:cubicBezTo>
                  <a:cubicBezTo>
                    <a:pt x="674" y="681"/>
                    <a:pt x="677" y="683"/>
                    <a:pt x="674" y="683"/>
                  </a:cubicBezTo>
                  <a:cubicBezTo>
                    <a:pt x="672" y="683"/>
                    <a:pt x="673" y="688"/>
                    <a:pt x="669" y="689"/>
                  </a:cubicBezTo>
                  <a:cubicBezTo>
                    <a:pt x="668" y="689"/>
                    <a:pt x="666" y="691"/>
                    <a:pt x="666" y="691"/>
                  </a:cubicBezTo>
                  <a:cubicBezTo>
                    <a:pt x="664" y="693"/>
                    <a:pt x="662" y="698"/>
                    <a:pt x="659" y="700"/>
                  </a:cubicBezTo>
                  <a:cubicBezTo>
                    <a:pt x="659" y="705"/>
                    <a:pt x="659" y="705"/>
                    <a:pt x="659" y="705"/>
                  </a:cubicBezTo>
                  <a:cubicBezTo>
                    <a:pt x="657" y="707"/>
                    <a:pt x="655" y="708"/>
                    <a:pt x="655" y="711"/>
                  </a:cubicBezTo>
                  <a:cubicBezTo>
                    <a:pt x="648" y="711"/>
                    <a:pt x="648" y="711"/>
                    <a:pt x="648" y="711"/>
                  </a:cubicBezTo>
                  <a:cubicBezTo>
                    <a:pt x="648" y="712"/>
                    <a:pt x="650" y="712"/>
                    <a:pt x="651" y="712"/>
                  </a:cubicBezTo>
                  <a:cubicBezTo>
                    <a:pt x="650" y="714"/>
                    <a:pt x="648" y="714"/>
                    <a:pt x="646" y="714"/>
                  </a:cubicBezTo>
                  <a:cubicBezTo>
                    <a:pt x="645" y="715"/>
                    <a:pt x="644" y="717"/>
                    <a:pt x="644" y="719"/>
                  </a:cubicBezTo>
                  <a:cubicBezTo>
                    <a:pt x="642" y="718"/>
                    <a:pt x="641" y="718"/>
                    <a:pt x="641" y="721"/>
                  </a:cubicBezTo>
                  <a:cubicBezTo>
                    <a:pt x="639" y="721"/>
                    <a:pt x="640" y="719"/>
                    <a:pt x="639" y="718"/>
                  </a:cubicBezTo>
                  <a:cubicBezTo>
                    <a:pt x="637" y="718"/>
                    <a:pt x="635" y="718"/>
                    <a:pt x="635" y="717"/>
                  </a:cubicBezTo>
                  <a:cubicBezTo>
                    <a:pt x="634" y="718"/>
                    <a:pt x="634" y="720"/>
                    <a:pt x="631" y="719"/>
                  </a:cubicBezTo>
                  <a:cubicBezTo>
                    <a:pt x="631" y="723"/>
                    <a:pt x="634" y="724"/>
                    <a:pt x="634" y="727"/>
                  </a:cubicBezTo>
                  <a:cubicBezTo>
                    <a:pt x="634" y="730"/>
                    <a:pt x="629" y="733"/>
                    <a:pt x="632" y="735"/>
                  </a:cubicBezTo>
                  <a:cubicBezTo>
                    <a:pt x="632" y="738"/>
                    <a:pt x="625" y="735"/>
                    <a:pt x="624" y="738"/>
                  </a:cubicBezTo>
                  <a:cubicBezTo>
                    <a:pt x="622" y="737"/>
                    <a:pt x="623" y="740"/>
                    <a:pt x="623" y="741"/>
                  </a:cubicBezTo>
                  <a:cubicBezTo>
                    <a:pt x="621" y="742"/>
                    <a:pt x="616" y="740"/>
                    <a:pt x="617" y="745"/>
                  </a:cubicBezTo>
                  <a:cubicBezTo>
                    <a:pt x="614" y="742"/>
                    <a:pt x="604" y="742"/>
                    <a:pt x="603" y="746"/>
                  </a:cubicBezTo>
                  <a:cubicBezTo>
                    <a:pt x="603" y="748"/>
                    <a:pt x="604" y="747"/>
                    <a:pt x="604" y="746"/>
                  </a:cubicBezTo>
                  <a:cubicBezTo>
                    <a:pt x="608" y="746"/>
                    <a:pt x="604" y="750"/>
                    <a:pt x="602" y="749"/>
                  </a:cubicBezTo>
                  <a:cubicBezTo>
                    <a:pt x="602" y="752"/>
                    <a:pt x="597" y="757"/>
                    <a:pt x="600" y="757"/>
                  </a:cubicBezTo>
                  <a:cubicBezTo>
                    <a:pt x="600" y="758"/>
                    <a:pt x="598" y="759"/>
                    <a:pt x="597" y="759"/>
                  </a:cubicBezTo>
                  <a:cubicBezTo>
                    <a:pt x="597" y="759"/>
                    <a:pt x="595" y="757"/>
                    <a:pt x="596" y="757"/>
                  </a:cubicBezTo>
                  <a:cubicBezTo>
                    <a:pt x="595" y="757"/>
                    <a:pt x="591" y="761"/>
                    <a:pt x="592" y="756"/>
                  </a:cubicBezTo>
                  <a:cubicBezTo>
                    <a:pt x="590" y="757"/>
                    <a:pt x="590" y="760"/>
                    <a:pt x="589" y="757"/>
                  </a:cubicBezTo>
                  <a:cubicBezTo>
                    <a:pt x="587" y="758"/>
                    <a:pt x="590" y="766"/>
                    <a:pt x="590" y="769"/>
                  </a:cubicBezTo>
                  <a:cubicBezTo>
                    <a:pt x="591" y="772"/>
                    <a:pt x="588" y="771"/>
                    <a:pt x="588" y="774"/>
                  </a:cubicBezTo>
                  <a:cubicBezTo>
                    <a:pt x="587" y="776"/>
                    <a:pt x="588" y="779"/>
                    <a:pt x="583" y="778"/>
                  </a:cubicBezTo>
                  <a:cubicBezTo>
                    <a:pt x="583" y="780"/>
                    <a:pt x="586" y="781"/>
                    <a:pt x="586" y="781"/>
                  </a:cubicBezTo>
                  <a:cubicBezTo>
                    <a:pt x="586" y="783"/>
                    <a:pt x="584" y="781"/>
                    <a:pt x="583" y="781"/>
                  </a:cubicBezTo>
                  <a:cubicBezTo>
                    <a:pt x="582" y="782"/>
                    <a:pt x="582" y="786"/>
                    <a:pt x="583" y="785"/>
                  </a:cubicBezTo>
                  <a:cubicBezTo>
                    <a:pt x="583" y="787"/>
                    <a:pt x="582" y="785"/>
                    <a:pt x="580" y="785"/>
                  </a:cubicBezTo>
                  <a:cubicBezTo>
                    <a:pt x="581" y="785"/>
                    <a:pt x="580" y="788"/>
                    <a:pt x="579" y="787"/>
                  </a:cubicBezTo>
                  <a:cubicBezTo>
                    <a:pt x="577" y="784"/>
                    <a:pt x="580" y="787"/>
                    <a:pt x="578" y="790"/>
                  </a:cubicBezTo>
                  <a:cubicBezTo>
                    <a:pt x="575" y="792"/>
                    <a:pt x="575" y="789"/>
                    <a:pt x="572" y="791"/>
                  </a:cubicBezTo>
                  <a:cubicBezTo>
                    <a:pt x="570" y="795"/>
                    <a:pt x="579" y="794"/>
                    <a:pt x="573" y="797"/>
                  </a:cubicBezTo>
                  <a:cubicBezTo>
                    <a:pt x="574" y="798"/>
                    <a:pt x="576" y="798"/>
                    <a:pt x="578" y="798"/>
                  </a:cubicBezTo>
                  <a:cubicBezTo>
                    <a:pt x="577" y="801"/>
                    <a:pt x="578" y="802"/>
                    <a:pt x="580" y="802"/>
                  </a:cubicBezTo>
                  <a:cubicBezTo>
                    <a:pt x="583" y="806"/>
                    <a:pt x="578" y="807"/>
                    <a:pt x="578" y="808"/>
                  </a:cubicBezTo>
                  <a:cubicBezTo>
                    <a:pt x="578" y="809"/>
                    <a:pt x="579" y="810"/>
                    <a:pt x="579" y="809"/>
                  </a:cubicBezTo>
                  <a:cubicBezTo>
                    <a:pt x="578" y="811"/>
                    <a:pt x="579" y="809"/>
                    <a:pt x="578" y="809"/>
                  </a:cubicBezTo>
                  <a:cubicBezTo>
                    <a:pt x="576" y="809"/>
                    <a:pt x="576" y="812"/>
                    <a:pt x="572" y="812"/>
                  </a:cubicBezTo>
                  <a:cubicBezTo>
                    <a:pt x="574" y="815"/>
                    <a:pt x="573" y="815"/>
                    <a:pt x="569" y="815"/>
                  </a:cubicBezTo>
                  <a:cubicBezTo>
                    <a:pt x="570" y="819"/>
                    <a:pt x="567" y="819"/>
                    <a:pt x="568" y="822"/>
                  </a:cubicBezTo>
                  <a:cubicBezTo>
                    <a:pt x="563" y="823"/>
                    <a:pt x="569" y="828"/>
                    <a:pt x="564" y="825"/>
                  </a:cubicBezTo>
                  <a:cubicBezTo>
                    <a:pt x="564" y="828"/>
                    <a:pt x="563" y="831"/>
                    <a:pt x="564" y="835"/>
                  </a:cubicBezTo>
                  <a:cubicBezTo>
                    <a:pt x="564" y="835"/>
                    <a:pt x="565" y="836"/>
                    <a:pt x="565" y="836"/>
                  </a:cubicBezTo>
                  <a:cubicBezTo>
                    <a:pt x="565" y="838"/>
                    <a:pt x="562" y="839"/>
                    <a:pt x="565" y="842"/>
                  </a:cubicBezTo>
                  <a:cubicBezTo>
                    <a:pt x="567" y="843"/>
                    <a:pt x="565" y="845"/>
                    <a:pt x="566" y="849"/>
                  </a:cubicBezTo>
                  <a:cubicBezTo>
                    <a:pt x="568" y="851"/>
                    <a:pt x="571" y="852"/>
                    <a:pt x="572" y="856"/>
                  </a:cubicBezTo>
                  <a:cubicBezTo>
                    <a:pt x="576" y="858"/>
                    <a:pt x="578" y="853"/>
                    <a:pt x="580" y="857"/>
                  </a:cubicBezTo>
                  <a:cubicBezTo>
                    <a:pt x="582" y="862"/>
                    <a:pt x="576" y="859"/>
                    <a:pt x="573" y="860"/>
                  </a:cubicBezTo>
                  <a:cubicBezTo>
                    <a:pt x="568" y="861"/>
                    <a:pt x="561" y="864"/>
                    <a:pt x="557" y="863"/>
                  </a:cubicBezTo>
                  <a:cubicBezTo>
                    <a:pt x="556" y="863"/>
                    <a:pt x="557" y="860"/>
                    <a:pt x="557" y="860"/>
                  </a:cubicBezTo>
                  <a:cubicBezTo>
                    <a:pt x="550" y="861"/>
                    <a:pt x="549" y="857"/>
                    <a:pt x="544" y="857"/>
                  </a:cubicBezTo>
                  <a:cubicBezTo>
                    <a:pt x="544" y="853"/>
                    <a:pt x="544" y="853"/>
                    <a:pt x="544" y="853"/>
                  </a:cubicBezTo>
                  <a:cubicBezTo>
                    <a:pt x="543" y="849"/>
                    <a:pt x="539" y="852"/>
                    <a:pt x="538" y="849"/>
                  </a:cubicBezTo>
                  <a:cubicBezTo>
                    <a:pt x="538" y="847"/>
                    <a:pt x="537" y="847"/>
                    <a:pt x="537" y="846"/>
                  </a:cubicBezTo>
                  <a:cubicBezTo>
                    <a:pt x="537" y="845"/>
                    <a:pt x="536" y="844"/>
                    <a:pt x="536" y="844"/>
                  </a:cubicBezTo>
                  <a:cubicBezTo>
                    <a:pt x="536" y="843"/>
                    <a:pt x="539" y="840"/>
                    <a:pt x="536" y="840"/>
                  </a:cubicBezTo>
                  <a:cubicBezTo>
                    <a:pt x="534" y="840"/>
                    <a:pt x="536" y="839"/>
                    <a:pt x="536" y="837"/>
                  </a:cubicBezTo>
                  <a:cubicBezTo>
                    <a:pt x="535" y="836"/>
                    <a:pt x="533" y="836"/>
                    <a:pt x="533" y="835"/>
                  </a:cubicBezTo>
                  <a:cubicBezTo>
                    <a:pt x="532" y="834"/>
                    <a:pt x="535" y="833"/>
                    <a:pt x="534" y="832"/>
                  </a:cubicBezTo>
                  <a:cubicBezTo>
                    <a:pt x="534" y="832"/>
                    <a:pt x="533" y="831"/>
                    <a:pt x="533" y="830"/>
                  </a:cubicBezTo>
                  <a:cubicBezTo>
                    <a:pt x="532" y="829"/>
                    <a:pt x="531" y="827"/>
                    <a:pt x="530" y="826"/>
                  </a:cubicBezTo>
                  <a:cubicBezTo>
                    <a:pt x="529" y="824"/>
                    <a:pt x="532" y="823"/>
                    <a:pt x="531" y="822"/>
                  </a:cubicBezTo>
                  <a:cubicBezTo>
                    <a:pt x="531" y="821"/>
                    <a:pt x="529" y="820"/>
                    <a:pt x="529" y="820"/>
                  </a:cubicBezTo>
                  <a:cubicBezTo>
                    <a:pt x="529" y="819"/>
                    <a:pt x="534" y="818"/>
                    <a:pt x="530" y="816"/>
                  </a:cubicBezTo>
                  <a:cubicBezTo>
                    <a:pt x="530" y="815"/>
                    <a:pt x="532" y="815"/>
                    <a:pt x="533" y="815"/>
                  </a:cubicBezTo>
                  <a:cubicBezTo>
                    <a:pt x="533" y="805"/>
                    <a:pt x="533" y="805"/>
                    <a:pt x="533" y="805"/>
                  </a:cubicBezTo>
                  <a:cubicBezTo>
                    <a:pt x="532" y="804"/>
                    <a:pt x="530" y="803"/>
                    <a:pt x="529" y="802"/>
                  </a:cubicBezTo>
                  <a:cubicBezTo>
                    <a:pt x="530" y="798"/>
                    <a:pt x="534" y="794"/>
                    <a:pt x="531" y="790"/>
                  </a:cubicBezTo>
                  <a:cubicBezTo>
                    <a:pt x="535" y="791"/>
                    <a:pt x="535" y="788"/>
                    <a:pt x="538" y="788"/>
                  </a:cubicBezTo>
                  <a:cubicBezTo>
                    <a:pt x="538" y="776"/>
                    <a:pt x="538" y="776"/>
                    <a:pt x="538" y="776"/>
                  </a:cubicBezTo>
                  <a:cubicBezTo>
                    <a:pt x="545" y="776"/>
                    <a:pt x="542" y="767"/>
                    <a:pt x="545" y="763"/>
                  </a:cubicBezTo>
                  <a:cubicBezTo>
                    <a:pt x="544" y="764"/>
                    <a:pt x="543" y="765"/>
                    <a:pt x="543" y="763"/>
                  </a:cubicBezTo>
                  <a:cubicBezTo>
                    <a:pt x="540" y="764"/>
                    <a:pt x="538" y="767"/>
                    <a:pt x="538" y="771"/>
                  </a:cubicBezTo>
                  <a:cubicBezTo>
                    <a:pt x="536" y="770"/>
                    <a:pt x="534" y="769"/>
                    <a:pt x="534" y="766"/>
                  </a:cubicBezTo>
                  <a:cubicBezTo>
                    <a:pt x="532" y="764"/>
                    <a:pt x="538" y="761"/>
                    <a:pt x="537" y="760"/>
                  </a:cubicBezTo>
                  <a:cubicBezTo>
                    <a:pt x="534" y="758"/>
                    <a:pt x="537" y="761"/>
                    <a:pt x="540" y="759"/>
                  </a:cubicBezTo>
                  <a:cubicBezTo>
                    <a:pt x="541" y="752"/>
                    <a:pt x="537" y="745"/>
                    <a:pt x="538" y="739"/>
                  </a:cubicBezTo>
                  <a:cubicBezTo>
                    <a:pt x="538" y="739"/>
                    <a:pt x="541" y="739"/>
                    <a:pt x="541" y="739"/>
                  </a:cubicBezTo>
                  <a:cubicBezTo>
                    <a:pt x="540" y="732"/>
                    <a:pt x="541" y="732"/>
                    <a:pt x="541" y="724"/>
                  </a:cubicBezTo>
                  <a:cubicBezTo>
                    <a:pt x="544" y="720"/>
                    <a:pt x="549" y="715"/>
                    <a:pt x="547" y="710"/>
                  </a:cubicBezTo>
                  <a:cubicBezTo>
                    <a:pt x="552" y="716"/>
                    <a:pt x="547" y="700"/>
                    <a:pt x="552" y="705"/>
                  </a:cubicBezTo>
                  <a:cubicBezTo>
                    <a:pt x="552" y="703"/>
                    <a:pt x="552" y="699"/>
                    <a:pt x="551" y="696"/>
                  </a:cubicBezTo>
                  <a:cubicBezTo>
                    <a:pt x="550" y="694"/>
                    <a:pt x="548" y="692"/>
                    <a:pt x="548" y="690"/>
                  </a:cubicBezTo>
                  <a:cubicBezTo>
                    <a:pt x="548" y="688"/>
                    <a:pt x="549" y="688"/>
                    <a:pt x="550" y="686"/>
                  </a:cubicBezTo>
                  <a:cubicBezTo>
                    <a:pt x="550" y="683"/>
                    <a:pt x="549" y="678"/>
                    <a:pt x="552" y="682"/>
                  </a:cubicBezTo>
                  <a:cubicBezTo>
                    <a:pt x="552" y="678"/>
                    <a:pt x="552" y="674"/>
                    <a:pt x="554" y="670"/>
                  </a:cubicBezTo>
                  <a:cubicBezTo>
                    <a:pt x="555" y="668"/>
                    <a:pt x="554" y="669"/>
                    <a:pt x="554" y="666"/>
                  </a:cubicBezTo>
                  <a:cubicBezTo>
                    <a:pt x="554" y="665"/>
                    <a:pt x="557" y="661"/>
                    <a:pt x="555" y="659"/>
                  </a:cubicBezTo>
                  <a:cubicBezTo>
                    <a:pt x="554" y="658"/>
                    <a:pt x="555" y="658"/>
                    <a:pt x="555" y="655"/>
                  </a:cubicBezTo>
                  <a:cubicBezTo>
                    <a:pt x="555" y="653"/>
                    <a:pt x="555" y="651"/>
                    <a:pt x="555" y="649"/>
                  </a:cubicBezTo>
                  <a:cubicBezTo>
                    <a:pt x="555" y="647"/>
                    <a:pt x="556" y="647"/>
                    <a:pt x="557" y="645"/>
                  </a:cubicBezTo>
                  <a:cubicBezTo>
                    <a:pt x="557" y="640"/>
                    <a:pt x="556" y="635"/>
                    <a:pt x="557" y="630"/>
                  </a:cubicBezTo>
                  <a:cubicBezTo>
                    <a:pt x="557" y="628"/>
                    <a:pt x="558" y="627"/>
                    <a:pt x="558" y="626"/>
                  </a:cubicBezTo>
                  <a:cubicBezTo>
                    <a:pt x="558" y="621"/>
                    <a:pt x="553" y="617"/>
                    <a:pt x="554" y="613"/>
                  </a:cubicBezTo>
                  <a:cubicBezTo>
                    <a:pt x="553" y="611"/>
                    <a:pt x="552" y="613"/>
                    <a:pt x="550" y="613"/>
                  </a:cubicBezTo>
                  <a:cubicBezTo>
                    <a:pt x="548" y="610"/>
                    <a:pt x="543" y="606"/>
                    <a:pt x="540" y="606"/>
                  </a:cubicBezTo>
                  <a:cubicBezTo>
                    <a:pt x="539" y="606"/>
                    <a:pt x="538" y="602"/>
                    <a:pt x="537" y="603"/>
                  </a:cubicBezTo>
                  <a:cubicBezTo>
                    <a:pt x="535" y="605"/>
                    <a:pt x="537" y="603"/>
                    <a:pt x="536" y="602"/>
                  </a:cubicBezTo>
                  <a:cubicBezTo>
                    <a:pt x="534" y="600"/>
                    <a:pt x="529" y="603"/>
                    <a:pt x="533" y="599"/>
                  </a:cubicBezTo>
                  <a:cubicBezTo>
                    <a:pt x="533" y="596"/>
                    <a:pt x="529" y="598"/>
                    <a:pt x="527" y="597"/>
                  </a:cubicBezTo>
                  <a:cubicBezTo>
                    <a:pt x="527" y="597"/>
                    <a:pt x="528" y="595"/>
                    <a:pt x="527" y="595"/>
                  </a:cubicBezTo>
                  <a:cubicBezTo>
                    <a:pt x="527" y="594"/>
                    <a:pt x="525" y="594"/>
                    <a:pt x="524" y="593"/>
                  </a:cubicBezTo>
                  <a:cubicBezTo>
                    <a:pt x="523" y="592"/>
                    <a:pt x="521" y="588"/>
                    <a:pt x="520" y="583"/>
                  </a:cubicBezTo>
                  <a:cubicBezTo>
                    <a:pt x="520" y="582"/>
                    <a:pt x="518" y="583"/>
                    <a:pt x="517" y="582"/>
                  </a:cubicBezTo>
                  <a:cubicBezTo>
                    <a:pt x="516" y="581"/>
                    <a:pt x="517" y="575"/>
                    <a:pt x="515" y="575"/>
                  </a:cubicBezTo>
                  <a:cubicBezTo>
                    <a:pt x="512" y="575"/>
                    <a:pt x="511" y="567"/>
                    <a:pt x="509" y="564"/>
                  </a:cubicBezTo>
                  <a:cubicBezTo>
                    <a:pt x="507" y="562"/>
                    <a:pt x="505" y="559"/>
                    <a:pt x="503" y="555"/>
                  </a:cubicBezTo>
                  <a:cubicBezTo>
                    <a:pt x="503" y="554"/>
                    <a:pt x="501" y="554"/>
                    <a:pt x="501" y="553"/>
                  </a:cubicBezTo>
                  <a:cubicBezTo>
                    <a:pt x="500" y="552"/>
                    <a:pt x="501" y="550"/>
                    <a:pt x="501" y="550"/>
                  </a:cubicBezTo>
                  <a:cubicBezTo>
                    <a:pt x="500" y="548"/>
                    <a:pt x="499" y="549"/>
                    <a:pt x="498" y="548"/>
                  </a:cubicBezTo>
                  <a:cubicBezTo>
                    <a:pt x="498" y="548"/>
                    <a:pt x="496" y="538"/>
                    <a:pt x="495" y="546"/>
                  </a:cubicBezTo>
                  <a:cubicBezTo>
                    <a:pt x="492" y="544"/>
                    <a:pt x="494" y="537"/>
                    <a:pt x="493" y="533"/>
                  </a:cubicBezTo>
                  <a:cubicBezTo>
                    <a:pt x="497" y="533"/>
                    <a:pt x="497" y="529"/>
                    <a:pt x="499" y="527"/>
                  </a:cubicBezTo>
                  <a:cubicBezTo>
                    <a:pt x="500" y="524"/>
                    <a:pt x="496" y="525"/>
                    <a:pt x="495" y="523"/>
                  </a:cubicBezTo>
                  <a:cubicBezTo>
                    <a:pt x="495" y="519"/>
                    <a:pt x="497" y="517"/>
                    <a:pt x="496" y="512"/>
                  </a:cubicBezTo>
                  <a:cubicBezTo>
                    <a:pt x="497" y="511"/>
                    <a:pt x="499" y="510"/>
                    <a:pt x="501" y="510"/>
                  </a:cubicBezTo>
                  <a:cubicBezTo>
                    <a:pt x="501" y="509"/>
                    <a:pt x="500" y="507"/>
                    <a:pt x="501" y="506"/>
                  </a:cubicBezTo>
                  <a:cubicBezTo>
                    <a:pt x="501" y="506"/>
                    <a:pt x="503" y="507"/>
                    <a:pt x="503" y="506"/>
                  </a:cubicBezTo>
                  <a:cubicBezTo>
                    <a:pt x="504" y="506"/>
                    <a:pt x="503" y="505"/>
                    <a:pt x="503" y="505"/>
                  </a:cubicBezTo>
                  <a:cubicBezTo>
                    <a:pt x="504" y="505"/>
                    <a:pt x="507" y="502"/>
                    <a:pt x="506" y="502"/>
                  </a:cubicBezTo>
                  <a:cubicBezTo>
                    <a:pt x="506" y="502"/>
                    <a:pt x="505" y="502"/>
                    <a:pt x="505" y="502"/>
                  </a:cubicBezTo>
                  <a:cubicBezTo>
                    <a:pt x="505" y="502"/>
                    <a:pt x="505" y="500"/>
                    <a:pt x="506" y="501"/>
                  </a:cubicBezTo>
                  <a:cubicBezTo>
                    <a:pt x="509" y="504"/>
                    <a:pt x="507" y="498"/>
                    <a:pt x="510" y="498"/>
                  </a:cubicBezTo>
                  <a:cubicBezTo>
                    <a:pt x="513" y="498"/>
                    <a:pt x="511" y="495"/>
                    <a:pt x="513" y="492"/>
                  </a:cubicBezTo>
                  <a:cubicBezTo>
                    <a:pt x="513" y="493"/>
                    <a:pt x="520" y="487"/>
                    <a:pt x="516" y="484"/>
                  </a:cubicBezTo>
                  <a:cubicBezTo>
                    <a:pt x="514" y="482"/>
                    <a:pt x="516" y="483"/>
                    <a:pt x="516" y="481"/>
                  </a:cubicBezTo>
                  <a:cubicBezTo>
                    <a:pt x="516" y="478"/>
                    <a:pt x="513" y="468"/>
                    <a:pt x="515" y="464"/>
                  </a:cubicBezTo>
                  <a:cubicBezTo>
                    <a:pt x="508" y="465"/>
                    <a:pt x="508" y="460"/>
                    <a:pt x="501" y="461"/>
                  </a:cubicBezTo>
                  <a:cubicBezTo>
                    <a:pt x="498" y="463"/>
                    <a:pt x="501" y="463"/>
                    <a:pt x="499" y="467"/>
                  </a:cubicBezTo>
                  <a:cubicBezTo>
                    <a:pt x="492" y="467"/>
                    <a:pt x="489" y="463"/>
                    <a:pt x="482" y="463"/>
                  </a:cubicBezTo>
                  <a:cubicBezTo>
                    <a:pt x="482" y="460"/>
                    <a:pt x="478" y="461"/>
                    <a:pt x="479" y="457"/>
                  </a:cubicBezTo>
                  <a:cubicBezTo>
                    <a:pt x="478" y="456"/>
                    <a:pt x="475" y="457"/>
                    <a:pt x="474" y="456"/>
                  </a:cubicBezTo>
                  <a:cubicBezTo>
                    <a:pt x="473" y="455"/>
                    <a:pt x="474" y="453"/>
                    <a:pt x="474" y="453"/>
                  </a:cubicBezTo>
                  <a:cubicBezTo>
                    <a:pt x="473" y="452"/>
                    <a:pt x="471" y="453"/>
                    <a:pt x="471" y="453"/>
                  </a:cubicBezTo>
                  <a:cubicBezTo>
                    <a:pt x="470" y="452"/>
                    <a:pt x="471" y="449"/>
                    <a:pt x="468" y="449"/>
                  </a:cubicBezTo>
                  <a:cubicBezTo>
                    <a:pt x="468" y="445"/>
                    <a:pt x="471" y="446"/>
                    <a:pt x="468" y="443"/>
                  </a:cubicBezTo>
                  <a:cubicBezTo>
                    <a:pt x="468" y="442"/>
                    <a:pt x="467" y="442"/>
                    <a:pt x="467" y="443"/>
                  </a:cubicBezTo>
                  <a:cubicBezTo>
                    <a:pt x="465" y="442"/>
                    <a:pt x="464" y="439"/>
                    <a:pt x="460" y="439"/>
                  </a:cubicBezTo>
                  <a:cubicBezTo>
                    <a:pt x="462" y="434"/>
                    <a:pt x="455" y="438"/>
                    <a:pt x="457" y="433"/>
                  </a:cubicBezTo>
                  <a:cubicBezTo>
                    <a:pt x="456" y="433"/>
                    <a:pt x="448" y="433"/>
                    <a:pt x="450" y="433"/>
                  </a:cubicBezTo>
                  <a:cubicBezTo>
                    <a:pt x="448" y="433"/>
                    <a:pt x="450" y="431"/>
                    <a:pt x="449" y="431"/>
                  </a:cubicBezTo>
                  <a:cubicBezTo>
                    <a:pt x="448" y="430"/>
                    <a:pt x="446" y="431"/>
                    <a:pt x="446" y="431"/>
                  </a:cubicBezTo>
                  <a:cubicBezTo>
                    <a:pt x="445" y="430"/>
                    <a:pt x="442" y="428"/>
                    <a:pt x="437" y="429"/>
                  </a:cubicBezTo>
                  <a:cubicBezTo>
                    <a:pt x="439" y="424"/>
                    <a:pt x="434" y="427"/>
                    <a:pt x="432" y="425"/>
                  </a:cubicBezTo>
                  <a:cubicBezTo>
                    <a:pt x="431" y="425"/>
                    <a:pt x="432" y="423"/>
                    <a:pt x="432" y="422"/>
                  </a:cubicBezTo>
                  <a:cubicBezTo>
                    <a:pt x="431" y="422"/>
                    <a:pt x="429" y="423"/>
                    <a:pt x="429" y="422"/>
                  </a:cubicBezTo>
                  <a:cubicBezTo>
                    <a:pt x="429" y="422"/>
                    <a:pt x="429" y="420"/>
                    <a:pt x="429" y="419"/>
                  </a:cubicBezTo>
                  <a:cubicBezTo>
                    <a:pt x="429" y="419"/>
                    <a:pt x="427" y="420"/>
                    <a:pt x="426" y="419"/>
                  </a:cubicBezTo>
                  <a:cubicBezTo>
                    <a:pt x="426" y="419"/>
                    <a:pt x="427" y="417"/>
                    <a:pt x="426" y="416"/>
                  </a:cubicBezTo>
                  <a:cubicBezTo>
                    <a:pt x="425" y="416"/>
                    <a:pt x="425" y="418"/>
                    <a:pt x="425" y="418"/>
                  </a:cubicBezTo>
                  <a:cubicBezTo>
                    <a:pt x="424" y="418"/>
                    <a:pt x="421" y="416"/>
                    <a:pt x="421" y="415"/>
                  </a:cubicBezTo>
                  <a:cubicBezTo>
                    <a:pt x="419" y="417"/>
                    <a:pt x="418" y="415"/>
                    <a:pt x="416" y="415"/>
                  </a:cubicBezTo>
                  <a:cubicBezTo>
                    <a:pt x="414" y="415"/>
                    <a:pt x="412" y="418"/>
                    <a:pt x="409" y="418"/>
                  </a:cubicBezTo>
                  <a:cubicBezTo>
                    <a:pt x="406" y="418"/>
                    <a:pt x="406" y="417"/>
                    <a:pt x="404" y="416"/>
                  </a:cubicBezTo>
                  <a:cubicBezTo>
                    <a:pt x="400" y="416"/>
                    <a:pt x="401" y="419"/>
                    <a:pt x="398" y="416"/>
                  </a:cubicBezTo>
                  <a:cubicBezTo>
                    <a:pt x="396" y="415"/>
                    <a:pt x="395" y="417"/>
                    <a:pt x="391" y="415"/>
                  </a:cubicBezTo>
                  <a:cubicBezTo>
                    <a:pt x="390" y="415"/>
                    <a:pt x="390" y="413"/>
                    <a:pt x="390" y="412"/>
                  </a:cubicBezTo>
                  <a:cubicBezTo>
                    <a:pt x="389" y="412"/>
                    <a:pt x="388" y="412"/>
                    <a:pt x="387" y="412"/>
                  </a:cubicBezTo>
                  <a:cubicBezTo>
                    <a:pt x="385" y="412"/>
                    <a:pt x="379" y="411"/>
                    <a:pt x="383" y="408"/>
                  </a:cubicBezTo>
                  <a:cubicBezTo>
                    <a:pt x="379" y="408"/>
                    <a:pt x="378" y="405"/>
                    <a:pt x="374" y="405"/>
                  </a:cubicBezTo>
                  <a:cubicBezTo>
                    <a:pt x="374" y="404"/>
                    <a:pt x="373" y="403"/>
                    <a:pt x="373" y="401"/>
                  </a:cubicBezTo>
                  <a:cubicBezTo>
                    <a:pt x="367" y="400"/>
                    <a:pt x="365" y="396"/>
                    <a:pt x="359" y="395"/>
                  </a:cubicBezTo>
                  <a:cubicBezTo>
                    <a:pt x="358" y="391"/>
                    <a:pt x="355" y="388"/>
                    <a:pt x="356" y="381"/>
                  </a:cubicBezTo>
                  <a:cubicBezTo>
                    <a:pt x="356" y="376"/>
                    <a:pt x="348" y="379"/>
                    <a:pt x="352" y="373"/>
                  </a:cubicBezTo>
                  <a:cubicBezTo>
                    <a:pt x="350" y="373"/>
                    <a:pt x="349" y="373"/>
                    <a:pt x="349" y="374"/>
                  </a:cubicBezTo>
                  <a:cubicBezTo>
                    <a:pt x="347" y="374"/>
                    <a:pt x="348" y="372"/>
                    <a:pt x="348" y="372"/>
                  </a:cubicBezTo>
                  <a:cubicBezTo>
                    <a:pt x="347" y="370"/>
                    <a:pt x="344" y="370"/>
                    <a:pt x="343" y="367"/>
                  </a:cubicBezTo>
                  <a:cubicBezTo>
                    <a:pt x="343" y="366"/>
                    <a:pt x="341" y="366"/>
                    <a:pt x="339" y="366"/>
                  </a:cubicBezTo>
                  <a:cubicBezTo>
                    <a:pt x="339" y="365"/>
                    <a:pt x="341" y="364"/>
                    <a:pt x="341" y="363"/>
                  </a:cubicBezTo>
                  <a:cubicBezTo>
                    <a:pt x="341" y="363"/>
                    <a:pt x="339" y="360"/>
                    <a:pt x="339" y="360"/>
                  </a:cubicBezTo>
                  <a:cubicBezTo>
                    <a:pt x="339" y="360"/>
                    <a:pt x="337" y="361"/>
                    <a:pt x="336" y="360"/>
                  </a:cubicBezTo>
                  <a:cubicBezTo>
                    <a:pt x="335" y="359"/>
                    <a:pt x="336" y="357"/>
                    <a:pt x="335" y="356"/>
                  </a:cubicBezTo>
                  <a:cubicBezTo>
                    <a:pt x="332" y="353"/>
                    <a:pt x="328" y="352"/>
                    <a:pt x="327" y="346"/>
                  </a:cubicBezTo>
                  <a:cubicBezTo>
                    <a:pt x="324" y="344"/>
                    <a:pt x="324" y="347"/>
                    <a:pt x="321" y="345"/>
                  </a:cubicBezTo>
                  <a:cubicBezTo>
                    <a:pt x="322" y="342"/>
                    <a:pt x="319" y="342"/>
                    <a:pt x="318" y="341"/>
                  </a:cubicBezTo>
                  <a:cubicBezTo>
                    <a:pt x="317" y="338"/>
                    <a:pt x="318" y="334"/>
                    <a:pt x="314" y="334"/>
                  </a:cubicBezTo>
                  <a:cubicBezTo>
                    <a:pt x="315" y="327"/>
                    <a:pt x="311" y="324"/>
                    <a:pt x="307" y="322"/>
                  </a:cubicBezTo>
                  <a:cubicBezTo>
                    <a:pt x="306" y="324"/>
                    <a:pt x="305" y="325"/>
                    <a:pt x="304" y="327"/>
                  </a:cubicBezTo>
                  <a:cubicBezTo>
                    <a:pt x="303" y="330"/>
                    <a:pt x="307" y="331"/>
                    <a:pt x="308" y="332"/>
                  </a:cubicBezTo>
                  <a:cubicBezTo>
                    <a:pt x="309" y="333"/>
                    <a:pt x="308" y="335"/>
                    <a:pt x="308" y="335"/>
                  </a:cubicBezTo>
                  <a:cubicBezTo>
                    <a:pt x="308" y="335"/>
                    <a:pt x="310" y="335"/>
                    <a:pt x="310" y="335"/>
                  </a:cubicBezTo>
                  <a:cubicBezTo>
                    <a:pt x="311" y="337"/>
                    <a:pt x="309" y="341"/>
                    <a:pt x="311" y="341"/>
                  </a:cubicBezTo>
                  <a:cubicBezTo>
                    <a:pt x="313" y="341"/>
                    <a:pt x="312" y="344"/>
                    <a:pt x="314" y="348"/>
                  </a:cubicBezTo>
                  <a:cubicBezTo>
                    <a:pt x="314" y="348"/>
                    <a:pt x="315" y="348"/>
                    <a:pt x="315" y="349"/>
                  </a:cubicBezTo>
                  <a:cubicBezTo>
                    <a:pt x="315" y="352"/>
                    <a:pt x="319" y="351"/>
                    <a:pt x="318" y="356"/>
                  </a:cubicBezTo>
                  <a:cubicBezTo>
                    <a:pt x="318" y="358"/>
                    <a:pt x="321" y="357"/>
                    <a:pt x="322" y="358"/>
                  </a:cubicBezTo>
                  <a:cubicBezTo>
                    <a:pt x="321" y="359"/>
                    <a:pt x="324" y="360"/>
                    <a:pt x="324" y="360"/>
                  </a:cubicBezTo>
                  <a:cubicBezTo>
                    <a:pt x="324" y="362"/>
                    <a:pt x="322" y="363"/>
                    <a:pt x="322" y="363"/>
                  </a:cubicBezTo>
                  <a:cubicBezTo>
                    <a:pt x="323" y="365"/>
                    <a:pt x="327" y="365"/>
                    <a:pt x="325" y="369"/>
                  </a:cubicBezTo>
                  <a:cubicBezTo>
                    <a:pt x="323" y="367"/>
                    <a:pt x="323" y="365"/>
                    <a:pt x="318" y="366"/>
                  </a:cubicBezTo>
                  <a:cubicBezTo>
                    <a:pt x="320" y="360"/>
                    <a:pt x="315" y="362"/>
                    <a:pt x="315" y="358"/>
                  </a:cubicBezTo>
                  <a:cubicBezTo>
                    <a:pt x="315" y="355"/>
                    <a:pt x="313" y="355"/>
                    <a:pt x="311" y="353"/>
                  </a:cubicBezTo>
                  <a:cubicBezTo>
                    <a:pt x="310" y="352"/>
                    <a:pt x="309" y="351"/>
                    <a:pt x="308" y="349"/>
                  </a:cubicBezTo>
                  <a:cubicBezTo>
                    <a:pt x="306" y="349"/>
                    <a:pt x="304" y="348"/>
                    <a:pt x="303" y="346"/>
                  </a:cubicBezTo>
                  <a:cubicBezTo>
                    <a:pt x="303" y="343"/>
                    <a:pt x="304" y="345"/>
                    <a:pt x="306" y="345"/>
                  </a:cubicBezTo>
                  <a:cubicBezTo>
                    <a:pt x="307" y="339"/>
                    <a:pt x="301" y="340"/>
                    <a:pt x="301" y="335"/>
                  </a:cubicBezTo>
                  <a:cubicBezTo>
                    <a:pt x="299" y="334"/>
                    <a:pt x="298" y="332"/>
                    <a:pt x="294" y="332"/>
                  </a:cubicBezTo>
                  <a:cubicBezTo>
                    <a:pt x="295" y="329"/>
                    <a:pt x="297" y="329"/>
                    <a:pt x="294" y="325"/>
                  </a:cubicBezTo>
                  <a:cubicBezTo>
                    <a:pt x="294" y="325"/>
                    <a:pt x="293" y="324"/>
                    <a:pt x="293" y="324"/>
                  </a:cubicBezTo>
                  <a:cubicBezTo>
                    <a:pt x="291" y="321"/>
                    <a:pt x="293" y="316"/>
                    <a:pt x="286" y="317"/>
                  </a:cubicBezTo>
                  <a:cubicBezTo>
                    <a:pt x="287" y="315"/>
                    <a:pt x="287" y="314"/>
                    <a:pt x="286" y="313"/>
                  </a:cubicBezTo>
                  <a:cubicBezTo>
                    <a:pt x="286" y="312"/>
                    <a:pt x="285" y="310"/>
                    <a:pt x="284" y="310"/>
                  </a:cubicBezTo>
                  <a:cubicBezTo>
                    <a:pt x="284" y="310"/>
                    <a:pt x="281" y="310"/>
                    <a:pt x="280" y="310"/>
                  </a:cubicBezTo>
                  <a:cubicBezTo>
                    <a:pt x="279" y="309"/>
                    <a:pt x="283" y="308"/>
                    <a:pt x="283" y="308"/>
                  </a:cubicBezTo>
                  <a:cubicBezTo>
                    <a:pt x="282" y="305"/>
                    <a:pt x="274" y="304"/>
                    <a:pt x="270" y="303"/>
                  </a:cubicBezTo>
                  <a:cubicBezTo>
                    <a:pt x="270" y="302"/>
                    <a:pt x="270" y="301"/>
                    <a:pt x="269" y="300"/>
                  </a:cubicBezTo>
                  <a:cubicBezTo>
                    <a:pt x="268" y="298"/>
                    <a:pt x="267" y="297"/>
                    <a:pt x="266" y="296"/>
                  </a:cubicBezTo>
                  <a:cubicBezTo>
                    <a:pt x="265" y="295"/>
                    <a:pt x="265" y="291"/>
                    <a:pt x="263" y="287"/>
                  </a:cubicBezTo>
                  <a:cubicBezTo>
                    <a:pt x="263" y="287"/>
                    <a:pt x="261" y="287"/>
                    <a:pt x="261" y="286"/>
                  </a:cubicBezTo>
                  <a:cubicBezTo>
                    <a:pt x="260" y="284"/>
                    <a:pt x="261" y="281"/>
                    <a:pt x="258" y="282"/>
                  </a:cubicBezTo>
                  <a:cubicBezTo>
                    <a:pt x="258" y="277"/>
                    <a:pt x="255" y="273"/>
                    <a:pt x="252" y="269"/>
                  </a:cubicBezTo>
                  <a:cubicBezTo>
                    <a:pt x="251" y="268"/>
                    <a:pt x="251" y="264"/>
                    <a:pt x="248" y="265"/>
                  </a:cubicBezTo>
                  <a:cubicBezTo>
                    <a:pt x="250" y="249"/>
                    <a:pt x="248" y="239"/>
                    <a:pt x="248" y="219"/>
                  </a:cubicBezTo>
                  <a:cubicBezTo>
                    <a:pt x="248" y="218"/>
                    <a:pt x="247" y="217"/>
                    <a:pt x="247" y="216"/>
                  </a:cubicBezTo>
                  <a:cubicBezTo>
                    <a:pt x="246" y="215"/>
                    <a:pt x="245" y="214"/>
                    <a:pt x="244" y="213"/>
                  </a:cubicBezTo>
                  <a:cubicBezTo>
                    <a:pt x="243" y="213"/>
                    <a:pt x="243" y="211"/>
                    <a:pt x="241" y="212"/>
                  </a:cubicBezTo>
                  <a:cubicBezTo>
                    <a:pt x="240" y="205"/>
                    <a:pt x="234" y="201"/>
                    <a:pt x="230" y="196"/>
                  </a:cubicBezTo>
                  <a:cubicBezTo>
                    <a:pt x="229" y="196"/>
                    <a:pt x="228" y="195"/>
                    <a:pt x="228" y="193"/>
                  </a:cubicBezTo>
                  <a:cubicBezTo>
                    <a:pt x="229" y="194"/>
                    <a:pt x="232" y="196"/>
                    <a:pt x="233" y="193"/>
                  </a:cubicBezTo>
                  <a:cubicBezTo>
                    <a:pt x="235" y="193"/>
                    <a:pt x="234" y="197"/>
                    <a:pt x="238" y="196"/>
                  </a:cubicBezTo>
                  <a:cubicBezTo>
                    <a:pt x="239" y="197"/>
                    <a:pt x="240" y="199"/>
                    <a:pt x="240" y="202"/>
                  </a:cubicBezTo>
                  <a:cubicBezTo>
                    <a:pt x="247" y="201"/>
                    <a:pt x="248" y="205"/>
                    <a:pt x="252" y="207"/>
                  </a:cubicBezTo>
                  <a:cubicBezTo>
                    <a:pt x="251" y="212"/>
                    <a:pt x="254" y="214"/>
                    <a:pt x="256" y="216"/>
                  </a:cubicBezTo>
                  <a:cubicBezTo>
                    <a:pt x="258" y="216"/>
                    <a:pt x="258" y="213"/>
                    <a:pt x="258" y="212"/>
                  </a:cubicBezTo>
                  <a:cubicBezTo>
                    <a:pt x="258" y="210"/>
                    <a:pt x="255" y="210"/>
                    <a:pt x="255" y="209"/>
                  </a:cubicBezTo>
                  <a:cubicBezTo>
                    <a:pt x="254" y="206"/>
                    <a:pt x="254" y="205"/>
                    <a:pt x="254" y="203"/>
                  </a:cubicBezTo>
                  <a:cubicBezTo>
                    <a:pt x="253" y="203"/>
                    <a:pt x="252" y="202"/>
                    <a:pt x="252" y="202"/>
                  </a:cubicBezTo>
                  <a:cubicBezTo>
                    <a:pt x="252" y="201"/>
                    <a:pt x="253" y="200"/>
                    <a:pt x="254" y="200"/>
                  </a:cubicBezTo>
                  <a:cubicBezTo>
                    <a:pt x="252" y="197"/>
                    <a:pt x="249" y="198"/>
                    <a:pt x="249" y="195"/>
                  </a:cubicBezTo>
                  <a:cubicBezTo>
                    <a:pt x="243" y="196"/>
                    <a:pt x="242" y="190"/>
                    <a:pt x="235" y="191"/>
                  </a:cubicBezTo>
                  <a:cubicBezTo>
                    <a:pt x="237" y="186"/>
                    <a:pt x="231" y="190"/>
                    <a:pt x="233" y="185"/>
                  </a:cubicBezTo>
                  <a:cubicBezTo>
                    <a:pt x="231" y="183"/>
                    <a:pt x="229" y="185"/>
                    <a:pt x="227" y="182"/>
                  </a:cubicBezTo>
                  <a:cubicBezTo>
                    <a:pt x="227" y="181"/>
                    <a:pt x="229" y="181"/>
                    <a:pt x="230" y="181"/>
                  </a:cubicBezTo>
                  <a:cubicBezTo>
                    <a:pt x="232" y="177"/>
                    <a:pt x="225" y="179"/>
                    <a:pt x="226" y="179"/>
                  </a:cubicBezTo>
                  <a:cubicBezTo>
                    <a:pt x="224" y="179"/>
                    <a:pt x="225" y="177"/>
                    <a:pt x="224" y="177"/>
                  </a:cubicBezTo>
                  <a:cubicBezTo>
                    <a:pt x="224" y="176"/>
                    <a:pt x="221" y="177"/>
                    <a:pt x="221" y="177"/>
                  </a:cubicBezTo>
                  <a:cubicBezTo>
                    <a:pt x="221" y="176"/>
                    <a:pt x="223" y="175"/>
                    <a:pt x="223" y="174"/>
                  </a:cubicBezTo>
                  <a:cubicBezTo>
                    <a:pt x="222" y="172"/>
                    <a:pt x="221" y="174"/>
                    <a:pt x="219" y="174"/>
                  </a:cubicBezTo>
                  <a:cubicBezTo>
                    <a:pt x="216" y="172"/>
                    <a:pt x="217" y="168"/>
                    <a:pt x="216" y="167"/>
                  </a:cubicBezTo>
                  <a:cubicBezTo>
                    <a:pt x="215" y="166"/>
                    <a:pt x="214" y="165"/>
                    <a:pt x="212" y="165"/>
                  </a:cubicBezTo>
                  <a:cubicBezTo>
                    <a:pt x="217" y="157"/>
                    <a:pt x="200" y="163"/>
                    <a:pt x="202" y="154"/>
                  </a:cubicBezTo>
                  <a:cubicBezTo>
                    <a:pt x="206" y="154"/>
                    <a:pt x="206" y="154"/>
                    <a:pt x="206" y="154"/>
                  </a:cubicBezTo>
                  <a:cubicBezTo>
                    <a:pt x="206" y="151"/>
                    <a:pt x="200" y="155"/>
                    <a:pt x="202" y="150"/>
                  </a:cubicBezTo>
                  <a:cubicBezTo>
                    <a:pt x="193" y="150"/>
                    <a:pt x="193" y="150"/>
                    <a:pt x="193" y="150"/>
                  </a:cubicBezTo>
                  <a:cubicBezTo>
                    <a:pt x="196" y="148"/>
                    <a:pt x="192" y="146"/>
                    <a:pt x="195" y="146"/>
                  </a:cubicBezTo>
                  <a:cubicBezTo>
                    <a:pt x="195" y="143"/>
                    <a:pt x="191" y="143"/>
                    <a:pt x="192" y="144"/>
                  </a:cubicBezTo>
                  <a:cubicBezTo>
                    <a:pt x="189" y="142"/>
                    <a:pt x="192" y="141"/>
                    <a:pt x="189" y="137"/>
                  </a:cubicBezTo>
                  <a:cubicBezTo>
                    <a:pt x="181" y="137"/>
                    <a:pt x="181" y="137"/>
                    <a:pt x="181" y="137"/>
                  </a:cubicBezTo>
                  <a:cubicBezTo>
                    <a:pt x="181" y="135"/>
                    <a:pt x="183" y="134"/>
                    <a:pt x="183" y="132"/>
                  </a:cubicBezTo>
                  <a:cubicBezTo>
                    <a:pt x="182" y="129"/>
                    <a:pt x="179" y="131"/>
                    <a:pt x="182" y="127"/>
                  </a:cubicBezTo>
                  <a:cubicBezTo>
                    <a:pt x="177" y="128"/>
                    <a:pt x="174" y="130"/>
                    <a:pt x="168" y="129"/>
                  </a:cubicBezTo>
                  <a:cubicBezTo>
                    <a:pt x="168" y="125"/>
                    <a:pt x="165" y="123"/>
                    <a:pt x="161" y="122"/>
                  </a:cubicBezTo>
                  <a:cubicBezTo>
                    <a:pt x="160" y="121"/>
                    <a:pt x="158" y="121"/>
                    <a:pt x="157" y="120"/>
                  </a:cubicBezTo>
                  <a:cubicBezTo>
                    <a:pt x="156" y="120"/>
                    <a:pt x="157" y="118"/>
                    <a:pt x="157" y="118"/>
                  </a:cubicBezTo>
                  <a:cubicBezTo>
                    <a:pt x="156" y="117"/>
                    <a:pt x="153" y="118"/>
                    <a:pt x="154" y="116"/>
                  </a:cubicBezTo>
                  <a:cubicBezTo>
                    <a:pt x="149" y="114"/>
                    <a:pt x="140" y="119"/>
                    <a:pt x="137" y="116"/>
                  </a:cubicBezTo>
                  <a:cubicBezTo>
                    <a:pt x="137" y="116"/>
                    <a:pt x="137" y="115"/>
                    <a:pt x="137" y="115"/>
                  </a:cubicBezTo>
                  <a:cubicBezTo>
                    <a:pt x="136" y="115"/>
                    <a:pt x="134" y="116"/>
                    <a:pt x="134" y="116"/>
                  </a:cubicBezTo>
                  <a:cubicBezTo>
                    <a:pt x="133" y="116"/>
                    <a:pt x="133" y="112"/>
                    <a:pt x="127" y="113"/>
                  </a:cubicBezTo>
                  <a:cubicBezTo>
                    <a:pt x="127" y="110"/>
                    <a:pt x="121" y="111"/>
                    <a:pt x="125" y="108"/>
                  </a:cubicBezTo>
                  <a:cubicBezTo>
                    <a:pt x="123" y="108"/>
                    <a:pt x="123" y="109"/>
                    <a:pt x="122" y="109"/>
                  </a:cubicBezTo>
                  <a:cubicBezTo>
                    <a:pt x="121" y="109"/>
                    <a:pt x="120" y="108"/>
                    <a:pt x="120" y="108"/>
                  </a:cubicBezTo>
                  <a:cubicBezTo>
                    <a:pt x="117" y="108"/>
                    <a:pt x="116" y="111"/>
                    <a:pt x="113" y="109"/>
                  </a:cubicBezTo>
                  <a:cubicBezTo>
                    <a:pt x="110" y="109"/>
                    <a:pt x="113" y="114"/>
                    <a:pt x="112" y="116"/>
                  </a:cubicBezTo>
                  <a:cubicBezTo>
                    <a:pt x="111" y="116"/>
                    <a:pt x="110" y="115"/>
                    <a:pt x="108" y="115"/>
                  </a:cubicBezTo>
                  <a:cubicBezTo>
                    <a:pt x="106" y="115"/>
                    <a:pt x="107" y="117"/>
                    <a:pt x="106" y="118"/>
                  </a:cubicBezTo>
                  <a:cubicBezTo>
                    <a:pt x="105" y="118"/>
                    <a:pt x="100" y="118"/>
                    <a:pt x="98" y="119"/>
                  </a:cubicBezTo>
                  <a:cubicBezTo>
                    <a:pt x="97" y="120"/>
                    <a:pt x="97" y="122"/>
                    <a:pt x="95" y="122"/>
                  </a:cubicBezTo>
                  <a:cubicBezTo>
                    <a:pt x="93" y="122"/>
                    <a:pt x="92" y="120"/>
                    <a:pt x="89" y="120"/>
                  </a:cubicBezTo>
                  <a:cubicBezTo>
                    <a:pt x="92" y="118"/>
                    <a:pt x="95" y="118"/>
                    <a:pt x="94" y="112"/>
                  </a:cubicBezTo>
                  <a:cubicBezTo>
                    <a:pt x="96" y="113"/>
                    <a:pt x="96" y="111"/>
                    <a:pt x="96" y="109"/>
                  </a:cubicBezTo>
                  <a:cubicBezTo>
                    <a:pt x="96" y="108"/>
                    <a:pt x="94" y="108"/>
                    <a:pt x="92" y="108"/>
                  </a:cubicBezTo>
                  <a:cubicBezTo>
                    <a:pt x="90" y="109"/>
                    <a:pt x="91" y="112"/>
                    <a:pt x="88" y="113"/>
                  </a:cubicBezTo>
                  <a:cubicBezTo>
                    <a:pt x="87" y="114"/>
                    <a:pt x="87" y="116"/>
                    <a:pt x="85" y="116"/>
                  </a:cubicBezTo>
                  <a:cubicBezTo>
                    <a:pt x="84" y="116"/>
                    <a:pt x="84" y="120"/>
                    <a:pt x="81" y="119"/>
                  </a:cubicBezTo>
                  <a:cubicBezTo>
                    <a:pt x="82" y="121"/>
                    <a:pt x="80" y="122"/>
                    <a:pt x="78" y="122"/>
                  </a:cubicBezTo>
                  <a:cubicBezTo>
                    <a:pt x="78" y="127"/>
                    <a:pt x="78" y="127"/>
                    <a:pt x="78" y="127"/>
                  </a:cubicBezTo>
                  <a:cubicBezTo>
                    <a:pt x="74" y="129"/>
                    <a:pt x="73" y="133"/>
                    <a:pt x="70" y="136"/>
                  </a:cubicBezTo>
                  <a:cubicBezTo>
                    <a:pt x="69" y="136"/>
                    <a:pt x="68" y="135"/>
                    <a:pt x="67" y="136"/>
                  </a:cubicBezTo>
                  <a:cubicBezTo>
                    <a:pt x="67" y="136"/>
                    <a:pt x="68" y="138"/>
                    <a:pt x="67" y="139"/>
                  </a:cubicBezTo>
                  <a:cubicBezTo>
                    <a:pt x="67" y="139"/>
                    <a:pt x="61" y="139"/>
                    <a:pt x="63" y="140"/>
                  </a:cubicBezTo>
                  <a:cubicBezTo>
                    <a:pt x="65" y="142"/>
                    <a:pt x="59" y="142"/>
                    <a:pt x="57" y="144"/>
                  </a:cubicBezTo>
                  <a:cubicBezTo>
                    <a:pt x="57" y="145"/>
                    <a:pt x="55" y="149"/>
                    <a:pt x="54" y="149"/>
                  </a:cubicBezTo>
                  <a:cubicBezTo>
                    <a:pt x="53" y="147"/>
                    <a:pt x="53" y="148"/>
                    <a:pt x="53" y="150"/>
                  </a:cubicBezTo>
                  <a:cubicBezTo>
                    <a:pt x="47" y="150"/>
                    <a:pt x="47" y="150"/>
                    <a:pt x="47" y="150"/>
                  </a:cubicBezTo>
                  <a:cubicBezTo>
                    <a:pt x="44" y="152"/>
                    <a:pt x="50" y="152"/>
                    <a:pt x="43" y="153"/>
                  </a:cubicBezTo>
                  <a:cubicBezTo>
                    <a:pt x="40" y="153"/>
                    <a:pt x="38" y="153"/>
                    <a:pt x="35" y="154"/>
                  </a:cubicBezTo>
                  <a:cubicBezTo>
                    <a:pt x="33" y="155"/>
                    <a:pt x="32" y="159"/>
                    <a:pt x="29" y="157"/>
                  </a:cubicBezTo>
                  <a:cubicBezTo>
                    <a:pt x="29" y="153"/>
                    <a:pt x="33" y="154"/>
                    <a:pt x="36" y="153"/>
                  </a:cubicBezTo>
                  <a:cubicBezTo>
                    <a:pt x="37" y="152"/>
                    <a:pt x="38" y="153"/>
                    <a:pt x="38" y="151"/>
                  </a:cubicBezTo>
                  <a:cubicBezTo>
                    <a:pt x="38" y="149"/>
                    <a:pt x="41" y="150"/>
                    <a:pt x="43" y="150"/>
                  </a:cubicBezTo>
                  <a:cubicBezTo>
                    <a:pt x="45" y="150"/>
                    <a:pt x="44" y="147"/>
                    <a:pt x="45" y="146"/>
                  </a:cubicBezTo>
                  <a:cubicBezTo>
                    <a:pt x="45" y="145"/>
                    <a:pt x="46" y="148"/>
                    <a:pt x="49" y="144"/>
                  </a:cubicBezTo>
                  <a:cubicBezTo>
                    <a:pt x="49" y="144"/>
                    <a:pt x="50" y="145"/>
                    <a:pt x="50" y="143"/>
                  </a:cubicBezTo>
                  <a:cubicBezTo>
                    <a:pt x="50" y="141"/>
                    <a:pt x="54" y="142"/>
                    <a:pt x="56" y="140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60" y="138"/>
                    <a:pt x="56" y="129"/>
                    <a:pt x="61" y="130"/>
                  </a:cubicBezTo>
                  <a:cubicBezTo>
                    <a:pt x="62" y="127"/>
                    <a:pt x="55" y="131"/>
                    <a:pt x="57" y="126"/>
                  </a:cubicBezTo>
                  <a:cubicBezTo>
                    <a:pt x="56" y="129"/>
                    <a:pt x="47" y="125"/>
                    <a:pt x="46" y="129"/>
                  </a:cubicBezTo>
                  <a:cubicBezTo>
                    <a:pt x="44" y="129"/>
                    <a:pt x="45" y="127"/>
                    <a:pt x="45" y="126"/>
                  </a:cubicBezTo>
                  <a:cubicBezTo>
                    <a:pt x="43" y="125"/>
                    <a:pt x="39" y="127"/>
                    <a:pt x="36" y="126"/>
                  </a:cubicBezTo>
                  <a:cubicBezTo>
                    <a:pt x="38" y="123"/>
                    <a:pt x="34" y="124"/>
                    <a:pt x="33" y="123"/>
                  </a:cubicBezTo>
                  <a:cubicBezTo>
                    <a:pt x="33" y="122"/>
                    <a:pt x="35" y="121"/>
                    <a:pt x="35" y="122"/>
                  </a:cubicBezTo>
                  <a:cubicBezTo>
                    <a:pt x="32" y="118"/>
                    <a:pt x="30" y="119"/>
                    <a:pt x="28" y="115"/>
                  </a:cubicBezTo>
                  <a:cubicBezTo>
                    <a:pt x="26" y="117"/>
                    <a:pt x="22" y="116"/>
                    <a:pt x="18" y="116"/>
                  </a:cubicBezTo>
                  <a:cubicBezTo>
                    <a:pt x="18" y="115"/>
                    <a:pt x="18" y="114"/>
                    <a:pt x="19" y="113"/>
                  </a:cubicBezTo>
                  <a:cubicBezTo>
                    <a:pt x="18" y="111"/>
                    <a:pt x="14" y="112"/>
                    <a:pt x="15" y="106"/>
                  </a:cubicBezTo>
                  <a:cubicBezTo>
                    <a:pt x="15" y="105"/>
                    <a:pt x="13" y="103"/>
                    <a:pt x="12" y="105"/>
                  </a:cubicBezTo>
                  <a:cubicBezTo>
                    <a:pt x="9" y="105"/>
                    <a:pt x="12" y="101"/>
                    <a:pt x="12" y="99"/>
                  </a:cubicBezTo>
                  <a:cubicBezTo>
                    <a:pt x="13" y="99"/>
                    <a:pt x="12" y="97"/>
                    <a:pt x="12" y="97"/>
                  </a:cubicBezTo>
                  <a:cubicBezTo>
                    <a:pt x="13" y="96"/>
                    <a:pt x="15" y="97"/>
                    <a:pt x="15" y="97"/>
                  </a:cubicBezTo>
                  <a:cubicBezTo>
                    <a:pt x="16" y="95"/>
                    <a:pt x="15" y="93"/>
                    <a:pt x="17" y="92"/>
                  </a:cubicBezTo>
                  <a:cubicBezTo>
                    <a:pt x="20" y="92"/>
                    <a:pt x="25" y="92"/>
                    <a:pt x="28" y="90"/>
                  </a:cubicBezTo>
                  <a:cubicBezTo>
                    <a:pt x="29" y="89"/>
                    <a:pt x="31" y="89"/>
                    <a:pt x="33" y="88"/>
                  </a:cubicBezTo>
                  <a:cubicBezTo>
                    <a:pt x="36" y="87"/>
                    <a:pt x="31" y="84"/>
                    <a:pt x="39" y="85"/>
                  </a:cubicBezTo>
                  <a:cubicBezTo>
                    <a:pt x="38" y="82"/>
                    <a:pt x="38" y="79"/>
                    <a:pt x="36" y="74"/>
                  </a:cubicBezTo>
                  <a:cubicBezTo>
                    <a:pt x="33" y="71"/>
                    <a:pt x="26" y="79"/>
                    <a:pt x="22" y="76"/>
                  </a:cubicBezTo>
                  <a:cubicBezTo>
                    <a:pt x="20" y="73"/>
                    <a:pt x="22" y="77"/>
                    <a:pt x="17" y="77"/>
                  </a:cubicBezTo>
                  <a:cubicBezTo>
                    <a:pt x="15" y="75"/>
                    <a:pt x="10" y="76"/>
                    <a:pt x="7" y="74"/>
                  </a:cubicBezTo>
                  <a:cubicBezTo>
                    <a:pt x="6" y="74"/>
                    <a:pt x="9" y="72"/>
                    <a:pt x="7" y="71"/>
                  </a:cubicBezTo>
                  <a:cubicBezTo>
                    <a:pt x="4" y="71"/>
                    <a:pt x="1" y="70"/>
                    <a:pt x="1" y="66"/>
                  </a:cubicBezTo>
                  <a:cubicBezTo>
                    <a:pt x="10" y="67"/>
                    <a:pt x="0" y="62"/>
                    <a:pt x="10" y="63"/>
                  </a:cubicBezTo>
                  <a:cubicBezTo>
                    <a:pt x="11" y="63"/>
                    <a:pt x="10" y="62"/>
                    <a:pt x="10" y="62"/>
                  </a:cubicBezTo>
                  <a:cubicBezTo>
                    <a:pt x="10" y="59"/>
                    <a:pt x="12" y="62"/>
                    <a:pt x="12" y="62"/>
                  </a:cubicBezTo>
                  <a:cubicBezTo>
                    <a:pt x="15" y="61"/>
                    <a:pt x="15" y="60"/>
                    <a:pt x="18" y="60"/>
                  </a:cubicBezTo>
                  <a:cubicBezTo>
                    <a:pt x="19" y="60"/>
                    <a:pt x="19" y="63"/>
                    <a:pt x="21" y="63"/>
                  </a:cubicBezTo>
                  <a:cubicBezTo>
                    <a:pt x="24" y="64"/>
                    <a:pt x="27" y="62"/>
                    <a:pt x="31" y="63"/>
                  </a:cubicBezTo>
                  <a:cubicBezTo>
                    <a:pt x="33" y="63"/>
                    <a:pt x="33" y="64"/>
                    <a:pt x="35" y="63"/>
                  </a:cubicBezTo>
                  <a:cubicBezTo>
                    <a:pt x="37" y="62"/>
                    <a:pt x="35" y="62"/>
                    <a:pt x="35" y="60"/>
                  </a:cubicBezTo>
                  <a:cubicBezTo>
                    <a:pt x="36" y="60"/>
                    <a:pt x="37" y="60"/>
                    <a:pt x="38" y="59"/>
                  </a:cubicBezTo>
                  <a:cubicBezTo>
                    <a:pt x="38" y="55"/>
                    <a:pt x="31" y="60"/>
                    <a:pt x="33" y="55"/>
                  </a:cubicBezTo>
                  <a:cubicBezTo>
                    <a:pt x="29" y="54"/>
                    <a:pt x="26" y="52"/>
                    <a:pt x="22" y="52"/>
                  </a:cubicBezTo>
                  <a:cubicBezTo>
                    <a:pt x="24" y="49"/>
                    <a:pt x="24" y="50"/>
                    <a:pt x="21" y="48"/>
                  </a:cubicBezTo>
                  <a:cubicBezTo>
                    <a:pt x="20" y="47"/>
                    <a:pt x="20" y="46"/>
                    <a:pt x="19" y="46"/>
                  </a:cubicBezTo>
                  <a:cubicBezTo>
                    <a:pt x="18" y="45"/>
                    <a:pt x="15" y="46"/>
                    <a:pt x="14" y="45"/>
                  </a:cubicBezTo>
                  <a:cubicBezTo>
                    <a:pt x="14" y="45"/>
                    <a:pt x="17" y="40"/>
                    <a:pt x="14" y="41"/>
                  </a:cubicBezTo>
                  <a:cubicBezTo>
                    <a:pt x="13" y="41"/>
                    <a:pt x="14" y="42"/>
                    <a:pt x="12" y="42"/>
                  </a:cubicBezTo>
                  <a:cubicBezTo>
                    <a:pt x="11" y="42"/>
                    <a:pt x="10" y="40"/>
                    <a:pt x="8" y="41"/>
                  </a:cubicBezTo>
                  <a:cubicBezTo>
                    <a:pt x="11" y="37"/>
                    <a:pt x="17" y="36"/>
                    <a:pt x="22" y="34"/>
                  </a:cubicBezTo>
                  <a:cubicBezTo>
                    <a:pt x="21" y="28"/>
                    <a:pt x="26" y="29"/>
                    <a:pt x="28" y="26"/>
                  </a:cubicBezTo>
                  <a:cubicBezTo>
                    <a:pt x="29" y="25"/>
                    <a:pt x="27" y="22"/>
                    <a:pt x="29" y="21"/>
                  </a:cubicBezTo>
                  <a:cubicBezTo>
                    <a:pt x="33" y="24"/>
                    <a:pt x="33" y="22"/>
                    <a:pt x="39" y="22"/>
                  </a:cubicBezTo>
                  <a:cubicBezTo>
                    <a:pt x="42" y="18"/>
                    <a:pt x="46" y="15"/>
                    <a:pt x="54" y="17"/>
                  </a:cubicBezTo>
                  <a:cubicBezTo>
                    <a:pt x="56" y="17"/>
                    <a:pt x="55" y="14"/>
                    <a:pt x="56" y="14"/>
                  </a:cubicBezTo>
                  <a:cubicBezTo>
                    <a:pt x="58" y="13"/>
                    <a:pt x="64" y="15"/>
                    <a:pt x="64" y="11"/>
                  </a:cubicBezTo>
                  <a:cubicBezTo>
                    <a:pt x="66" y="11"/>
                    <a:pt x="66" y="14"/>
                    <a:pt x="67" y="14"/>
                  </a:cubicBezTo>
                  <a:cubicBezTo>
                    <a:pt x="69" y="15"/>
                    <a:pt x="72" y="13"/>
                    <a:pt x="71" y="17"/>
                  </a:cubicBezTo>
                  <a:cubicBezTo>
                    <a:pt x="89" y="17"/>
                    <a:pt x="89" y="17"/>
                    <a:pt x="89" y="17"/>
                  </a:cubicBezTo>
                  <a:cubicBezTo>
                    <a:pt x="84" y="22"/>
                    <a:pt x="99" y="14"/>
                    <a:pt x="94" y="21"/>
                  </a:cubicBezTo>
                  <a:cubicBezTo>
                    <a:pt x="97" y="21"/>
                    <a:pt x="99" y="21"/>
                    <a:pt x="99" y="18"/>
                  </a:cubicBezTo>
                  <a:cubicBezTo>
                    <a:pt x="102" y="21"/>
                    <a:pt x="108" y="20"/>
                    <a:pt x="112" y="21"/>
                  </a:cubicBezTo>
                  <a:cubicBezTo>
                    <a:pt x="112" y="21"/>
                    <a:pt x="112" y="22"/>
                    <a:pt x="113" y="22"/>
                  </a:cubicBezTo>
                  <a:cubicBezTo>
                    <a:pt x="114" y="22"/>
                    <a:pt x="115" y="23"/>
                    <a:pt x="116" y="24"/>
                  </a:cubicBezTo>
                  <a:cubicBezTo>
                    <a:pt x="120" y="24"/>
                    <a:pt x="121" y="21"/>
                    <a:pt x="123" y="24"/>
                  </a:cubicBezTo>
                  <a:cubicBezTo>
                    <a:pt x="124" y="24"/>
                    <a:pt x="140" y="24"/>
                    <a:pt x="141" y="25"/>
                  </a:cubicBezTo>
                  <a:cubicBezTo>
                    <a:pt x="143" y="26"/>
                    <a:pt x="152" y="27"/>
                    <a:pt x="157" y="28"/>
                  </a:cubicBezTo>
                  <a:cubicBezTo>
                    <a:pt x="158" y="30"/>
                    <a:pt x="161" y="31"/>
                    <a:pt x="161" y="34"/>
                  </a:cubicBezTo>
                  <a:cubicBezTo>
                    <a:pt x="166" y="34"/>
                    <a:pt x="168" y="37"/>
                    <a:pt x="172" y="35"/>
                  </a:cubicBezTo>
                  <a:cubicBezTo>
                    <a:pt x="173" y="39"/>
                    <a:pt x="179" y="37"/>
                    <a:pt x="183" y="38"/>
                  </a:cubicBezTo>
                  <a:cubicBezTo>
                    <a:pt x="183" y="36"/>
                    <a:pt x="182" y="37"/>
                    <a:pt x="181" y="36"/>
                  </a:cubicBezTo>
                  <a:cubicBezTo>
                    <a:pt x="183" y="33"/>
                    <a:pt x="187" y="30"/>
                    <a:pt x="192" y="29"/>
                  </a:cubicBezTo>
                  <a:cubicBezTo>
                    <a:pt x="191" y="32"/>
                    <a:pt x="193" y="32"/>
                    <a:pt x="193" y="31"/>
                  </a:cubicBezTo>
                  <a:cubicBezTo>
                    <a:pt x="195" y="31"/>
                    <a:pt x="194" y="33"/>
                    <a:pt x="196" y="34"/>
                  </a:cubicBezTo>
                  <a:cubicBezTo>
                    <a:pt x="199" y="34"/>
                    <a:pt x="199" y="32"/>
                    <a:pt x="199" y="29"/>
                  </a:cubicBezTo>
                  <a:cubicBezTo>
                    <a:pt x="202" y="29"/>
                    <a:pt x="203" y="30"/>
                    <a:pt x="205" y="31"/>
                  </a:cubicBezTo>
                  <a:cubicBezTo>
                    <a:pt x="206" y="29"/>
                    <a:pt x="204" y="28"/>
                    <a:pt x="207" y="25"/>
                  </a:cubicBezTo>
                  <a:cubicBezTo>
                    <a:pt x="210" y="25"/>
                    <a:pt x="211" y="27"/>
                    <a:pt x="212" y="25"/>
                  </a:cubicBezTo>
                  <a:cubicBezTo>
                    <a:pt x="214" y="26"/>
                    <a:pt x="212" y="28"/>
                    <a:pt x="210" y="28"/>
                  </a:cubicBezTo>
                  <a:cubicBezTo>
                    <a:pt x="212" y="32"/>
                    <a:pt x="221" y="24"/>
                    <a:pt x="224" y="29"/>
                  </a:cubicBezTo>
                  <a:cubicBezTo>
                    <a:pt x="229" y="30"/>
                    <a:pt x="221" y="25"/>
                    <a:pt x="226" y="25"/>
                  </a:cubicBezTo>
                  <a:cubicBezTo>
                    <a:pt x="226" y="23"/>
                    <a:pt x="227" y="22"/>
                    <a:pt x="230" y="22"/>
                  </a:cubicBezTo>
                  <a:cubicBezTo>
                    <a:pt x="230" y="26"/>
                    <a:pt x="230" y="26"/>
                    <a:pt x="230" y="26"/>
                  </a:cubicBezTo>
                  <a:cubicBezTo>
                    <a:pt x="233" y="23"/>
                    <a:pt x="234" y="29"/>
                    <a:pt x="237" y="29"/>
                  </a:cubicBezTo>
                  <a:cubicBezTo>
                    <a:pt x="241" y="30"/>
                    <a:pt x="244" y="29"/>
                    <a:pt x="245" y="26"/>
                  </a:cubicBezTo>
                  <a:cubicBezTo>
                    <a:pt x="247" y="28"/>
                    <a:pt x="251" y="28"/>
                    <a:pt x="249" y="32"/>
                  </a:cubicBezTo>
                  <a:cubicBezTo>
                    <a:pt x="253" y="31"/>
                    <a:pt x="256" y="30"/>
                    <a:pt x="256" y="26"/>
                  </a:cubicBezTo>
                  <a:cubicBezTo>
                    <a:pt x="260" y="29"/>
                    <a:pt x="262" y="25"/>
                    <a:pt x="265" y="29"/>
                  </a:cubicBezTo>
                  <a:cubicBezTo>
                    <a:pt x="275" y="29"/>
                    <a:pt x="275" y="29"/>
                    <a:pt x="275" y="29"/>
                  </a:cubicBezTo>
                  <a:cubicBezTo>
                    <a:pt x="275" y="30"/>
                    <a:pt x="273" y="32"/>
                    <a:pt x="273" y="32"/>
                  </a:cubicBezTo>
                  <a:cubicBezTo>
                    <a:pt x="273" y="32"/>
                    <a:pt x="277" y="34"/>
                    <a:pt x="276" y="34"/>
                  </a:cubicBezTo>
                  <a:cubicBezTo>
                    <a:pt x="277" y="34"/>
                    <a:pt x="278" y="32"/>
                    <a:pt x="280" y="32"/>
                  </a:cubicBezTo>
                  <a:cubicBezTo>
                    <a:pt x="281" y="32"/>
                    <a:pt x="280" y="35"/>
                    <a:pt x="280" y="35"/>
                  </a:cubicBezTo>
                  <a:cubicBezTo>
                    <a:pt x="284" y="37"/>
                    <a:pt x="290" y="34"/>
                    <a:pt x="294" y="35"/>
                  </a:cubicBezTo>
                  <a:cubicBezTo>
                    <a:pt x="295" y="37"/>
                    <a:pt x="297" y="36"/>
                    <a:pt x="299" y="36"/>
                  </a:cubicBezTo>
                  <a:cubicBezTo>
                    <a:pt x="296" y="41"/>
                    <a:pt x="303" y="37"/>
                    <a:pt x="303" y="41"/>
                  </a:cubicBezTo>
                  <a:cubicBezTo>
                    <a:pt x="303" y="44"/>
                    <a:pt x="300" y="42"/>
                    <a:pt x="300" y="45"/>
                  </a:cubicBezTo>
                  <a:cubicBezTo>
                    <a:pt x="300" y="47"/>
                    <a:pt x="301" y="47"/>
                    <a:pt x="301" y="49"/>
                  </a:cubicBezTo>
                  <a:cubicBezTo>
                    <a:pt x="316" y="48"/>
                    <a:pt x="329" y="47"/>
                    <a:pt x="341" y="52"/>
                  </a:cubicBezTo>
                  <a:cubicBezTo>
                    <a:pt x="340" y="53"/>
                    <a:pt x="339" y="54"/>
                    <a:pt x="339" y="56"/>
                  </a:cubicBezTo>
                  <a:cubicBezTo>
                    <a:pt x="342" y="56"/>
                    <a:pt x="342" y="54"/>
                    <a:pt x="345" y="55"/>
                  </a:cubicBezTo>
                  <a:cubicBezTo>
                    <a:pt x="344" y="50"/>
                    <a:pt x="345" y="51"/>
                    <a:pt x="343" y="46"/>
                  </a:cubicBezTo>
                  <a:cubicBezTo>
                    <a:pt x="344" y="44"/>
                    <a:pt x="355" y="44"/>
                    <a:pt x="352" y="42"/>
                  </a:cubicBezTo>
                  <a:cubicBezTo>
                    <a:pt x="353" y="39"/>
                    <a:pt x="354" y="42"/>
                    <a:pt x="356" y="42"/>
                  </a:cubicBezTo>
                  <a:cubicBezTo>
                    <a:pt x="356" y="43"/>
                    <a:pt x="359" y="43"/>
                    <a:pt x="359" y="45"/>
                  </a:cubicBezTo>
                  <a:cubicBezTo>
                    <a:pt x="364" y="46"/>
                    <a:pt x="368" y="43"/>
                    <a:pt x="373" y="45"/>
                  </a:cubicBezTo>
                  <a:cubicBezTo>
                    <a:pt x="373" y="45"/>
                    <a:pt x="373" y="46"/>
                    <a:pt x="374" y="46"/>
                  </a:cubicBezTo>
                  <a:cubicBezTo>
                    <a:pt x="375" y="46"/>
                    <a:pt x="376" y="47"/>
                    <a:pt x="377" y="48"/>
                  </a:cubicBezTo>
                  <a:cubicBezTo>
                    <a:pt x="382" y="48"/>
                    <a:pt x="387" y="45"/>
                    <a:pt x="394" y="46"/>
                  </a:cubicBezTo>
                  <a:cubicBezTo>
                    <a:pt x="398" y="43"/>
                    <a:pt x="397" y="41"/>
                    <a:pt x="398" y="38"/>
                  </a:cubicBezTo>
                  <a:cubicBezTo>
                    <a:pt x="397" y="33"/>
                    <a:pt x="393" y="35"/>
                    <a:pt x="393" y="34"/>
                  </a:cubicBezTo>
                  <a:cubicBezTo>
                    <a:pt x="393" y="26"/>
                    <a:pt x="406" y="30"/>
                    <a:pt x="409" y="32"/>
                  </a:cubicBezTo>
                  <a:cubicBezTo>
                    <a:pt x="409" y="34"/>
                    <a:pt x="408" y="35"/>
                    <a:pt x="405" y="35"/>
                  </a:cubicBezTo>
                  <a:cubicBezTo>
                    <a:pt x="408" y="38"/>
                    <a:pt x="405" y="39"/>
                    <a:pt x="404" y="41"/>
                  </a:cubicBezTo>
                  <a:cubicBezTo>
                    <a:pt x="403" y="44"/>
                    <a:pt x="406" y="43"/>
                    <a:pt x="408" y="43"/>
                  </a:cubicBezTo>
                  <a:cubicBezTo>
                    <a:pt x="406" y="48"/>
                    <a:pt x="409" y="48"/>
                    <a:pt x="407" y="52"/>
                  </a:cubicBezTo>
                  <a:cubicBezTo>
                    <a:pt x="411" y="54"/>
                    <a:pt x="413" y="45"/>
                    <a:pt x="412" y="46"/>
                  </a:cubicBezTo>
                  <a:cubicBezTo>
                    <a:pt x="413" y="46"/>
                    <a:pt x="416" y="50"/>
                    <a:pt x="415" y="43"/>
                  </a:cubicBezTo>
                  <a:cubicBezTo>
                    <a:pt x="421" y="44"/>
                    <a:pt x="420" y="38"/>
                    <a:pt x="423" y="36"/>
                  </a:cubicBezTo>
                  <a:cubicBezTo>
                    <a:pt x="422" y="32"/>
                    <a:pt x="419" y="29"/>
                    <a:pt x="414" y="29"/>
                  </a:cubicBezTo>
                  <a:cubicBezTo>
                    <a:pt x="416" y="27"/>
                    <a:pt x="411" y="24"/>
                    <a:pt x="407" y="22"/>
                  </a:cubicBezTo>
                  <a:cubicBezTo>
                    <a:pt x="407" y="20"/>
                    <a:pt x="407" y="18"/>
                    <a:pt x="405" y="18"/>
                  </a:cubicBezTo>
                  <a:cubicBezTo>
                    <a:pt x="405" y="15"/>
                    <a:pt x="409" y="14"/>
                    <a:pt x="409" y="11"/>
                  </a:cubicBezTo>
                  <a:cubicBezTo>
                    <a:pt x="409" y="10"/>
                    <a:pt x="413" y="9"/>
                    <a:pt x="412" y="8"/>
                  </a:cubicBezTo>
                  <a:cubicBezTo>
                    <a:pt x="408" y="5"/>
                    <a:pt x="417" y="9"/>
                    <a:pt x="414" y="5"/>
                  </a:cubicBezTo>
                  <a:cubicBezTo>
                    <a:pt x="414" y="0"/>
                    <a:pt x="417" y="7"/>
                    <a:pt x="418" y="7"/>
                  </a:cubicBezTo>
                  <a:cubicBezTo>
                    <a:pt x="419" y="7"/>
                    <a:pt x="422" y="6"/>
                    <a:pt x="423" y="7"/>
                  </a:cubicBezTo>
                  <a:cubicBezTo>
                    <a:pt x="424" y="7"/>
                    <a:pt x="421" y="9"/>
                    <a:pt x="422" y="10"/>
                  </a:cubicBezTo>
                  <a:cubicBezTo>
                    <a:pt x="423" y="10"/>
                    <a:pt x="426" y="9"/>
                    <a:pt x="426" y="10"/>
                  </a:cubicBezTo>
                  <a:cubicBezTo>
                    <a:pt x="427" y="10"/>
                    <a:pt x="425" y="13"/>
                    <a:pt x="426" y="14"/>
                  </a:cubicBezTo>
                  <a:cubicBezTo>
                    <a:pt x="426" y="14"/>
                    <a:pt x="429" y="14"/>
                    <a:pt x="429" y="14"/>
                  </a:cubicBezTo>
                  <a:cubicBezTo>
                    <a:pt x="430" y="17"/>
                    <a:pt x="427" y="16"/>
                    <a:pt x="429" y="19"/>
                  </a:cubicBezTo>
                  <a:cubicBezTo>
                    <a:pt x="430" y="20"/>
                    <a:pt x="431" y="21"/>
                    <a:pt x="430" y="22"/>
                  </a:cubicBezTo>
                  <a:cubicBezTo>
                    <a:pt x="430" y="22"/>
                    <a:pt x="429" y="23"/>
                    <a:pt x="429" y="24"/>
                  </a:cubicBezTo>
                  <a:cubicBezTo>
                    <a:pt x="429" y="26"/>
                    <a:pt x="428" y="26"/>
                    <a:pt x="428" y="28"/>
                  </a:cubicBezTo>
                  <a:cubicBezTo>
                    <a:pt x="427" y="30"/>
                    <a:pt x="437" y="31"/>
                    <a:pt x="435" y="26"/>
                  </a:cubicBezTo>
                  <a:cubicBezTo>
                    <a:pt x="437" y="26"/>
                    <a:pt x="436" y="30"/>
                    <a:pt x="440" y="29"/>
                  </a:cubicBezTo>
                  <a:cubicBezTo>
                    <a:pt x="438" y="32"/>
                    <a:pt x="441" y="32"/>
                    <a:pt x="440" y="36"/>
                  </a:cubicBezTo>
                  <a:cubicBezTo>
                    <a:pt x="446" y="37"/>
                    <a:pt x="445" y="32"/>
                    <a:pt x="450" y="35"/>
                  </a:cubicBezTo>
                  <a:cubicBezTo>
                    <a:pt x="451" y="35"/>
                    <a:pt x="451" y="34"/>
                    <a:pt x="451" y="34"/>
                  </a:cubicBezTo>
                  <a:cubicBezTo>
                    <a:pt x="455" y="34"/>
                    <a:pt x="450" y="35"/>
                    <a:pt x="453" y="38"/>
                  </a:cubicBezTo>
                  <a:cubicBezTo>
                    <a:pt x="453" y="38"/>
                    <a:pt x="456" y="39"/>
                    <a:pt x="456" y="39"/>
                  </a:cubicBezTo>
                  <a:cubicBezTo>
                    <a:pt x="456" y="42"/>
                    <a:pt x="451" y="43"/>
                    <a:pt x="453" y="48"/>
                  </a:cubicBezTo>
                  <a:moveTo>
                    <a:pt x="286" y="63"/>
                  </a:moveTo>
                  <a:cubicBezTo>
                    <a:pt x="285" y="61"/>
                    <a:pt x="288" y="59"/>
                    <a:pt x="286" y="59"/>
                  </a:cubicBezTo>
                  <a:cubicBezTo>
                    <a:pt x="286" y="60"/>
                    <a:pt x="286" y="60"/>
                    <a:pt x="284" y="60"/>
                  </a:cubicBezTo>
                  <a:cubicBezTo>
                    <a:pt x="284" y="58"/>
                    <a:pt x="285" y="56"/>
                    <a:pt x="283" y="56"/>
                  </a:cubicBezTo>
                  <a:cubicBezTo>
                    <a:pt x="281" y="58"/>
                    <a:pt x="275" y="63"/>
                    <a:pt x="272" y="59"/>
                  </a:cubicBezTo>
                  <a:cubicBezTo>
                    <a:pt x="271" y="55"/>
                    <a:pt x="278" y="60"/>
                    <a:pt x="276" y="55"/>
                  </a:cubicBezTo>
                  <a:cubicBezTo>
                    <a:pt x="275" y="54"/>
                    <a:pt x="273" y="55"/>
                    <a:pt x="273" y="53"/>
                  </a:cubicBezTo>
                  <a:cubicBezTo>
                    <a:pt x="271" y="52"/>
                    <a:pt x="270" y="55"/>
                    <a:pt x="268" y="56"/>
                  </a:cubicBezTo>
                  <a:cubicBezTo>
                    <a:pt x="265" y="57"/>
                    <a:pt x="261" y="56"/>
                    <a:pt x="258" y="57"/>
                  </a:cubicBezTo>
                  <a:cubicBezTo>
                    <a:pt x="258" y="57"/>
                    <a:pt x="257" y="58"/>
                    <a:pt x="256" y="59"/>
                  </a:cubicBezTo>
                  <a:cubicBezTo>
                    <a:pt x="252" y="60"/>
                    <a:pt x="247" y="60"/>
                    <a:pt x="242" y="60"/>
                  </a:cubicBezTo>
                  <a:cubicBezTo>
                    <a:pt x="243" y="63"/>
                    <a:pt x="240" y="64"/>
                    <a:pt x="242" y="64"/>
                  </a:cubicBezTo>
                  <a:cubicBezTo>
                    <a:pt x="242" y="63"/>
                    <a:pt x="244" y="63"/>
                    <a:pt x="244" y="66"/>
                  </a:cubicBezTo>
                  <a:cubicBezTo>
                    <a:pt x="250" y="67"/>
                    <a:pt x="259" y="60"/>
                    <a:pt x="261" y="66"/>
                  </a:cubicBezTo>
                  <a:cubicBezTo>
                    <a:pt x="257" y="63"/>
                    <a:pt x="259" y="66"/>
                    <a:pt x="256" y="67"/>
                  </a:cubicBezTo>
                  <a:cubicBezTo>
                    <a:pt x="254" y="67"/>
                    <a:pt x="252" y="68"/>
                    <a:pt x="251" y="70"/>
                  </a:cubicBezTo>
                  <a:cubicBezTo>
                    <a:pt x="258" y="71"/>
                    <a:pt x="262" y="68"/>
                    <a:pt x="269" y="69"/>
                  </a:cubicBezTo>
                  <a:cubicBezTo>
                    <a:pt x="269" y="70"/>
                    <a:pt x="269" y="73"/>
                    <a:pt x="270" y="73"/>
                  </a:cubicBezTo>
                  <a:cubicBezTo>
                    <a:pt x="271" y="71"/>
                    <a:pt x="273" y="71"/>
                    <a:pt x="275" y="71"/>
                  </a:cubicBezTo>
                  <a:cubicBezTo>
                    <a:pt x="275" y="69"/>
                    <a:pt x="276" y="67"/>
                    <a:pt x="277" y="66"/>
                  </a:cubicBezTo>
                  <a:cubicBezTo>
                    <a:pt x="280" y="63"/>
                    <a:pt x="279" y="66"/>
                    <a:pt x="283" y="66"/>
                  </a:cubicBezTo>
                  <a:cubicBezTo>
                    <a:pt x="283" y="64"/>
                    <a:pt x="284" y="62"/>
                    <a:pt x="286" y="63"/>
                  </a:cubicBezTo>
                  <a:moveTo>
                    <a:pt x="296" y="111"/>
                  </a:moveTo>
                  <a:cubicBezTo>
                    <a:pt x="297" y="107"/>
                    <a:pt x="301" y="108"/>
                    <a:pt x="303" y="106"/>
                  </a:cubicBezTo>
                  <a:cubicBezTo>
                    <a:pt x="303" y="106"/>
                    <a:pt x="305" y="107"/>
                    <a:pt x="306" y="106"/>
                  </a:cubicBezTo>
                  <a:cubicBezTo>
                    <a:pt x="308" y="106"/>
                    <a:pt x="310" y="106"/>
                    <a:pt x="313" y="105"/>
                  </a:cubicBezTo>
                  <a:cubicBezTo>
                    <a:pt x="313" y="105"/>
                    <a:pt x="314" y="103"/>
                    <a:pt x="314" y="102"/>
                  </a:cubicBezTo>
                  <a:cubicBezTo>
                    <a:pt x="318" y="100"/>
                    <a:pt x="320" y="103"/>
                    <a:pt x="321" y="101"/>
                  </a:cubicBezTo>
                  <a:cubicBezTo>
                    <a:pt x="320" y="101"/>
                    <a:pt x="319" y="100"/>
                    <a:pt x="321" y="99"/>
                  </a:cubicBezTo>
                  <a:cubicBezTo>
                    <a:pt x="324" y="100"/>
                    <a:pt x="324" y="98"/>
                    <a:pt x="325" y="99"/>
                  </a:cubicBezTo>
                  <a:cubicBezTo>
                    <a:pt x="326" y="100"/>
                    <a:pt x="327" y="98"/>
                    <a:pt x="327" y="98"/>
                  </a:cubicBezTo>
                  <a:cubicBezTo>
                    <a:pt x="324" y="99"/>
                    <a:pt x="327" y="95"/>
                    <a:pt x="329" y="98"/>
                  </a:cubicBezTo>
                  <a:cubicBezTo>
                    <a:pt x="330" y="95"/>
                    <a:pt x="332" y="95"/>
                    <a:pt x="332" y="91"/>
                  </a:cubicBezTo>
                  <a:cubicBezTo>
                    <a:pt x="327" y="90"/>
                    <a:pt x="326" y="93"/>
                    <a:pt x="321" y="92"/>
                  </a:cubicBezTo>
                  <a:cubicBezTo>
                    <a:pt x="321" y="95"/>
                    <a:pt x="320" y="96"/>
                    <a:pt x="318" y="97"/>
                  </a:cubicBezTo>
                  <a:cubicBezTo>
                    <a:pt x="314" y="99"/>
                    <a:pt x="315" y="96"/>
                    <a:pt x="311" y="97"/>
                  </a:cubicBezTo>
                  <a:cubicBezTo>
                    <a:pt x="310" y="97"/>
                    <a:pt x="311" y="98"/>
                    <a:pt x="308" y="98"/>
                  </a:cubicBezTo>
                  <a:cubicBezTo>
                    <a:pt x="306" y="98"/>
                    <a:pt x="306" y="96"/>
                    <a:pt x="303" y="97"/>
                  </a:cubicBezTo>
                  <a:cubicBezTo>
                    <a:pt x="302" y="96"/>
                    <a:pt x="303" y="94"/>
                    <a:pt x="301" y="94"/>
                  </a:cubicBezTo>
                  <a:cubicBezTo>
                    <a:pt x="301" y="96"/>
                    <a:pt x="301" y="97"/>
                    <a:pt x="300" y="98"/>
                  </a:cubicBezTo>
                  <a:cubicBezTo>
                    <a:pt x="300" y="100"/>
                    <a:pt x="302" y="99"/>
                    <a:pt x="303" y="101"/>
                  </a:cubicBezTo>
                  <a:cubicBezTo>
                    <a:pt x="298" y="100"/>
                    <a:pt x="298" y="102"/>
                    <a:pt x="297" y="104"/>
                  </a:cubicBezTo>
                  <a:cubicBezTo>
                    <a:pt x="295" y="106"/>
                    <a:pt x="292" y="104"/>
                    <a:pt x="292" y="106"/>
                  </a:cubicBezTo>
                  <a:cubicBezTo>
                    <a:pt x="291" y="110"/>
                    <a:pt x="285" y="106"/>
                    <a:pt x="287" y="111"/>
                  </a:cubicBezTo>
                  <a:lnTo>
                    <a:pt x="296" y="111"/>
                  </a:lnTo>
                  <a:close/>
                  <a:moveTo>
                    <a:pt x="398" y="165"/>
                  </a:moveTo>
                  <a:cubicBezTo>
                    <a:pt x="397" y="166"/>
                    <a:pt x="397" y="167"/>
                    <a:pt x="397" y="167"/>
                  </a:cubicBezTo>
                  <a:cubicBezTo>
                    <a:pt x="396" y="167"/>
                    <a:pt x="393" y="168"/>
                    <a:pt x="393" y="168"/>
                  </a:cubicBezTo>
                  <a:cubicBezTo>
                    <a:pt x="391" y="170"/>
                    <a:pt x="394" y="174"/>
                    <a:pt x="391" y="174"/>
                  </a:cubicBezTo>
                  <a:cubicBezTo>
                    <a:pt x="391" y="172"/>
                    <a:pt x="391" y="170"/>
                    <a:pt x="390" y="170"/>
                  </a:cubicBezTo>
                  <a:cubicBezTo>
                    <a:pt x="390" y="175"/>
                    <a:pt x="390" y="175"/>
                    <a:pt x="390" y="175"/>
                  </a:cubicBezTo>
                  <a:cubicBezTo>
                    <a:pt x="397" y="175"/>
                    <a:pt x="397" y="175"/>
                    <a:pt x="397" y="175"/>
                  </a:cubicBezTo>
                  <a:cubicBezTo>
                    <a:pt x="396" y="177"/>
                    <a:pt x="399" y="179"/>
                    <a:pt x="400" y="181"/>
                  </a:cubicBezTo>
                  <a:cubicBezTo>
                    <a:pt x="401" y="185"/>
                    <a:pt x="402" y="184"/>
                    <a:pt x="404" y="186"/>
                  </a:cubicBezTo>
                  <a:cubicBezTo>
                    <a:pt x="402" y="187"/>
                    <a:pt x="400" y="187"/>
                    <a:pt x="401" y="189"/>
                  </a:cubicBezTo>
                  <a:cubicBezTo>
                    <a:pt x="401" y="191"/>
                    <a:pt x="403" y="191"/>
                    <a:pt x="402" y="193"/>
                  </a:cubicBezTo>
                  <a:cubicBezTo>
                    <a:pt x="408" y="193"/>
                    <a:pt x="408" y="193"/>
                    <a:pt x="408" y="193"/>
                  </a:cubicBezTo>
                  <a:cubicBezTo>
                    <a:pt x="410" y="192"/>
                    <a:pt x="410" y="188"/>
                    <a:pt x="409" y="185"/>
                  </a:cubicBezTo>
                  <a:cubicBezTo>
                    <a:pt x="408" y="184"/>
                    <a:pt x="406" y="184"/>
                    <a:pt x="405" y="182"/>
                  </a:cubicBezTo>
                  <a:cubicBezTo>
                    <a:pt x="408" y="175"/>
                    <a:pt x="405" y="179"/>
                    <a:pt x="404" y="177"/>
                  </a:cubicBezTo>
                  <a:cubicBezTo>
                    <a:pt x="402" y="174"/>
                    <a:pt x="402" y="169"/>
                    <a:pt x="401" y="165"/>
                  </a:cubicBezTo>
                  <a:cubicBezTo>
                    <a:pt x="400" y="166"/>
                    <a:pt x="399" y="165"/>
                    <a:pt x="398" y="165"/>
                  </a:cubicBezTo>
                  <a:moveTo>
                    <a:pt x="453" y="209"/>
                  </a:moveTo>
                  <a:cubicBezTo>
                    <a:pt x="448" y="207"/>
                    <a:pt x="449" y="211"/>
                    <a:pt x="447" y="212"/>
                  </a:cubicBezTo>
                  <a:cubicBezTo>
                    <a:pt x="447" y="211"/>
                    <a:pt x="446" y="210"/>
                    <a:pt x="444" y="210"/>
                  </a:cubicBezTo>
                  <a:cubicBezTo>
                    <a:pt x="445" y="215"/>
                    <a:pt x="439" y="213"/>
                    <a:pt x="437" y="214"/>
                  </a:cubicBezTo>
                  <a:cubicBezTo>
                    <a:pt x="436" y="215"/>
                    <a:pt x="437" y="216"/>
                    <a:pt x="436" y="217"/>
                  </a:cubicBezTo>
                  <a:cubicBezTo>
                    <a:pt x="435" y="218"/>
                    <a:pt x="433" y="217"/>
                    <a:pt x="433" y="219"/>
                  </a:cubicBezTo>
                  <a:cubicBezTo>
                    <a:pt x="436" y="219"/>
                    <a:pt x="433" y="220"/>
                    <a:pt x="433" y="223"/>
                  </a:cubicBezTo>
                  <a:cubicBezTo>
                    <a:pt x="436" y="225"/>
                    <a:pt x="437" y="221"/>
                    <a:pt x="439" y="220"/>
                  </a:cubicBezTo>
                  <a:cubicBezTo>
                    <a:pt x="441" y="219"/>
                    <a:pt x="444" y="220"/>
                    <a:pt x="447" y="220"/>
                  </a:cubicBezTo>
                  <a:cubicBezTo>
                    <a:pt x="449" y="220"/>
                    <a:pt x="449" y="219"/>
                    <a:pt x="451" y="219"/>
                  </a:cubicBezTo>
                  <a:cubicBezTo>
                    <a:pt x="455" y="218"/>
                    <a:pt x="459" y="220"/>
                    <a:pt x="460" y="221"/>
                  </a:cubicBezTo>
                  <a:cubicBezTo>
                    <a:pt x="459" y="222"/>
                    <a:pt x="457" y="222"/>
                    <a:pt x="457" y="223"/>
                  </a:cubicBezTo>
                  <a:cubicBezTo>
                    <a:pt x="458" y="222"/>
                    <a:pt x="458" y="224"/>
                    <a:pt x="458" y="224"/>
                  </a:cubicBezTo>
                  <a:cubicBezTo>
                    <a:pt x="459" y="224"/>
                    <a:pt x="460" y="223"/>
                    <a:pt x="460" y="223"/>
                  </a:cubicBezTo>
                  <a:cubicBezTo>
                    <a:pt x="465" y="223"/>
                    <a:pt x="463" y="224"/>
                    <a:pt x="467" y="221"/>
                  </a:cubicBezTo>
                  <a:cubicBezTo>
                    <a:pt x="471" y="219"/>
                    <a:pt x="474" y="223"/>
                    <a:pt x="477" y="220"/>
                  </a:cubicBezTo>
                  <a:cubicBezTo>
                    <a:pt x="473" y="219"/>
                    <a:pt x="477" y="214"/>
                    <a:pt x="474" y="217"/>
                  </a:cubicBezTo>
                  <a:cubicBezTo>
                    <a:pt x="471" y="220"/>
                    <a:pt x="471" y="212"/>
                    <a:pt x="471" y="212"/>
                  </a:cubicBezTo>
                  <a:cubicBezTo>
                    <a:pt x="471" y="211"/>
                    <a:pt x="467" y="212"/>
                    <a:pt x="468" y="209"/>
                  </a:cubicBezTo>
                  <a:cubicBezTo>
                    <a:pt x="461" y="209"/>
                    <a:pt x="461" y="209"/>
                    <a:pt x="461" y="209"/>
                  </a:cubicBezTo>
                  <a:cubicBezTo>
                    <a:pt x="462" y="207"/>
                    <a:pt x="463" y="206"/>
                    <a:pt x="461" y="205"/>
                  </a:cubicBezTo>
                  <a:cubicBezTo>
                    <a:pt x="457" y="206"/>
                    <a:pt x="458" y="205"/>
                    <a:pt x="453" y="205"/>
                  </a:cubicBezTo>
                  <a:cubicBezTo>
                    <a:pt x="452" y="207"/>
                    <a:pt x="451" y="207"/>
                    <a:pt x="453" y="209"/>
                  </a:cubicBezTo>
                  <a:moveTo>
                    <a:pt x="491" y="244"/>
                  </a:moveTo>
                  <a:cubicBezTo>
                    <a:pt x="490" y="244"/>
                    <a:pt x="489" y="244"/>
                    <a:pt x="489" y="243"/>
                  </a:cubicBezTo>
                  <a:cubicBezTo>
                    <a:pt x="495" y="244"/>
                    <a:pt x="489" y="233"/>
                    <a:pt x="495" y="234"/>
                  </a:cubicBezTo>
                  <a:cubicBezTo>
                    <a:pt x="498" y="237"/>
                    <a:pt x="499" y="233"/>
                    <a:pt x="503" y="234"/>
                  </a:cubicBezTo>
                  <a:cubicBezTo>
                    <a:pt x="501" y="226"/>
                    <a:pt x="491" y="224"/>
                    <a:pt x="482" y="226"/>
                  </a:cubicBezTo>
                  <a:cubicBezTo>
                    <a:pt x="481" y="225"/>
                    <a:pt x="481" y="225"/>
                    <a:pt x="481" y="223"/>
                  </a:cubicBezTo>
                  <a:cubicBezTo>
                    <a:pt x="478" y="222"/>
                    <a:pt x="477" y="226"/>
                    <a:pt x="474" y="226"/>
                  </a:cubicBezTo>
                  <a:cubicBezTo>
                    <a:pt x="472" y="226"/>
                    <a:pt x="472" y="224"/>
                    <a:pt x="470" y="224"/>
                  </a:cubicBezTo>
                  <a:cubicBezTo>
                    <a:pt x="468" y="225"/>
                    <a:pt x="467" y="226"/>
                    <a:pt x="465" y="227"/>
                  </a:cubicBezTo>
                  <a:cubicBezTo>
                    <a:pt x="463" y="228"/>
                    <a:pt x="462" y="228"/>
                    <a:pt x="460" y="228"/>
                  </a:cubicBezTo>
                  <a:cubicBezTo>
                    <a:pt x="460" y="231"/>
                    <a:pt x="459" y="232"/>
                    <a:pt x="457" y="233"/>
                  </a:cubicBezTo>
                  <a:cubicBezTo>
                    <a:pt x="457" y="244"/>
                    <a:pt x="455" y="245"/>
                    <a:pt x="456" y="257"/>
                  </a:cubicBezTo>
                  <a:cubicBezTo>
                    <a:pt x="461" y="259"/>
                    <a:pt x="458" y="253"/>
                    <a:pt x="463" y="254"/>
                  </a:cubicBezTo>
                  <a:cubicBezTo>
                    <a:pt x="462" y="251"/>
                    <a:pt x="463" y="249"/>
                    <a:pt x="464" y="248"/>
                  </a:cubicBezTo>
                  <a:cubicBezTo>
                    <a:pt x="466" y="245"/>
                    <a:pt x="464" y="241"/>
                    <a:pt x="465" y="237"/>
                  </a:cubicBezTo>
                  <a:cubicBezTo>
                    <a:pt x="466" y="237"/>
                    <a:pt x="468" y="235"/>
                    <a:pt x="468" y="234"/>
                  </a:cubicBezTo>
                  <a:cubicBezTo>
                    <a:pt x="469" y="233"/>
                    <a:pt x="468" y="230"/>
                    <a:pt x="470" y="230"/>
                  </a:cubicBezTo>
                  <a:cubicBezTo>
                    <a:pt x="472" y="230"/>
                    <a:pt x="474" y="230"/>
                    <a:pt x="475" y="228"/>
                  </a:cubicBezTo>
                  <a:cubicBezTo>
                    <a:pt x="473" y="233"/>
                    <a:pt x="480" y="229"/>
                    <a:pt x="479" y="233"/>
                  </a:cubicBezTo>
                  <a:cubicBezTo>
                    <a:pt x="480" y="237"/>
                    <a:pt x="480" y="235"/>
                    <a:pt x="479" y="240"/>
                  </a:cubicBezTo>
                  <a:cubicBezTo>
                    <a:pt x="481" y="240"/>
                    <a:pt x="482" y="240"/>
                    <a:pt x="482" y="241"/>
                  </a:cubicBezTo>
                  <a:cubicBezTo>
                    <a:pt x="481" y="241"/>
                    <a:pt x="480" y="241"/>
                    <a:pt x="479" y="243"/>
                  </a:cubicBezTo>
                  <a:cubicBezTo>
                    <a:pt x="484" y="241"/>
                    <a:pt x="489" y="247"/>
                    <a:pt x="491" y="244"/>
                  </a:cubicBezTo>
                  <a:moveTo>
                    <a:pt x="516" y="238"/>
                  </a:moveTo>
                  <a:cubicBezTo>
                    <a:pt x="516" y="238"/>
                    <a:pt x="516" y="241"/>
                    <a:pt x="516" y="241"/>
                  </a:cubicBezTo>
                  <a:cubicBezTo>
                    <a:pt x="514" y="243"/>
                    <a:pt x="507" y="237"/>
                    <a:pt x="505" y="240"/>
                  </a:cubicBezTo>
                  <a:cubicBezTo>
                    <a:pt x="505" y="242"/>
                    <a:pt x="503" y="243"/>
                    <a:pt x="502" y="244"/>
                  </a:cubicBezTo>
                  <a:cubicBezTo>
                    <a:pt x="505" y="248"/>
                    <a:pt x="506" y="245"/>
                    <a:pt x="510" y="245"/>
                  </a:cubicBezTo>
                  <a:cubicBezTo>
                    <a:pt x="513" y="245"/>
                    <a:pt x="518" y="247"/>
                    <a:pt x="520" y="244"/>
                  </a:cubicBezTo>
                  <a:cubicBezTo>
                    <a:pt x="519" y="244"/>
                    <a:pt x="519" y="243"/>
                    <a:pt x="520" y="243"/>
                  </a:cubicBezTo>
                  <a:cubicBezTo>
                    <a:pt x="521" y="242"/>
                    <a:pt x="523" y="242"/>
                    <a:pt x="523" y="241"/>
                  </a:cubicBezTo>
                  <a:cubicBezTo>
                    <a:pt x="519" y="241"/>
                    <a:pt x="518" y="238"/>
                    <a:pt x="516" y="238"/>
                  </a:cubicBezTo>
                  <a:moveTo>
                    <a:pt x="496" y="250"/>
                  </a:moveTo>
                  <a:cubicBezTo>
                    <a:pt x="496" y="249"/>
                    <a:pt x="495" y="247"/>
                    <a:pt x="493" y="248"/>
                  </a:cubicBezTo>
                  <a:cubicBezTo>
                    <a:pt x="493" y="248"/>
                    <a:pt x="494" y="251"/>
                    <a:pt x="493" y="251"/>
                  </a:cubicBezTo>
                  <a:cubicBezTo>
                    <a:pt x="486" y="251"/>
                    <a:pt x="486" y="251"/>
                    <a:pt x="486" y="251"/>
                  </a:cubicBezTo>
                  <a:cubicBezTo>
                    <a:pt x="489" y="256"/>
                    <a:pt x="482" y="252"/>
                    <a:pt x="482" y="255"/>
                  </a:cubicBezTo>
                  <a:cubicBezTo>
                    <a:pt x="486" y="255"/>
                    <a:pt x="486" y="255"/>
                    <a:pt x="486" y="255"/>
                  </a:cubicBezTo>
                  <a:cubicBezTo>
                    <a:pt x="487" y="257"/>
                    <a:pt x="485" y="257"/>
                    <a:pt x="485" y="258"/>
                  </a:cubicBezTo>
                  <a:cubicBezTo>
                    <a:pt x="489" y="259"/>
                    <a:pt x="488" y="255"/>
                    <a:pt x="491" y="255"/>
                  </a:cubicBezTo>
                  <a:cubicBezTo>
                    <a:pt x="492" y="256"/>
                    <a:pt x="494" y="257"/>
                    <a:pt x="498" y="257"/>
                  </a:cubicBezTo>
                  <a:cubicBezTo>
                    <a:pt x="497" y="251"/>
                    <a:pt x="507" y="256"/>
                    <a:pt x="505" y="248"/>
                  </a:cubicBezTo>
                  <a:cubicBezTo>
                    <a:pt x="500" y="247"/>
                    <a:pt x="498" y="250"/>
                    <a:pt x="496" y="25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90" name="Freeform 96">
              <a:extLst>
                <a:ext uri="{FF2B5EF4-FFF2-40B4-BE49-F238E27FC236}">
                  <a16:creationId xmlns:a16="http://schemas.microsoft.com/office/drawing/2014/main" id="{65AA61C9-5D48-47E4-8578-E1DA0E7BB18C}"/>
                </a:ext>
              </a:extLst>
            </p:cNvPr>
            <p:cNvSpPr/>
            <p:nvPr/>
          </p:nvSpPr>
          <p:spPr bwMode="auto">
            <a:xfrm>
              <a:off x="2845986" y="899257"/>
              <a:ext cx="142300" cy="229197"/>
            </a:xfrm>
            <a:custGeom>
              <a:gdLst>
                <a:gd fmla="*/ 13 w 46" name="T0"/>
                <a:gd fmla="*/ 7 h 69" name="T1"/>
                <a:gd fmla="*/ 23 w 46" name="T2"/>
                <a:gd fmla="*/ 6 h 69" name="T3"/>
                <a:gd fmla="*/ 24 w 46" name="T4"/>
                <a:gd fmla="*/ 14 h 69" name="T5"/>
                <a:gd fmla="*/ 17 w 46" name="T6"/>
                <a:gd fmla="*/ 19 h 69" name="T7"/>
                <a:gd fmla="*/ 26 w 46" name="T8"/>
                <a:gd fmla="*/ 23 h 69" name="T9"/>
                <a:gd fmla="*/ 30 w 46" name="T10"/>
                <a:gd fmla="*/ 33 h 69" name="T11"/>
                <a:gd fmla="*/ 33 w 46" name="T12"/>
                <a:gd fmla="*/ 35 h 69" name="T13"/>
                <a:gd fmla="*/ 38 w 46" name="T14"/>
                <a:gd fmla="*/ 38 h 69" name="T15"/>
                <a:gd fmla="*/ 35 w 46" name="T16"/>
                <a:gd fmla="*/ 44 h 69" name="T17"/>
                <a:gd fmla="*/ 44 w 46" name="T18"/>
                <a:gd fmla="*/ 45 h 69" name="T19"/>
                <a:gd fmla="*/ 44 w 46" name="T20"/>
                <a:gd fmla="*/ 54 h 69" name="T21"/>
                <a:gd fmla="*/ 41 w 46" name="T22"/>
                <a:gd fmla="*/ 54 h 69" name="T23"/>
                <a:gd fmla="*/ 44 w 46" name="T24"/>
                <a:gd fmla="*/ 55 h 69" name="T25"/>
                <a:gd fmla="*/ 41 w 46" name="T26"/>
                <a:gd fmla="*/ 59 h 69" name="T27"/>
                <a:gd fmla="*/ 37 w 46" name="T28"/>
                <a:gd fmla="*/ 62 h 69" name="T29"/>
                <a:gd fmla="*/ 23 w 46" name="T30"/>
                <a:gd fmla="*/ 61 h 69" name="T31"/>
                <a:gd fmla="*/ 17 w 46" name="T32"/>
                <a:gd fmla="*/ 62 h 69" name="T33"/>
                <a:gd fmla="*/ 7 w 46" name="T34"/>
                <a:gd fmla="*/ 62 h 69" name="T35"/>
                <a:gd fmla="*/ 10 w 46" name="T36"/>
                <a:gd fmla="*/ 61 h 69" name="T37"/>
                <a:gd fmla="*/ 12 w 46" name="T38"/>
                <a:gd fmla="*/ 62 h 69" name="T39"/>
                <a:gd fmla="*/ 13 w 46" name="T40"/>
                <a:gd fmla="*/ 59 h 69" name="T41"/>
                <a:gd fmla="*/ 21 w 46" name="T42"/>
                <a:gd fmla="*/ 58 h 69" name="T43"/>
                <a:gd fmla="*/ 10 w 46" name="T44"/>
                <a:gd fmla="*/ 54 h 69" name="T45"/>
                <a:gd fmla="*/ 10 w 46" name="T46"/>
                <a:gd fmla="*/ 45 h 69" name="T47"/>
                <a:gd fmla="*/ 13 w 46" name="T48"/>
                <a:gd fmla="*/ 44 h 69" name="T49"/>
                <a:gd fmla="*/ 19 w 46" name="T50"/>
                <a:gd fmla="*/ 44 h 69" name="T51"/>
                <a:gd fmla="*/ 20 w 46" name="T52"/>
                <a:gd fmla="*/ 35 h 69" name="T53"/>
                <a:gd fmla="*/ 16 w 46" name="T54"/>
                <a:gd fmla="*/ 30 h 69" name="T55"/>
                <a:gd fmla="*/ 10 w 46" name="T56"/>
                <a:gd fmla="*/ 31 h 69" name="T57"/>
                <a:gd fmla="*/ 10 w 46" name="T58"/>
                <a:gd fmla="*/ 24 h 69" name="T59"/>
                <a:gd fmla="*/ 5 w 46" name="T60"/>
                <a:gd fmla="*/ 21 h 69" name="T61"/>
                <a:gd fmla="*/ 0 w 46" name="T62"/>
                <a:gd fmla="*/ 7 h 69" name="T63"/>
                <a:gd fmla="*/ 7 w 46" name="T64"/>
                <a:gd fmla="*/ 0 h 69" name="T65"/>
                <a:gd fmla="*/ 20 w 46" name="T66"/>
                <a:gd fmla="*/ 0 h 69" name="T67"/>
                <a:gd fmla="*/ 13 w 46" name="T68"/>
                <a:gd fmla="*/ 7 h 69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46" name="T105"/>
                <a:gd fmla="*/ 0 h 69" name="T106"/>
                <a:gd fmla="*/ 46 w 46" name="T107"/>
                <a:gd fmla="*/ 69 h 69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69" w="46">
                  <a:moveTo>
                    <a:pt x="13" y="7"/>
                  </a:moveTo>
                  <a:cubicBezTo>
                    <a:pt x="14" y="10"/>
                    <a:pt x="20" y="6"/>
                    <a:pt x="23" y="6"/>
                  </a:cubicBezTo>
                  <a:cubicBezTo>
                    <a:pt x="24" y="8"/>
                    <a:pt x="24" y="11"/>
                    <a:pt x="24" y="14"/>
                  </a:cubicBezTo>
                  <a:cubicBezTo>
                    <a:pt x="21" y="15"/>
                    <a:pt x="18" y="16"/>
                    <a:pt x="17" y="19"/>
                  </a:cubicBezTo>
                  <a:cubicBezTo>
                    <a:pt x="18" y="21"/>
                    <a:pt x="21" y="23"/>
                    <a:pt x="26" y="23"/>
                  </a:cubicBezTo>
                  <a:cubicBezTo>
                    <a:pt x="25" y="28"/>
                    <a:pt x="31" y="26"/>
                    <a:pt x="30" y="33"/>
                  </a:cubicBezTo>
                  <a:cubicBezTo>
                    <a:pt x="30" y="34"/>
                    <a:pt x="33" y="34"/>
                    <a:pt x="33" y="35"/>
                  </a:cubicBezTo>
                  <a:cubicBezTo>
                    <a:pt x="33" y="38"/>
                    <a:pt x="37" y="36"/>
                    <a:pt x="38" y="38"/>
                  </a:cubicBezTo>
                  <a:cubicBezTo>
                    <a:pt x="38" y="40"/>
                    <a:pt x="36" y="42"/>
                    <a:pt x="35" y="44"/>
                  </a:cubicBezTo>
                  <a:cubicBezTo>
                    <a:pt x="39" y="44"/>
                    <a:pt x="42" y="44"/>
                    <a:pt x="44" y="45"/>
                  </a:cubicBezTo>
                  <a:cubicBezTo>
                    <a:pt x="42" y="47"/>
                    <a:pt x="46" y="51"/>
                    <a:pt x="44" y="54"/>
                  </a:cubicBezTo>
                  <a:cubicBezTo>
                    <a:pt x="44" y="54"/>
                    <a:pt x="41" y="53"/>
                    <a:pt x="41" y="54"/>
                  </a:cubicBezTo>
                  <a:cubicBezTo>
                    <a:pt x="41" y="55"/>
                    <a:pt x="43" y="55"/>
                    <a:pt x="44" y="55"/>
                  </a:cubicBezTo>
                  <a:cubicBezTo>
                    <a:pt x="43" y="56"/>
                    <a:pt x="41" y="56"/>
                    <a:pt x="41" y="59"/>
                  </a:cubicBezTo>
                  <a:cubicBezTo>
                    <a:pt x="39" y="60"/>
                    <a:pt x="39" y="62"/>
                    <a:pt x="37" y="62"/>
                  </a:cubicBezTo>
                  <a:cubicBezTo>
                    <a:pt x="32" y="62"/>
                    <a:pt x="29" y="60"/>
                    <a:pt x="23" y="61"/>
                  </a:cubicBezTo>
                  <a:cubicBezTo>
                    <a:pt x="20" y="63"/>
                    <a:pt x="22" y="63"/>
                    <a:pt x="17" y="62"/>
                  </a:cubicBezTo>
                  <a:cubicBezTo>
                    <a:pt x="16" y="65"/>
                    <a:pt x="7" y="69"/>
                    <a:pt x="7" y="62"/>
                  </a:cubicBezTo>
                  <a:cubicBezTo>
                    <a:pt x="9" y="63"/>
                    <a:pt x="10" y="61"/>
                    <a:pt x="10" y="61"/>
                  </a:cubicBezTo>
                  <a:cubicBezTo>
                    <a:pt x="11" y="61"/>
                    <a:pt x="12" y="62"/>
                    <a:pt x="12" y="62"/>
                  </a:cubicBezTo>
                  <a:cubicBezTo>
                    <a:pt x="13" y="61"/>
                    <a:pt x="12" y="60"/>
                    <a:pt x="13" y="59"/>
                  </a:cubicBezTo>
                  <a:cubicBezTo>
                    <a:pt x="15" y="58"/>
                    <a:pt x="18" y="59"/>
                    <a:pt x="21" y="58"/>
                  </a:cubicBezTo>
                  <a:cubicBezTo>
                    <a:pt x="20" y="51"/>
                    <a:pt x="14" y="56"/>
                    <a:pt x="10" y="54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3" y="46"/>
                    <a:pt x="15" y="44"/>
                    <a:pt x="13" y="44"/>
                  </a:cubicBezTo>
                  <a:cubicBezTo>
                    <a:pt x="14" y="40"/>
                    <a:pt x="16" y="45"/>
                    <a:pt x="19" y="44"/>
                  </a:cubicBezTo>
                  <a:cubicBezTo>
                    <a:pt x="21" y="44"/>
                    <a:pt x="16" y="38"/>
                    <a:pt x="20" y="35"/>
                  </a:cubicBezTo>
                  <a:cubicBezTo>
                    <a:pt x="19" y="33"/>
                    <a:pt x="15" y="34"/>
                    <a:pt x="16" y="30"/>
                  </a:cubicBezTo>
                  <a:cubicBezTo>
                    <a:pt x="15" y="31"/>
                    <a:pt x="13" y="31"/>
                    <a:pt x="10" y="31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2"/>
                    <a:pt x="5" y="23"/>
                    <a:pt x="5" y="21"/>
                  </a:cubicBezTo>
                  <a:cubicBezTo>
                    <a:pt x="7" y="16"/>
                    <a:pt x="6" y="8"/>
                    <a:pt x="0" y="7"/>
                  </a:cubicBezTo>
                  <a:cubicBezTo>
                    <a:pt x="2" y="5"/>
                    <a:pt x="6" y="4"/>
                    <a:pt x="7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7" y="2"/>
                    <a:pt x="15" y="5"/>
                    <a:pt x="13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91" name="Freeform 97">
              <a:extLst>
                <a:ext uri="{FF2B5EF4-FFF2-40B4-BE49-F238E27FC236}">
                  <a16:creationId xmlns:a16="http://schemas.microsoft.com/office/drawing/2014/main" id="{4EE4331A-D5F4-4F3C-918A-5786EDA9E675}"/>
                </a:ext>
              </a:extLst>
            </p:cNvPr>
            <p:cNvSpPr/>
            <p:nvPr/>
          </p:nvSpPr>
          <p:spPr bwMode="auto">
            <a:xfrm>
              <a:off x="225798" y="914287"/>
              <a:ext cx="37633" cy="28806"/>
            </a:xfrm>
            <a:custGeom>
              <a:gdLst>
                <a:gd fmla="*/ 11 w 12" name="T0"/>
                <a:gd fmla="*/ 1 h 9" name="T1"/>
                <a:gd fmla="*/ 12 w 12" name="T2"/>
                <a:gd fmla="*/ 6 h 9" name="T3"/>
                <a:gd fmla="*/ 5 w 12" name="T4"/>
                <a:gd fmla="*/ 9 h 9" name="T5"/>
                <a:gd fmla="*/ 5 w 12" name="T6"/>
                <a:gd fmla="*/ 6 h 9" name="T7"/>
                <a:gd fmla="*/ 2 w 12" name="T8"/>
                <a:gd fmla="*/ 8 h 9" name="T9"/>
                <a:gd fmla="*/ 4 w 12" name="T10"/>
                <a:gd fmla="*/ 6 h 9" name="T11"/>
                <a:gd fmla="*/ 11 w 12" name="T12"/>
                <a:gd fmla="*/ 1 h 9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12" name="T21"/>
                <a:gd fmla="*/ 0 h 9" name="T22"/>
                <a:gd fmla="*/ 12 w 12" name="T23"/>
                <a:gd fmla="*/ 9 h 9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9" w="12">
                  <a:moveTo>
                    <a:pt x="11" y="1"/>
                  </a:moveTo>
                  <a:cubicBezTo>
                    <a:pt x="9" y="2"/>
                    <a:pt x="10" y="5"/>
                    <a:pt x="12" y="6"/>
                  </a:cubicBezTo>
                  <a:cubicBezTo>
                    <a:pt x="11" y="8"/>
                    <a:pt x="8" y="8"/>
                    <a:pt x="5" y="9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4" y="6"/>
                    <a:pt x="4" y="8"/>
                    <a:pt x="2" y="8"/>
                  </a:cubicBezTo>
                  <a:cubicBezTo>
                    <a:pt x="0" y="6"/>
                    <a:pt x="3" y="7"/>
                    <a:pt x="4" y="6"/>
                  </a:cubicBezTo>
                  <a:cubicBezTo>
                    <a:pt x="5" y="5"/>
                    <a:pt x="8" y="0"/>
                    <a:pt x="1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typeface="+mn-lt"/>
              </a:endParaRPr>
            </a:p>
          </p:txBody>
        </p:sp>
        <p:sp>
          <p:nvSpPr>
            <p:cNvPr id="92" name="Freeform 98">
              <a:extLst>
                <a:ext uri="{FF2B5EF4-FFF2-40B4-BE49-F238E27FC236}">
                  <a16:creationId xmlns:a16="http://schemas.microsoft.com/office/drawing/2014/main" id="{A7714D24-D5BD-442A-882B-59D8192B9634}"/>
                </a:ext>
              </a:extLst>
            </p:cNvPr>
            <p:cNvSpPr/>
            <p:nvPr/>
          </p:nvSpPr>
          <p:spPr bwMode="auto">
            <a:xfrm>
              <a:off x="5429719" y="1285011"/>
              <a:ext cx="21168" cy="26301"/>
            </a:xfrm>
            <a:custGeom>
              <a:gdLst>
                <a:gd fmla="*/ 2 w 7" name="T0"/>
                <a:gd fmla="*/ 2 h 8" name="T1"/>
                <a:gd fmla="*/ 7 w 7" name="T2"/>
                <a:gd fmla="*/ 1 h 8" name="T3"/>
                <a:gd fmla="*/ 0 w 7" name="T4"/>
                <a:gd fmla="*/ 8 h 8" name="T5"/>
                <a:gd fmla="*/ 2 w 7" name="T6"/>
                <a:gd fmla="*/ 2 h 8" name="T7"/>
                <a:gd fmla="*/ 0 60000 65536" name="T8"/>
                <a:gd fmla="*/ 0 60000 65536" name="T9"/>
                <a:gd fmla="*/ 0 60000 65536" name="T10"/>
                <a:gd fmla="*/ 0 60000 65536" name="T11"/>
                <a:gd fmla="*/ 0 w 7" name="T12"/>
                <a:gd fmla="*/ 0 h 8" name="T13"/>
                <a:gd fmla="*/ 7 w 7" name="T14"/>
                <a:gd fmla="*/ 8 h 8" name="T15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T15" l="T12" r="T14" t="T13"/>
              <a:pathLst>
                <a:path h="8" w="7">
                  <a:moveTo>
                    <a:pt x="2" y="2"/>
                  </a:moveTo>
                  <a:cubicBezTo>
                    <a:pt x="3" y="0"/>
                    <a:pt x="4" y="3"/>
                    <a:pt x="7" y="1"/>
                  </a:cubicBezTo>
                  <a:cubicBezTo>
                    <a:pt x="6" y="4"/>
                    <a:pt x="6" y="8"/>
                    <a:pt x="0" y="8"/>
                  </a:cubicBezTo>
                  <a:cubicBezTo>
                    <a:pt x="0" y="6"/>
                    <a:pt x="6" y="4"/>
                    <a:pt x="2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93" name="Freeform 99">
              <a:extLst>
                <a:ext uri="{FF2B5EF4-FFF2-40B4-BE49-F238E27FC236}">
                  <a16:creationId xmlns:a16="http://schemas.microsoft.com/office/drawing/2014/main" id="{936F53D1-C835-470B-89C9-6C7D593BB27C}"/>
                </a:ext>
              </a:extLst>
            </p:cNvPr>
            <p:cNvSpPr/>
            <p:nvPr/>
          </p:nvSpPr>
          <p:spPr bwMode="auto">
            <a:xfrm>
              <a:off x="4882866" y="2018945"/>
              <a:ext cx="176404" cy="219178"/>
            </a:xfrm>
            <a:custGeom>
              <a:gdLst>
                <a:gd fmla="*/ 46 w 57" name="T0"/>
                <a:gd fmla="*/ 4 h 66" name="T1"/>
                <a:gd fmla="*/ 51 w 57" name="T2"/>
                <a:gd fmla="*/ 7 h 66" name="T3"/>
                <a:gd fmla="*/ 57 w 57" name="T4"/>
                <a:gd fmla="*/ 11 h 66" name="T5"/>
                <a:gd fmla="*/ 51 w 57" name="T6"/>
                <a:gd fmla="*/ 18 h 66" name="T7"/>
                <a:gd fmla="*/ 50 w 57" name="T8"/>
                <a:gd fmla="*/ 27 h 66" name="T9"/>
                <a:gd fmla="*/ 53 w 57" name="T10"/>
                <a:gd fmla="*/ 29 h 66" name="T11"/>
                <a:gd fmla="*/ 53 w 57" name="T12"/>
                <a:gd fmla="*/ 34 h 66" name="T13"/>
                <a:gd fmla="*/ 55 w 57" name="T14"/>
                <a:gd fmla="*/ 36 h 66" name="T15"/>
                <a:gd fmla="*/ 48 w 57" name="T16"/>
                <a:gd fmla="*/ 41 h 66" name="T17"/>
                <a:gd fmla="*/ 47 w 57" name="T18"/>
                <a:gd fmla="*/ 48 h 66" name="T19"/>
                <a:gd fmla="*/ 47 w 57" name="T20"/>
                <a:gd fmla="*/ 50 h 66" name="T21"/>
                <a:gd fmla="*/ 44 w 57" name="T22"/>
                <a:gd fmla="*/ 50 h 66" name="T23"/>
                <a:gd fmla="*/ 40 w 57" name="T24"/>
                <a:gd fmla="*/ 56 h 66" name="T25"/>
                <a:gd fmla="*/ 40 w 57" name="T26"/>
                <a:gd fmla="*/ 65 h 66" name="T27"/>
                <a:gd fmla="*/ 26 w 57" name="T28"/>
                <a:gd fmla="*/ 60 h 66" name="T29"/>
                <a:gd fmla="*/ 25 w 57" name="T30"/>
                <a:gd fmla="*/ 63 h 66" name="T31"/>
                <a:gd fmla="*/ 20 w 57" name="T32"/>
                <a:gd fmla="*/ 60 h 66" name="T33"/>
                <a:gd fmla="*/ 13 w 57" name="T34"/>
                <a:gd fmla="*/ 60 h 66" name="T35"/>
                <a:gd fmla="*/ 9 w 57" name="T36"/>
                <a:gd fmla="*/ 59 h 66" name="T37"/>
                <a:gd fmla="*/ 4 w 57" name="T38"/>
                <a:gd fmla="*/ 50 h 66" name="T39"/>
                <a:gd fmla="*/ 5 w 57" name="T40"/>
                <a:gd fmla="*/ 45 h 66" name="T41"/>
                <a:gd fmla="*/ 4 w 57" name="T42"/>
                <a:gd fmla="*/ 45 h 66" name="T43"/>
                <a:gd fmla="*/ 2 w 57" name="T44"/>
                <a:gd fmla="*/ 34 h 66" name="T45"/>
                <a:gd fmla="*/ 16 w 57" name="T46"/>
                <a:gd fmla="*/ 32 h 66" name="T47"/>
                <a:gd fmla="*/ 16 w 57" name="T48"/>
                <a:gd fmla="*/ 28 h 66" name="T49"/>
                <a:gd fmla="*/ 26 w 57" name="T50"/>
                <a:gd fmla="*/ 21 h 66" name="T51"/>
                <a:gd fmla="*/ 34 w 57" name="T52"/>
                <a:gd fmla="*/ 18 h 66" name="T53"/>
                <a:gd fmla="*/ 36 w 57" name="T54"/>
                <a:gd fmla="*/ 14 h 66" name="T55"/>
                <a:gd fmla="*/ 39 w 57" name="T56"/>
                <a:gd fmla="*/ 14 h 66" name="T57"/>
                <a:gd fmla="*/ 41 w 57" name="T58"/>
                <a:gd fmla="*/ 11 h 66" name="T59"/>
                <a:gd fmla="*/ 47 w 57" name="T60"/>
                <a:gd fmla="*/ 4 h 66" name="T61"/>
                <a:gd fmla="*/ 46 w 57" name="T62"/>
                <a:gd fmla="*/ 4 h 6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w 57" name="T96"/>
                <a:gd fmla="*/ 0 h 66" name="T97"/>
                <a:gd fmla="*/ 57 w 57" name="T98"/>
                <a:gd fmla="*/ 66 h 66" name="T99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T99" l="T96" r="T98" t="T97"/>
              <a:pathLst>
                <a:path h="66" w="57">
                  <a:moveTo>
                    <a:pt x="46" y="4"/>
                  </a:moveTo>
                  <a:cubicBezTo>
                    <a:pt x="47" y="0"/>
                    <a:pt x="49" y="7"/>
                    <a:pt x="51" y="7"/>
                  </a:cubicBezTo>
                  <a:cubicBezTo>
                    <a:pt x="53" y="8"/>
                    <a:pt x="54" y="11"/>
                    <a:pt x="57" y="11"/>
                  </a:cubicBezTo>
                  <a:cubicBezTo>
                    <a:pt x="56" y="15"/>
                    <a:pt x="56" y="18"/>
                    <a:pt x="51" y="18"/>
                  </a:cubicBezTo>
                  <a:cubicBezTo>
                    <a:pt x="50" y="21"/>
                    <a:pt x="53" y="26"/>
                    <a:pt x="50" y="27"/>
                  </a:cubicBezTo>
                  <a:cubicBezTo>
                    <a:pt x="49" y="28"/>
                    <a:pt x="52" y="29"/>
                    <a:pt x="53" y="29"/>
                  </a:cubicBezTo>
                  <a:cubicBezTo>
                    <a:pt x="53" y="31"/>
                    <a:pt x="52" y="33"/>
                    <a:pt x="53" y="34"/>
                  </a:cubicBezTo>
                  <a:cubicBezTo>
                    <a:pt x="53" y="35"/>
                    <a:pt x="55" y="35"/>
                    <a:pt x="55" y="36"/>
                  </a:cubicBezTo>
                  <a:cubicBezTo>
                    <a:pt x="55" y="40"/>
                    <a:pt x="51" y="43"/>
                    <a:pt x="48" y="41"/>
                  </a:cubicBezTo>
                  <a:cubicBezTo>
                    <a:pt x="49" y="44"/>
                    <a:pt x="51" y="45"/>
                    <a:pt x="47" y="48"/>
                  </a:cubicBezTo>
                  <a:cubicBezTo>
                    <a:pt x="47" y="48"/>
                    <a:pt x="47" y="50"/>
                    <a:pt x="47" y="50"/>
                  </a:cubicBezTo>
                  <a:cubicBezTo>
                    <a:pt x="47" y="51"/>
                    <a:pt x="45" y="50"/>
                    <a:pt x="44" y="50"/>
                  </a:cubicBezTo>
                  <a:cubicBezTo>
                    <a:pt x="43" y="52"/>
                    <a:pt x="44" y="58"/>
                    <a:pt x="40" y="56"/>
                  </a:cubicBezTo>
                  <a:cubicBezTo>
                    <a:pt x="43" y="59"/>
                    <a:pt x="39" y="60"/>
                    <a:pt x="40" y="65"/>
                  </a:cubicBezTo>
                  <a:cubicBezTo>
                    <a:pt x="33" y="66"/>
                    <a:pt x="31" y="61"/>
                    <a:pt x="26" y="60"/>
                  </a:cubicBezTo>
                  <a:cubicBezTo>
                    <a:pt x="25" y="60"/>
                    <a:pt x="25" y="62"/>
                    <a:pt x="25" y="63"/>
                  </a:cubicBezTo>
                  <a:cubicBezTo>
                    <a:pt x="22" y="64"/>
                    <a:pt x="21" y="61"/>
                    <a:pt x="20" y="60"/>
                  </a:cubicBezTo>
                  <a:cubicBezTo>
                    <a:pt x="18" y="60"/>
                    <a:pt x="15" y="61"/>
                    <a:pt x="13" y="60"/>
                  </a:cubicBezTo>
                  <a:cubicBezTo>
                    <a:pt x="12" y="60"/>
                    <a:pt x="14" y="56"/>
                    <a:pt x="9" y="59"/>
                  </a:cubicBezTo>
                  <a:cubicBezTo>
                    <a:pt x="8" y="55"/>
                    <a:pt x="8" y="51"/>
                    <a:pt x="4" y="50"/>
                  </a:cubicBezTo>
                  <a:cubicBezTo>
                    <a:pt x="3" y="48"/>
                    <a:pt x="5" y="48"/>
                    <a:pt x="5" y="45"/>
                  </a:cubicBezTo>
                  <a:cubicBezTo>
                    <a:pt x="5" y="43"/>
                    <a:pt x="3" y="45"/>
                    <a:pt x="4" y="45"/>
                  </a:cubicBezTo>
                  <a:cubicBezTo>
                    <a:pt x="0" y="42"/>
                    <a:pt x="3" y="39"/>
                    <a:pt x="2" y="34"/>
                  </a:cubicBezTo>
                  <a:cubicBezTo>
                    <a:pt x="8" y="34"/>
                    <a:pt x="12" y="34"/>
                    <a:pt x="16" y="32"/>
                  </a:cubicBezTo>
                  <a:cubicBezTo>
                    <a:pt x="16" y="30"/>
                    <a:pt x="19" y="29"/>
                    <a:pt x="16" y="28"/>
                  </a:cubicBezTo>
                  <a:cubicBezTo>
                    <a:pt x="17" y="26"/>
                    <a:pt x="29" y="23"/>
                    <a:pt x="26" y="21"/>
                  </a:cubicBezTo>
                  <a:cubicBezTo>
                    <a:pt x="28" y="19"/>
                    <a:pt x="31" y="18"/>
                    <a:pt x="34" y="18"/>
                  </a:cubicBezTo>
                  <a:cubicBezTo>
                    <a:pt x="37" y="18"/>
                    <a:pt x="35" y="15"/>
                    <a:pt x="36" y="14"/>
                  </a:cubicBezTo>
                  <a:cubicBezTo>
                    <a:pt x="36" y="14"/>
                    <a:pt x="38" y="14"/>
                    <a:pt x="39" y="14"/>
                  </a:cubicBezTo>
                  <a:cubicBezTo>
                    <a:pt x="40" y="13"/>
                    <a:pt x="39" y="10"/>
                    <a:pt x="41" y="11"/>
                  </a:cubicBezTo>
                  <a:cubicBezTo>
                    <a:pt x="40" y="5"/>
                    <a:pt x="45" y="7"/>
                    <a:pt x="47" y="4"/>
                  </a:cubicBezTo>
                  <a:lnTo>
                    <a:pt x="4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94" name="Freeform 100">
              <a:extLst>
                <a:ext uri="{FF2B5EF4-FFF2-40B4-BE49-F238E27FC236}">
                  <a16:creationId xmlns:a16="http://schemas.microsoft.com/office/drawing/2014/main" id="{6F54F84B-1266-4806-AEB2-4BD118EB17ED}"/>
                </a:ext>
              </a:extLst>
            </p:cNvPr>
            <p:cNvSpPr/>
            <p:nvPr/>
          </p:nvSpPr>
          <p:spPr bwMode="auto">
            <a:xfrm>
              <a:off x="5061622" y="2175501"/>
              <a:ext cx="79970" cy="96439"/>
            </a:xfrm>
            <a:custGeom>
              <a:gdLst>
                <a:gd fmla="*/ 23 w 26" name="T0"/>
                <a:gd fmla="*/ 1 h 29" name="T1"/>
                <a:gd fmla="*/ 18 w 26" name="T2"/>
                <a:gd fmla="*/ 6 h 29" name="T3"/>
                <a:gd fmla="*/ 17 w 26" name="T4"/>
                <a:gd fmla="*/ 6 h 29" name="T5"/>
                <a:gd fmla="*/ 18 w 26" name="T6"/>
                <a:gd fmla="*/ 10 h 29" name="T7"/>
                <a:gd fmla="*/ 21 w 26" name="T8"/>
                <a:gd fmla="*/ 13 h 29" name="T9"/>
                <a:gd fmla="*/ 23 w 26" name="T10"/>
                <a:gd fmla="*/ 26 h 29" name="T11"/>
                <a:gd fmla="*/ 17 w 26" name="T12"/>
                <a:gd fmla="*/ 26 h 29" name="T13"/>
                <a:gd fmla="*/ 13 w 26" name="T14"/>
                <a:gd fmla="*/ 12 h 29" name="T15"/>
                <a:gd fmla="*/ 7 w 26" name="T16"/>
                <a:gd fmla="*/ 16 h 29" name="T17"/>
                <a:gd fmla="*/ 7 w 26" name="T18"/>
                <a:gd fmla="*/ 25 h 29" name="T19"/>
                <a:gd fmla="*/ 3 w 26" name="T20"/>
                <a:gd fmla="*/ 29 h 29" name="T21"/>
                <a:gd fmla="*/ 2 w 26" name="T22"/>
                <a:gd fmla="*/ 22 h 29" name="T23"/>
                <a:gd fmla="*/ 3 w 26" name="T24"/>
                <a:gd fmla="*/ 20 h 29" name="T25"/>
                <a:gd fmla="*/ 2 w 26" name="T26"/>
                <a:gd fmla="*/ 19 h 29" name="T27"/>
                <a:gd fmla="*/ 3 w 26" name="T28"/>
                <a:gd fmla="*/ 13 h 29" name="T29"/>
                <a:gd fmla="*/ 0 w 26" name="T30"/>
                <a:gd fmla="*/ 10 h 29" name="T31"/>
                <a:gd fmla="*/ 11 w 26" name="T32"/>
                <a:gd fmla="*/ 1 h 29" name="T33"/>
                <a:gd fmla="*/ 23 w 26" name="T34"/>
                <a:gd fmla="*/ 1 h 29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26" name="T54"/>
                <a:gd fmla="*/ 0 h 29" name="T55"/>
                <a:gd fmla="*/ 26 w 26" name="T56"/>
                <a:gd fmla="*/ 29 h 29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28" w="26">
                  <a:moveTo>
                    <a:pt x="23" y="1"/>
                  </a:moveTo>
                  <a:cubicBezTo>
                    <a:pt x="26" y="7"/>
                    <a:pt x="16" y="4"/>
                    <a:pt x="18" y="6"/>
                  </a:cubicBezTo>
                  <a:cubicBezTo>
                    <a:pt x="20" y="8"/>
                    <a:pt x="19" y="7"/>
                    <a:pt x="17" y="6"/>
                  </a:cubicBezTo>
                  <a:cubicBezTo>
                    <a:pt x="17" y="8"/>
                    <a:pt x="18" y="9"/>
                    <a:pt x="18" y="10"/>
                  </a:cubicBezTo>
                  <a:cubicBezTo>
                    <a:pt x="19" y="11"/>
                    <a:pt x="21" y="13"/>
                    <a:pt x="21" y="13"/>
                  </a:cubicBezTo>
                  <a:cubicBezTo>
                    <a:pt x="22" y="17"/>
                    <a:pt x="22" y="22"/>
                    <a:pt x="23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5" y="21"/>
                    <a:pt x="13" y="18"/>
                    <a:pt x="13" y="12"/>
                  </a:cubicBezTo>
                  <a:cubicBezTo>
                    <a:pt x="10" y="12"/>
                    <a:pt x="12" y="17"/>
                    <a:pt x="7" y="16"/>
                  </a:cubicBezTo>
                  <a:cubicBezTo>
                    <a:pt x="7" y="25"/>
                    <a:pt x="7" y="25"/>
                    <a:pt x="7" y="25"/>
                  </a:cubicBezTo>
                  <a:cubicBezTo>
                    <a:pt x="8" y="28"/>
                    <a:pt x="3" y="26"/>
                    <a:pt x="3" y="29"/>
                  </a:cubicBezTo>
                  <a:cubicBezTo>
                    <a:pt x="1" y="29"/>
                    <a:pt x="1" y="24"/>
                    <a:pt x="2" y="22"/>
                  </a:cubicBezTo>
                  <a:cubicBezTo>
                    <a:pt x="2" y="21"/>
                    <a:pt x="3" y="20"/>
                    <a:pt x="3" y="20"/>
                  </a:cubicBezTo>
                  <a:cubicBezTo>
                    <a:pt x="3" y="19"/>
                    <a:pt x="2" y="19"/>
                    <a:pt x="2" y="19"/>
                  </a:cubicBezTo>
                  <a:cubicBezTo>
                    <a:pt x="1" y="18"/>
                    <a:pt x="4" y="16"/>
                    <a:pt x="3" y="13"/>
                  </a:cubicBezTo>
                  <a:cubicBezTo>
                    <a:pt x="4" y="11"/>
                    <a:pt x="2" y="11"/>
                    <a:pt x="0" y="10"/>
                  </a:cubicBezTo>
                  <a:cubicBezTo>
                    <a:pt x="2" y="5"/>
                    <a:pt x="4" y="0"/>
                    <a:pt x="11" y="1"/>
                  </a:cubicBezTo>
                  <a:cubicBezTo>
                    <a:pt x="7" y="5"/>
                    <a:pt x="19" y="1"/>
                    <a:pt x="23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95" name="Freeform 101">
              <a:extLst>
                <a:ext uri="{FF2B5EF4-FFF2-40B4-BE49-F238E27FC236}">
                  <a16:creationId xmlns:a16="http://schemas.microsoft.com/office/drawing/2014/main" id="{96CE77B2-7949-44A4-BD26-F2B4471DADB8}"/>
                </a:ext>
              </a:extLst>
            </p:cNvPr>
            <p:cNvSpPr/>
            <p:nvPr/>
          </p:nvSpPr>
          <p:spPr bwMode="auto">
            <a:xfrm>
              <a:off x="4824064" y="2271939"/>
              <a:ext cx="185812" cy="56360"/>
            </a:xfrm>
            <a:custGeom>
              <a:gdLst>
                <a:gd fmla="*/ 1 w 60" name="T0"/>
                <a:gd fmla="*/ 5 h 17" name="T1"/>
                <a:gd fmla="*/ 7 w 60" name="T2"/>
                <a:gd fmla="*/ 1 h 17" name="T3"/>
                <a:gd fmla="*/ 10 w 60" name="T4"/>
                <a:gd fmla="*/ 4 h 17" name="T5"/>
                <a:gd fmla="*/ 13 w 60" name="T6"/>
                <a:gd fmla="*/ 5 h 17" name="T7"/>
                <a:gd fmla="*/ 27 w 60" name="T8"/>
                <a:gd fmla="*/ 8 h 17" name="T9"/>
                <a:gd fmla="*/ 41 w 60" name="T10"/>
                <a:gd fmla="*/ 7 h 17" name="T11"/>
                <a:gd fmla="*/ 44 w 60" name="T12"/>
                <a:gd fmla="*/ 10 h 17" name="T13"/>
                <a:gd fmla="*/ 48 w 60" name="T14"/>
                <a:gd fmla="*/ 11 h 17" name="T15"/>
                <a:gd fmla="*/ 55 w 60" name="T16"/>
                <a:gd fmla="*/ 11 h 17" name="T17"/>
                <a:gd fmla="*/ 56 w 60" name="T18"/>
                <a:gd fmla="*/ 15 h 17" name="T19"/>
                <a:gd fmla="*/ 53 w 60" name="T20"/>
                <a:gd fmla="*/ 15 h 17" name="T21"/>
                <a:gd fmla="*/ 25 w 60" name="T22"/>
                <a:gd fmla="*/ 11 h 17" name="T23"/>
                <a:gd fmla="*/ 18 w 60" name="T24"/>
                <a:gd fmla="*/ 11 h 17" name="T25"/>
                <a:gd fmla="*/ 8 w 60" name="T26"/>
                <a:gd fmla="*/ 8 h 17" name="T27"/>
                <a:gd fmla="*/ 1 w 60" name="T28"/>
                <a:gd fmla="*/ 5 h 17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60" name="T45"/>
                <a:gd fmla="*/ 0 h 17" name="T46"/>
                <a:gd fmla="*/ 60 w 60" name="T47"/>
                <a:gd fmla="*/ 17 h 17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17" w="60">
                  <a:moveTo>
                    <a:pt x="1" y="5"/>
                  </a:moveTo>
                  <a:cubicBezTo>
                    <a:pt x="0" y="1"/>
                    <a:pt x="6" y="3"/>
                    <a:pt x="7" y="1"/>
                  </a:cubicBezTo>
                  <a:cubicBezTo>
                    <a:pt x="10" y="0"/>
                    <a:pt x="9" y="3"/>
                    <a:pt x="10" y="4"/>
                  </a:cubicBezTo>
                  <a:cubicBezTo>
                    <a:pt x="11" y="5"/>
                    <a:pt x="13" y="4"/>
                    <a:pt x="13" y="5"/>
                  </a:cubicBezTo>
                  <a:cubicBezTo>
                    <a:pt x="19" y="3"/>
                    <a:pt x="21" y="4"/>
                    <a:pt x="27" y="8"/>
                  </a:cubicBezTo>
                  <a:cubicBezTo>
                    <a:pt x="32" y="5"/>
                    <a:pt x="34" y="7"/>
                    <a:pt x="41" y="7"/>
                  </a:cubicBezTo>
                  <a:cubicBezTo>
                    <a:pt x="43" y="6"/>
                    <a:pt x="43" y="8"/>
                    <a:pt x="44" y="10"/>
                  </a:cubicBezTo>
                  <a:cubicBezTo>
                    <a:pt x="46" y="9"/>
                    <a:pt x="48" y="9"/>
                    <a:pt x="48" y="11"/>
                  </a:cubicBezTo>
                  <a:cubicBezTo>
                    <a:pt x="51" y="9"/>
                    <a:pt x="55" y="14"/>
                    <a:pt x="55" y="11"/>
                  </a:cubicBezTo>
                  <a:cubicBezTo>
                    <a:pt x="60" y="11"/>
                    <a:pt x="52" y="16"/>
                    <a:pt x="56" y="15"/>
                  </a:cubicBezTo>
                  <a:cubicBezTo>
                    <a:pt x="56" y="17"/>
                    <a:pt x="55" y="15"/>
                    <a:pt x="53" y="15"/>
                  </a:cubicBezTo>
                  <a:cubicBezTo>
                    <a:pt x="43" y="17"/>
                    <a:pt x="34" y="13"/>
                    <a:pt x="25" y="11"/>
                  </a:cubicBezTo>
                  <a:cubicBezTo>
                    <a:pt x="23" y="11"/>
                    <a:pt x="21" y="11"/>
                    <a:pt x="18" y="11"/>
                  </a:cubicBezTo>
                  <a:cubicBezTo>
                    <a:pt x="15" y="10"/>
                    <a:pt x="12" y="9"/>
                    <a:pt x="8" y="8"/>
                  </a:cubicBezTo>
                  <a:cubicBezTo>
                    <a:pt x="6" y="7"/>
                    <a:pt x="2" y="8"/>
                    <a:pt x="1" y="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96" name="Freeform 102">
              <a:extLst>
                <a:ext uri="{FF2B5EF4-FFF2-40B4-BE49-F238E27FC236}">
                  <a16:creationId xmlns:a16="http://schemas.microsoft.com/office/drawing/2014/main" id="{29ADF18E-ADBA-4D7A-93B8-DE7F6DD63694}"/>
                </a:ext>
              </a:extLst>
            </p:cNvPr>
            <p:cNvSpPr/>
            <p:nvPr/>
          </p:nvSpPr>
          <p:spPr bwMode="auto">
            <a:xfrm>
              <a:off x="5071030" y="2338319"/>
              <a:ext cx="24697" cy="13777"/>
            </a:xfrm>
            <a:custGeom>
              <a:gdLst>
                <a:gd fmla="*/ 3 w 8" name="T0"/>
                <a:gd fmla="*/ 2 h 4" name="T1"/>
                <a:gd fmla="*/ 8 w 8" name="T2"/>
                <a:gd fmla="*/ 4 h 4" name="T3"/>
                <a:gd fmla="*/ 3 w 8" name="T4"/>
                <a:gd fmla="*/ 4 h 4" name="T5"/>
                <a:gd fmla="*/ 1 w 8" name="T6"/>
                <a:gd fmla="*/ 2 h 4" name="T7"/>
                <a:gd fmla="*/ 3 w 8" name="T8"/>
                <a:gd fmla="*/ 2 h 4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  <a:gd fmla="*/ 0 w 8" name="T15"/>
                <a:gd fmla="*/ 0 h 4" name="T16"/>
                <a:gd fmla="*/ 8 w 8" name="T17"/>
                <a:gd fmla="*/ 4 h 4" name="T18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T18" l="T15" r="T17" t="T16"/>
              <a:pathLst>
                <a:path h="4" w="8">
                  <a:moveTo>
                    <a:pt x="3" y="2"/>
                  </a:moveTo>
                  <a:cubicBezTo>
                    <a:pt x="5" y="2"/>
                    <a:pt x="8" y="2"/>
                    <a:pt x="8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2"/>
                    <a:pt x="2" y="3"/>
                    <a:pt x="1" y="2"/>
                  </a:cubicBezTo>
                  <a:cubicBezTo>
                    <a:pt x="0" y="0"/>
                    <a:pt x="2" y="1"/>
                    <a:pt x="3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97" name="Freeform 103">
              <a:extLst>
                <a:ext uri="{FF2B5EF4-FFF2-40B4-BE49-F238E27FC236}">
                  <a16:creationId xmlns:a16="http://schemas.microsoft.com/office/drawing/2014/main" id="{F4789EB9-BDF3-4BE6-8188-AEE1AFF5A175}"/>
                </a:ext>
              </a:extLst>
            </p:cNvPr>
            <p:cNvSpPr/>
            <p:nvPr/>
          </p:nvSpPr>
          <p:spPr bwMode="auto">
            <a:xfrm>
              <a:off x="5896601" y="2979572"/>
              <a:ext cx="135244" cy="145284"/>
            </a:xfrm>
            <a:custGeom>
              <a:gdLst>
                <a:gd fmla="*/ 1 w 44" name="T0"/>
                <a:gd fmla="*/ 38 h 44" name="T1"/>
                <a:gd fmla="*/ 4 w 44" name="T2"/>
                <a:gd fmla="*/ 32 h 44" name="T3"/>
                <a:gd fmla="*/ 7 w 44" name="T4"/>
                <a:gd fmla="*/ 31 h 44" name="T5"/>
                <a:gd fmla="*/ 7 w 44" name="T6"/>
                <a:gd fmla="*/ 28 h 44" name="T7"/>
                <a:gd fmla="*/ 9 w 44" name="T8"/>
                <a:gd fmla="*/ 28 h 44" name="T9"/>
                <a:gd fmla="*/ 11 w 44" name="T10"/>
                <a:gd fmla="*/ 25 h 44" name="T11"/>
                <a:gd fmla="*/ 16 w 44" name="T12"/>
                <a:gd fmla="*/ 24 h 44" name="T13"/>
                <a:gd fmla="*/ 19 w 44" name="T14"/>
                <a:gd fmla="*/ 21 h 44" name="T15"/>
                <a:gd fmla="*/ 22 w 44" name="T16"/>
                <a:gd fmla="*/ 17 h 44" name="T17"/>
                <a:gd fmla="*/ 25 w 44" name="T18"/>
                <a:gd fmla="*/ 14 h 44" name="T19"/>
                <a:gd fmla="*/ 29 w 44" name="T20"/>
                <a:gd fmla="*/ 15 h 44" name="T21"/>
                <a:gd fmla="*/ 28 w 44" name="T22"/>
                <a:gd fmla="*/ 10 h 44" name="T23"/>
                <a:gd fmla="*/ 33 w 44" name="T24"/>
                <a:gd fmla="*/ 3 h 44" name="T25"/>
                <a:gd fmla="*/ 37 w 44" name="T26"/>
                <a:gd fmla="*/ 0 h 44" name="T27"/>
                <a:gd fmla="*/ 42 w 44" name="T28"/>
                <a:gd fmla="*/ 3 h 44" name="T29"/>
                <a:gd fmla="*/ 43 w 44" name="T30"/>
                <a:gd fmla="*/ 10 h 44" name="T31"/>
                <a:gd fmla="*/ 42 w 44" name="T32"/>
                <a:gd fmla="*/ 14 h 44" name="T33"/>
                <a:gd fmla="*/ 39 w 44" name="T34"/>
                <a:gd fmla="*/ 14 h 44" name="T35"/>
                <a:gd fmla="*/ 37 w 44" name="T36"/>
                <a:gd fmla="*/ 21 h 44" name="T37"/>
                <a:gd fmla="*/ 32 w 44" name="T38"/>
                <a:gd fmla="*/ 22 h 44" name="T39"/>
                <a:gd fmla="*/ 28 w 44" name="T40"/>
                <a:gd fmla="*/ 32 h 44" name="T41"/>
                <a:gd fmla="*/ 25 w 44" name="T42"/>
                <a:gd fmla="*/ 38 h 44" name="T43"/>
                <a:gd fmla="*/ 22 w 44" name="T44"/>
                <a:gd fmla="*/ 41 h 44" name="T45"/>
                <a:gd fmla="*/ 11 w 44" name="T46"/>
                <a:gd fmla="*/ 36 h 44" name="T47"/>
                <a:gd fmla="*/ 5 w 44" name="T48"/>
                <a:gd fmla="*/ 38 h 44" name="T49"/>
                <a:gd fmla="*/ 4 w 44" name="T50"/>
                <a:gd fmla="*/ 35 h 44" name="T51"/>
                <a:gd fmla="*/ 1 w 44" name="T52"/>
                <a:gd fmla="*/ 38 h 44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w 44" name="T81"/>
                <a:gd fmla="*/ 0 h 44" name="T82"/>
                <a:gd fmla="*/ 44 w 44" name="T83"/>
                <a:gd fmla="*/ 44 h 44" name="T84"/>
              </a:gdLst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b="T84" l="T81" r="T83" t="T82"/>
              <a:pathLst>
                <a:path h="44" w="44">
                  <a:moveTo>
                    <a:pt x="1" y="38"/>
                  </a:moveTo>
                  <a:cubicBezTo>
                    <a:pt x="0" y="36"/>
                    <a:pt x="3" y="34"/>
                    <a:pt x="4" y="32"/>
                  </a:cubicBezTo>
                  <a:cubicBezTo>
                    <a:pt x="4" y="32"/>
                    <a:pt x="6" y="31"/>
                    <a:pt x="7" y="31"/>
                  </a:cubicBezTo>
                  <a:cubicBezTo>
                    <a:pt x="7" y="30"/>
                    <a:pt x="6" y="28"/>
                    <a:pt x="7" y="28"/>
                  </a:cubicBezTo>
                  <a:cubicBezTo>
                    <a:pt x="7" y="28"/>
                    <a:pt x="9" y="28"/>
                    <a:pt x="9" y="28"/>
                  </a:cubicBezTo>
                  <a:cubicBezTo>
                    <a:pt x="10" y="28"/>
                    <a:pt x="10" y="25"/>
                    <a:pt x="11" y="25"/>
                  </a:cubicBezTo>
                  <a:cubicBezTo>
                    <a:pt x="13" y="24"/>
                    <a:pt x="16" y="26"/>
                    <a:pt x="16" y="24"/>
                  </a:cubicBezTo>
                  <a:cubicBezTo>
                    <a:pt x="17" y="21"/>
                    <a:pt x="16" y="22"/>
                    <a:pt x="19" y="21"/>
                  </a:cubicBezTo>
                  <a:cubicBezTo>
                    <a:pt x="22" y="21"/>
                    <a:pt x="21" y="19"/>
                    <a:pt x="22" y="17"/>
                  </a:cubicBezTo>
                  <a:cubicBezTo>
                    <a:pt x="22" y="17"/>
                    <a:pt x="26" y="20"/>
                    <a:pt x="25" y="14"/>
                  </a:cubicBezTo>
                  <a:cubicBezTo>
                    <a:pt x="27" y="14"/>
                    <a:pt x="27" y="15"/>
                    <a:pt x="29" y="15"/>
                  </a:cubicBezTo>
                  <a:cubicBezTo>
                    <a:pt x="29" y="13"/>
                    <a:pt x="27" y="12"/>
                    <a:pt x="28" y="10"/>
                  </a:cubicBezTo>
                  <a:cubicBezTo>
                    <a:pt x="33" y="11"/>
                    <a:pt x="32" y="5"/>
                    <a:pt x="33" y="3"/>
                  </a:cubicBezTo>
                  <a:cubicBezTo>
                    <a:pt x="34" y="2"/>
                    <a:pt x="38" y="3"/>
                    <a:pt x="37" y="0"/>
                  </a:cubicBezTo>
                  <a:cubicBezTo>
                    <a:pt x="39" y="1"/>
                    <a:pt x="39" y="3"/>
                    <a:pt x="42" y="3"/>
                  </a:cubicBezTo>
                  <a:cubicBezTo>
                    <a:pt x="40" y="7"/>
                    <a:pt x="44" y="6"/>
                    <a:pt x="43" y="10"/>
                  </a:cubicBezTo>
                  <a:cubicBezTo>
                    <a:pt x="41" y="10"/>
                    <a:pt x="42" y="13"/>
                    <a:pt x="42" y="14"/>
                  </a:cubicBezTo>
                  <a:cubicBezTo>
                    <a:pt x="41" y="14"/>
                    <a:pt x="39" y="14"/>
                    <a:pt x="39" y="14"/>
                  </a:cubicBezTo>
                  <a:cubicBezTo>
                    <a:pt x="38" y="15"/>
                    <a:pt x="38" y="18"/>
                    <a:pt x="37" y="21"/>
                  </a:cubicBezTo>
                  <a:cubicBezTo>
                    <a:pt x="35" y="23"/>
                    <a:pt x="35" y="20"/>
                    <a:pt x="32" y="22"/>
                  </a:cubicBezTo>
                  <a:cubicBezTo>
                    <a:pt x="28" y="24"/>
                    <a:pt x="29" y="29"/>
                    <a:pt x="28" y="32"/>
                  </a:cubicBezTo>
                  <a:cubicBezTo>
                    <a:pt x="27" y="33"/>
                    <a:pt x="23" y="33"/>
                    <a:pt x="25" y="38"/>
                  </a:cubicBezTo>
                  <a:cubicBezTo>
                    <a:pt x="22" y="37"/>
                    <a:pt x="22" y="39"/>
                    <a:pt x="22" y="41"/>
                  </a:cubicBezTo>
                  <a:cubicBezTo>
                    <a:pt x="19" y="37"/>
                    <a:pt x="11" y="44"/>
                    <a:pt x="11" y="36"/>
                  </a:cubicBezTo>
                  <a:cubicBezTo>
                    <a:pt x="10" y="37"/>
                    <a:pt x="7" y="39"/>
                    <a:pt x="5" y="38"/>
                  </a:cubicBezTo>
                  <a:cubicBezTo>
                    <a:pt x="5" y="38"/>
                    <a:pt x="4" y="35"/>
                    <a:pt x="4" y="35"/>
                  </a:cubicBezTo>
                  <a:cubicBezTo>
                    <a:pt x="1" y="35"/>
                    <a:pt x="7" y="40"/>
                    <a:pt x="1" y="3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98" name="Freeform 104">
              <a:extLst>
                <a:ext uri="{FF2B5EF4-FFF2-40B4-BE49-F238E27FC236}">
                  <a16:creationId xmlns:a16="http://schemas.microsoft.com/office/drawing/2014/main" id="{E84CB327-6A96-4693-9A62-2E88AD47AFE2}"/>
                </a:ext>
              </a:extLst>
            </p:cNvPr>
            <p:cNvSpPr/>
            <p:nvPr/>
          </p:nvSpPr>
          <p:spPr bwMode="auto">
            <a:xfrm>
              <a:off x="1258350" y="110215"/>
              <a:ext cx="188164" cy="149041"/>
            </a:xfrm>
            <a:custGeom>
              <a:gdLst>
                <a:gd fmla="*/ 16 w 61" name="T0"/>
                <a:gd fmla="*/ 0 h 45" name="T1"/>
                <a:gd fmla="*/ 23 w 61" name="T2"/>
                <a:gd fmla="*/ 5 h 45" name="T3"/>
                <a:gd fmla="*/ 28 w 61" name="T4"/>
                <a:gd fmla="*/ 7 h 45" name="T5"/>
                <a:gd fmla="*/ 30 w 61" name="T6"/>
                <a:gd fmla="*/ 7 h 45" name="T7"/>
                <a:gd fmla="*/ 32 w 61" name="T8"/>
                <a:gd fmla="*/ 8 h 45" name="T9"/>
                <a:gd fmla="*/ 36 w 61" name="T10"/>
                <a:gd fmla="*/ 11 h 45" name="T11"/>
                <a:gd fmla="*/ 40 w 61" name="T12"/>
                <a:gd fmla="*/ 11 h 45" name="T13"/>
                <a:gd fmla="*/ 49 w 61" name="T14"/>
                <a:gd fmla="*/ 14 h 45" name="T15"/>
                <a:gd fmla="*/ 49 w 61" name="T16"/>
                <a:gd fmla="*/ 18 h 45" name="T17"/>
                <a:gd fmla="*/ 53 w 61" name="T18"/>
                <a:gd fmla="*/ 18 h 45" name="T19"/>
                <a:gd fmla="*/ 53 w 61" name="T20"/>
                <a:gd fmla="*/ 21 h 45" name="T21"/>
                <a:gd fmla="*/ 61 w 61" name="T22"/>
                <a:gd fmla="*/ 26 h 45" name="T23"/>
                <a:gd fmla="*/ 60 w 61" name="T24"/>
                <a:gd fmla="*/ 31 h 45" name="T25"/>
                <a:gd fmla="*/ 57 w 61" name="T26"/>
                <a:gd fmla="*/ 29 h 45" name="T27"/>
                <a:gd fmla="*/ 50 w 61" name="T28"/>
                <a:gd fmla="*/ 33 h 45" name="T29"/>
                <a:gd fmla="*/ 49 w 61" name="T30"/>
                <a:gd fmla="*/ 36 h 45" name="T31"/>
                <a:gd fmla="*/ 46 w 61" name="T32"/>
                <a:gd fmla="*/ 39 h 45" name="T33"/>
                <a:gd fmla="*/ 37 w 61" name="T34"/>
                <a:gd fmla="*/ 39 h 45" name="T35"/>
                <a:gd fmla="*/ 37 w 61" name="T36"/>
                <a:gd fmla="*/ 41 h 45" name="T37"/>
                <a:gd fmla="*/ 32 w 61" name="T38"/>
                <a:gd fmla="*/ 42 h 45" name="T39"/>
                <a:gd fmla="*/ 30 w 61" name="T40"/>
                <a:gd fmla="*/ 39 h 45" name="T41"/>
                <a:gd fmla="*/ 22 w 61" name="T42"/>
                <a:gd fmla="*/ 39 h 45" name="T43"/>
                <a:gd fmla="*/ 19 w 61" name="T44"/>
                <a:gd fmla="*/ 36 h 45" name="T45"/>
                <a:gd fmla="*/ 23 w 61" name="T46"/>
                <a:gd fmla="*/ 33 h 45" name="T47"/>
                <a:gd fmla="*/ 16 w 61" name="T48"/>
                <a:gd fmla="*/ 32 h 45" name="T49"/>
                <a:gd fmla="*/ 21 w 61" name="T50"/>
                <a:gd fmla="*/ 29 h 45" name="T51"/>
                <a:gd fmla="*/ 23 w 61" name="T52"/>
                <a:gd fmla="*/ 26 h 45" name="T53"/>
                <a:gd fmla="*/ 28 w 61" name="T54"/>
                <a:gd fmla="*/ 28 h 45" name="T55"/>
                <a:gd fmla="*/ 26 w 61" name="T56"/>
                <a:gd fmla="*/ 24 h 45" name="T57"/>
                <a:gd fmla="*/ 14 w 61" name="T58"/>
                <a:gd fmla="*/ 26 h 45" name="T59"/>
                <a:gd fmla="*/ 9 w 61" name="T60"/>
                <a:gd fmla="*/ 25 h 45" name="T61"/>
                <a:gd fmla="*/ 7 w 61" name="T62"/>
                <a:gd fmla="*/ 22 h 45" name="T63"/>
                <a:gd fmla="*/ 1 w 61" name="T64"/>
                <a:gd fmla="*/ 19 h 45" name="T65"/>
                <a:gd fmla="*/ 0 w 61" name="T66"/>
                <a:gd fmla="*/ 15 h 45" name="T67"/>
                <a:gd fmla="*/ 4 w 61" name="T68"/>
                <a:gd fmla="*/ 12 h 45" name="T69"/>
                <a:gd fmla="*/ 7 w 61" name="T70"/>
                <a:gd fmla="*/ 10 h 45" name="T71"/>
                <a:gd fmla="*/ 8 w 61" name="T72"/>
                <a:gd fmla="*/ 5 h 45" name="T73"/>
                <a:gd fmla="*/ 11 w 61" name="T74"/>
                <a:gd fmla="*/ 5 h 45" name="T75"/>
                <a:gd fmla="*/ 14 w 61" name="T76"/>
                <a:gd fmla="*/ 3 h 45" name="T77"/>
                <a:gd fmla="*/ 16 w 61" name="T78"/>
                <a:gd fmla="*/ 0 h 45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w 61" name="T120"/>
                <a:gd fmla="*/ 0 h 45" name="T121"/>
                <a:gd fmla="*/ 61 w 61" name="T122"/>
                <a:gd fmla="*/ 45 h 45" name="T123"/>
              </a:gdLst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b="T123" l="T120" r="T122" t="T121"/>
              <a:pathLst>
                <a:path h="45" w="61">
                  <a:moveTo>
                    <a:pt x="16" y="0"/>
                  </a:moveTo>
                  <a:cubicBezTo>
                    <a:pt x="18" y="2"/>
                    <a:pt x="22" y="2"/>
                    <a:pt x="23" y="5"/>
                  </a:cubicBezTo>
                  <a:cubicBezTo>
                    <a:pt x="26" y="4"/>
                    <a:pt x="27" y="6"/>
                    <a:pt x="28" y="7"/>
                  </a:cubicBezTo>
                  <a:cubicBezTo>
                    <a:pt x="28" y="7"/>
                    <a:pt x="30" y="6"/>
                    <a:pt x="30" y="7"/>
                  </a:cubicBezTo>
                  <a:cubicBezTo>
                    <a:pt x="31" y="7"/>
                    <a:pt x="31" y="9"/>
                    <a:pt x="32" y="8"/>
                  </a:cubicBezTo>
                  <a:cubicBezTo>
                    <a:pt x="34" y="6"/>
                    <a:pt x="33" y="9"/>
                    <a:pt x="36" y="11"/>
                  </a:cubicBezTo>
                  <a:cubicBezTo>
                    <a:pt x="37" y="12"/>
                    <a:pt x="39" y="11"/>
                    <a:pt x="40" y="11"/>
                  </a:cubicBezTo>
                  <a:cubicBezTo>
                    <a:pt x="41" y="11"/>
                    <a:pt x="43" y="16"/>
                    <a:pt x="49" y="14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9"/>
                    <a:pt x="52" y="17"/>
                    <a:pt x="53" y="18"/>
                  </a:cubicBezTo>
                  <a:cubicBezTo>
                    <a:pt x="53" y="18"/>
                    <a:pt x="52" y="20"/>
                    <a:pt x="53" y="21"/>
                  </a:cubicBezTo>
                  <a:cubicBezTo>
                    <a:pt x="55" y="23"/>
                    <a:pt x="58" y="24"/>
                    <a:pt x="61" y="26"/>
                  </a:cubicBezTo>
                  <a:cubicBezTo>
                    <a:pt x="61" y="28"/>
                    <a:pt x="61" y="30"/>
                    <a:pt x="60" y="31"/>
                  </a:cubicBezTo>
                  <a:cubicBezTo>
                    <a:pt x="58" y="31"/>
                    <a:pt x="57" y="29"/>
                    <a:pt x="57" y="29"/>
                  </a:cubicBezTo>
                  <a:cubicBezTo>
                    <a:pt x="54" y="30"/>
                    <a:pt x="53" y="33"/>
                    <a:pt x="50" y="33"/>
                  </a:cubicBezTo>
                  <a:cubicBezTo>
                    <a:pt x="49" y="34"/>
                    <a:pt x="49" y="35"/>
                    <a:pt x="49" y="36"/>
                  </a:cubicBezTo>
                  <a:cubicBezTo>
                    <a:pt x="46" y="36"/>
                    <a:pt x="46" y="37"/>
                    <a:pt x="46" y="39"/>
                  </a:cubicBezTo>
                  <a:cubicBezTo>
                    <a:pt x="41" y="40"/>
                    <a:pt x="40" y="36"/>
                    <a:pt x="37" y="39"/>
                  </a:cubicBezTo>
                  <a:cubicBezTo>
                    <a:pt x="36" y="39"/>
                    <a:pt x="37" y="41"/>
                    <a:pt x="37" y="41"/>
                  </a:cubicBezTo>
                  <a:cubicBezTo>
                    <a:pt x="37" y="45"/>
                    <a:pt x="32" y="37"/>
                    <a:pt x="32" y="42"/>
                  </a:cubicBezTo>
                  <a:cubicBezTo>
                    <a:pt x="30" y="42"/>
                    <a:pt x="31" y="40"/>
                    <a:pt x="30" y="39"/>
                  </a:cubicBezTo>
                  <a:cubicBezTo>
                    <a:pt x="27" y="42"/>
                    <a:pt x="26" y="38"/>
                    <a:pt x="22" y="39"/>
                  </a:cubicBezTo>
                  <a:cubicBezTo>
                    <a:pt x="22" y="37"/>
                    <a:pt x="21" y="36"/>
                    <a:pt x="19" y="36"/>
                  </a:cubicBezTo>
                  <a:cubicBezTo>
                    <a:pt x="19" y="34"/>
                    <a:pt x="23" y="36"/>
                    <a:pt x="23" y="33"/>
                  </a:cubicBezTo>
                  <a:cubicBezTo>
                    <a:pt x="24" y="30"/>
                    <a:pt x="18" y="33"/>
                    <a:pt x="16" y="32"/>
                  </a:cubicBezTo>
                  <a:cubicBezTo>
                    <a:pt x="15" y="28"/>
                    <a:pt x="19" y="30"/>
                    <a:pt x="21" y="29"/>
                  </a:cubicBezTo>
                  <a:cubicBezTo>
                    <a:pt x="21" y="29"/>
                    <a:pt x="23" y="26"/>
                    <a:pt x="23" y="26"/>
                  </a:cubicBezTo>
                  <a:cubicBezTo>
                    <a:pt x="24" y="26"/>
                    <a:pt x="26" y="29"/>
                    <a:pt x="28" y="28"/>
                  </a:cubicBezTo>
                  <a:cubicBezTo>
                    <a:pt x="28" y="26"/>
                    <a:pt x="26" y="25"/>
                    <a:pt x="26" y="24"/>
                  </a:cubicBezTo>
                  <a:cubicBezTo>
                    <a:pt x="25" y="25"/>
                    <a:pt x="16" y="24"/>
                    <a:pt x="14" y="26"/>
                  </a:cubicBezTo>
                  <a:cubicBezTo>
                    <a:pt x="11" y="29"/>
                    <a:pt x="13" y="26"/>
                    <a:pt x="9" y="25"/>
                  </a:cubicBezTo>
                  <a:cubicBezTo>
                    <a:pt x="5" y="24"/>
                    <a:pt x="2" y="26"/>
                    <a:pt x="7" y="22"/>
                  </a:cubicBezTo>
                  <a:cubicBezTo>
                    <a:pt x="6" y="20"/>
                    <a:pt x="2" y="21"/>
                    <a:pt x="1" y="19"/>
                  </a:cubicBezTo>
                  <a:cubicBezTo>
                    <a:pt x="3" y="17"/>
                    <a:pt x="6" y="13"/>
                    <a:pt x="0" y="15"/>
                  </a:cubicBezTo>
                  <a:cubicBezTo>
                    <a:pt x="0" y="14"/>
                    <a:pt x="1" y="12"/>
                    <a:pt x="4" y="12"/>
                  </a:cubicBezTo>
                  <a:cubicBezTo>
                    <a:pt x="5" y="12"/>
                    <a:pt x="5" y="10"/>
                    <a:pt x="7" y="10"/>
                  </a:cubicBezTo>
                  <a:cubicBezTo>
                    <a:pt x="9" y="10"/>
                    <a:pt x="7" y="7"/>
                    <a:pt x="8" y="5"/>
                  </a:cubicBezTo>
                  <a:cubicBezTo>
                    <a:pt x="8" y="5"/>
                    <a:pt x="10" y="6"/>
                    <a:pt x="11" y="5"/>
                  </a:cubicBezTo>
                  <a:cubicBezTo>
                    <a:pt x="12" y="5"/>
                    <a:pt x="12" y="3"/>
                    <a:pt x="14" y="3"/>
                  </a:cubicBezTo>
                  <a:cubicBezTo>
                    <a:pt x="14" y="1"/>
                    <a:pt x="16" y="2"/>
                    <a:pt x="1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99" name="Freeform 105">
              <a:extLst>
                <a:ext uri="{FF2B5EF4-FFF2-40B4-BE49-F238E27FC236}">
                  <a16:creationId xmlns:a16="http://schemas.microsoft.com/office/drawing/2014/main" id="{60F3349A-B17E-46B9-8265-D742D6BBC5D1}"/>
                </a:ext>
              </a:extLst>
            </p:cNvPr>
            <p:cNvSpPr/>
            <p:nvPr/>
          </p:nvSpPr>
          <p:spPr bwMode="auto">
            <a:xfrm>
              <a:off x="3149401" y="165323"/>
              <a:ext cx="252846" cy="136516"/>
            </a:xfrm>
            <a:custGeom>
              <a:gdLst>
                <a:gd fmla="*/ 29 w 82" name="T0"/>
                <a:gd fmla="*/ 28 h 41" name="T1"/>
                <a:gd fmla="*/ 26 w 82" name="T2"/>
                <a:gd fmla="*/ 29 h 41" name="T3"/>
                <a:gd fmla="*/ 19 w 82" name="T4"/>
                <a:gd fmla="*/ 28 h 41" name="T5"/>
                <a:gd fmla="*/ 23 w 82" name="T6"/>
                <a:gd fmla="*/ 25 h 41" name="T7"/>
                <a:gd fmla="*/ 31 w 82" name="T8"/>
                <a:gd fmla="*/ 19 h 41" name="T9"/>
                <a:gd fmla="*/ 29 w 82" name="T10"/>
                <a:gd fmla="*/ 15 h 41" name="T11"/>
                <a:gd fmla="*/ 22 w 82" name="T12"/>
                <a:gd fmla="*/ 15 h 41" name="T13"/>
                <a:gd fmla="*/ 15 w 82" name="T14"/>
                <a:gd fmla="*/ 21 h 41" name="T15"/>
                <a:gd fmla="*/ 5 w 82" name="T16"/>
                <a:gd fmla="*/ 19 h 41" name="T17"/>
                <a:gd fmla="*/ 6 w 82" name="T18"/>
                <a:gd fmla="*/ 9 h 41" name="T19"/>
                <a:gd fmla="*/ 3 w 82" name="T20"/>
                <a:gd fmla="*/ 11 h 41" name="T21"/>
                <a:gd fmla="*/ 2 w 82" name="T22"/>
                <a:gd fmla="*/ 4 h 41" name="T23"/>
                <a:gd fmla="*/ 5 w 82" name="T24"/>
                <a:gd fmla="*/ 5 h 41" name="T25"/>
                <a:gd fmla="*/ 13 w 82" name="T26"/>
                <a:gd fmla="*/ 2 h 41" name="T27"/>
                <a:gd fmla="*/ 15 w 82" name="T28"/>
                <a:gd fmla="*/ 7 h 41" name="T29"/>
                <a:gd fmla="*/ 26 w 82" name="T30"/>
                <a:gd fmla="*/ 8 h 41" name="T31"/>
                <a:gd fmla="*/ 30 w 82" name="T32"/>
                <a:gd fmla="*/ 2 h 41" name="T33"/>
                <a:gd fmla="*/ 44 w 82" name="T34"/>
                <a:gd fmla="*/ 4 h 41" name="T35"/>
                <a:gd fmla="*/ 45 w 82" name="T36"/>
                <a:gd fmla="*/ 4 h 41" name="T37"/>
                <a:gd fmla="*/ 51 w 82" name="T38"/>
                <a:gd fmla="*/ 8 h 41" name="T39"/>
                <a:gd fmla="*/ 50 w 82" name="T40"/>
                <a:gd fmla="*/ 11 h 41" name="T41"/>
                <a:gd fmla="*/ 57 w 82" name="T42"/>
                <a:gd fmla="*/ 9 h 41" name="T43"/>
                <a:gd fmla="*/ 65 w 82" name="T44"/>
                <a:gd fmla="*/ 12 h 41" name="T45"/>
                <a:gd fmla="*/ 67 w 82" name="T46"/>
                <a:gd fmla="*/ 15 h 41" name="T47"/>
                <a:gd fmla="*/ 68 w 82" name="T48"/>
                <a:gd fmla="*/ 16 h 41" name="T49"/>
                <a:gd fmla="*/ 69 w 82" name="T50"/>
                <a:gd fmla="*/ 19 h 41" name="T51"/>
                <a:gd fmla="*/ 72 w 82" name="T52"/>
                <a:gd fmla="*/ 19 h 41" name="T53"/>
                <a:gd fmla="*/ 72 w 82" name="T54"/>
                <a:gd fmla="*/ 22 h 41" name="T55"/>
                <a:gd fmla="*/ 75 w 82" name="T56"/>
                <a:gd fmla="*/ 22 h 41" name="T57"/>
                <a:gd fmla="*/ 76 w 82" name="T58"/>
                <a:gd fmla="*/ 26 h 41" name="T59"/>
                <a:gd fmla="*/ 81 w 82" name="T60"/>
                <a:gd fmla="*/ 26 h 41" name="T61"/>
                <a:gd fmla="*/ 76 w 82" name="T62"/>
                <a:gd fmla="*/ 29 h 41" name="T63"/>
                <a:gd fmla="*/ 76 w 82" name="T64"/>
                <a:gd fmla="*/ 30 h 41" name="T65"/>
                <a:gd fmla="*/ 62 w 82" name="T66"/>
                <a:gd fmla="*/ 30 h 41" name="T67"/>
                <a:gd fmla="*/ 62 w 82" name="T68"/>
                <a:gd fmla="*/ 22 h 41" name="T69"/>
                <a:gd fmla="*/ 48 w 82" name="T70"/>
                <a:gd fmla="*/ 21 h 41" name="T71"/>
                <a:gd fmla="*/ 47 w 82" name="T72"/>
                <a:gd fmla="*/ 25 h 41" name="T73"/>
                <a:gd fmla="*/ 44 w 82" name="T74"/>
                <a:gd fmla="*/ 25 h 41" name="T75"/>
                <a:gd fmla="*/ 41 w 82" name="T76"/>
                <a:gd fmla="*/ 28 h 41" name="T77"/>
                <a:gd fmla="*/ 43 w 82" name="T78"/>
                <a:gd fmla="*/ 29 h 41" name="T79"/>
                <a:gd fmla="*/ 38 w 82" name="T80"/>
                <a:gd fmla="*/ 30 h 41" name="T81"/>
                <a:gd fmla="*/ 38 w 82" name="T82"/>
                <a:gd fmla="*/ 39 h 41" name="T83"/>
                <a:gd fmla="*/ 20 w 82" name="T84"/>
                <a:gd fmla="*/ 33 h 41" name="T85"/>
                <a:gd fmla="*/ 24 w 82" name="T86"/>
                <a:gd fmla="*/ 30 h 41" name="T87"/>
                <a:gd fmla="*/ 30 w 82" name="T88"/>
                <a:gd fmla="*/ 30 h 41" name="T89"/>
                <a:gd fmla="*/ 29 w 82" name="T90"/>
                <a:gd fmla="*/ 28 h 41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w 82" name="T138"/>
                <a:gd fmla="*/ 0 h 41" name="T139"/>
                <a:gd fmla="*/ 82 w 82" name="T140"/>
                <a:gd fmla="*/ 41 h 41" name="T141"/>
              </a:gdLst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b="T141" l="T138" r="T140" t="T139"/>
              <a:pathLst>
                <a:path h="41" w="82">
                  <a:moveTo>
                    <a:pt x="29" y="28"/>
                  </a:moveTo>
                  <a:cubicBezTo>
                    <a:pt x="28" y="25"/>
                    <a:pt x="26" y="29"/>
                    <a:pt x="26" y="29"/>
                  </a:cubicBezTo>
                  <a:cubicBezTo>
                    <a:pt x="24" y="29"/>
                    <a:pt x="22" y="26"/>
                    <a:pt x="19" y="28"/>
                  </a:cubicBezTo>
                  <a:cubicBezTo>
                    <a:pt x="19" y="25"/>
                    <a:pt x="21" y="26"/>
                    <a:pt x="23" y="25"/>
                  </a:cubicBezTo>
                  <a:cubicBezTo>
                    <a:pt x="26" y="23"/>
                    <a:pt x="28" y="20"/>
                    <a:pt x="31" y="19"/>
                  </a:cubicBezTo>
                  <a:cubicBezTo>
                    <a:pt x="31" y="18"/>
                    <a:pt x="28" y="18"/>
                    <a:pt x="29" y="15"/>
                  </a:cubicBezTo>
                  <a:cubicBezTo>
                    <a:pt x="26" y="14"/>
                    <a:pt x="23" y="19"/>
                    <a:pt x="22" y="15"/>
                  </a:cubicBezTo>
                  <a:cubicBezTo>
                    <a:pt x="20" y="17"/>
                    <a:pt x="17" y="19"/>
                    <a:pt x="15" y="21"/>
                  </a:cubicBezTo>
                  <a:cubicBezTo>
                    <a:pt x="10" y="21"/>
                    <a:pt x="10" y="18"/>
                    <a:pt x="5" y="19"/>
                  </a:cubicBezTo>
                  <a:cubicBezTo>
                    <a:pt x="8" y="17"/>
                    <a:pt x="8" y="14"/>
                    <a:pt x="6" y="9"/>
                  </a:cubicBezTo>
                  <a:cubicBezTo>
                    <a:pt x="5" y="9"/>
                    <a:pt x="4" y="10"/>
                    <a:pt x="3" y="11"/>
                  </a:cubicBezTo>
                  <a:cubicBezTo>
                    <a:pt x="0" y="11"/>
                    <a:pt x="3" y="6"/>
                    <a:pt x="2" y="4"/>
                  </a:cubicBezTo>
                  <a:cubicBezTo>
                    <a:pt x="4" y="4"/>
                    <a:pt x="4" y="4"/>
                    <a:pt x="5" y="5"/>
                  </a:cubicBezTo>
                  <a:cubicBezTo>
                    <a:pt x="6" y="2"/>
                    <a:pt x="13" y="6"/>
                    <a:pt x="13" y="2"/>
                  </a:cubicBezTo>
                  <a:cubicBezTo>
                    <a:pt x="15" y="3"/>
                    <a:pt x="14" y="5"/>
                    <a:pt x="15" y="7"/>
                  </a:cubicBezTo>
                  <a:cubicBezTo>
                    <a:pt x="20" y="8"/>
                    <a:pt x="25" y="0"/>
                    <a:pt x="26" y="8"/>
                  </a:cubicBezTo>
                  <a:cubicBezTo>
                    <a:pt x="30" y="8"/>
                    <a:pt x="30" y="6"/>
                    <a:pt x="30" y="2"/>
                  </a:cubicBezTo>
                  <a:cubicBezTo>
                    <a:pt x="34" y="4"/>
                    <a:pt x="38" y="3"/>
                    <a:pt x="44" y="4"/>
                  </a:cubicBezTo>
                  <a:cubicBezTo>
                    <a:pt x="45" y="4"/>
                    <a:pt x="45" y="6"/>
                    <a:pt x="45" y="4"/>
                  </a:cubicBezTo>
                  <a:cubicBezTo>
                    <a:pt x="48" y="4"/>
                    <a:pt x="46" y="10"/>
                    <a:pt x="51" y="8"/>
                  </a:cubicBezTo>
                  <a:cubicBezTo>
                    <a:pt x="51" y="9"/>
                    <a:pt x="50" y="9"/>
                    <a:pt x="50" y="11"/>
                  </a:cubicBezTo>
                  <a:cubicBezTo>
                    <a:pt x="52" y="10"/>
                    <a:pt x="57" y="12"/>
                    <a:pt x="57" y="9"/>
                  </a:cubicBezTo>
                  <a:cubicBezTo>
                    <a:pt x="58" y="11"/>
                    <a:pt x="59" y="13"/>
                    <a:pt x="65" y="12"/>
                  </a:cubicBezTo>
                  <a:cubicBezTo>
                    <a:pt x="63" y="15"/>
                    <a:pt x="64" y="14"/>
                    <a:pt x="67" y="15"/>
                  </a:cubicBezTo>
                  <a:cubicBezTo>
                    <a:pt x="67" y="15"/>
                    <a:pt x="66" y="16"/>
                    <a:pt x="68" y="16"/>
                  </a:cubicBezTo>
                  <a:cubicBezTo>
                    <a:pt x="70" y="17"/>
                    <a:pt x="68" y="18"/>
                    <a:pt x="69" y="19"/>
                  </a:cubicBezTo>
                  <a:cubicBezTo>
                    <a:pt x="70" y="20"/>
                    <a:pt x="72" y="19"/>
                    <a:pt x="72" y="19"/>
                  </a:cubicBezTo>
                  <a:cubicBezTo>
                    <a:pt x="73" y="20"/>
                    <a:pt x="72" y="22"/>
                    <a:pt x="72" y="22"/>
                  </a:cubicBezTo>
                  <a:cubicBezTo>
                    <a:pt x="73" y="23"/>
                    <a:pt x="75" y="22"/>
                    <a:pt x="75" y="22"/>
                  </a:cubicBezTo>
                  <a:cubicBezTo>
                    <a:pt x="76" y="23"/>
                    <a:pt x="75" y="25"/>
                    <a:pt x="76" y="26"/>
                  </a:cubicBezTo>
                  <a:cubicBezTo>
                    <a:pt x="79" y="27"/>
                    <a:pt x="80" y="24"/>
                    <a:pt x="81" y="26"/>
                  </a:cubicBezTo>
                  <a:cubicBezTo>
                    <a:pt x="82" y="30"/>
                    <a:pt x="77" y="28"/>
                    <a:pt x="76" y="29"/>
                  </a:cubicBezTo>
                  <a:cubicBezTo>
                    <a:pt x="76" y="29"/>
                    <a:pt x="76" y="30"/>
                    <a:pt x="76" y="30"/>
                  </a:cubicBezTo>
                  <a:cubicBezTo>
                    <a:pt x="73" y="32"/>
                    <a:pt x="67" y="30"/>
                    <a:pt x="62" y="30"/>
                  </a:cubicBezTo>
                  <a:cubicBezTo>
                    <a:pt x="61" y="26"/>
                    <a:pt x="62" y="27"/>
                    <a:pt x="62" y="22"/>
                  </a:cubicBezTo>
                  <a:cubicBezTo>
                    <a:pt x="61" y="18"/>
                    <a:pt x="51" y="18"/>
                    <a:pt x="48" y="21"/>
                  </a:cubicBezTo>
                  <a:cubicBezTo>
                    <a:pt x="46" y="21"/>
                    <a:pt x="48" y="24"/>
                    <a:pt x="47" y="25"/>
                  </a:cubicBezTo>
                  <a:cubicBezTo>
                    <a:pt x="47" y="25"/>
                    <a:pt x="44" y="24"/>
                    <a:pt x="44" y="25"/>
                  </a:cubicBezTo>
                  <a:cubicBezTo>
                    <a:pt x="43" y="26"/>
                    <a:pt x="44" y="28"/>
                    <a:pt x="41" y="28"/>
                  </a:cubicBezTo>
                  <a:cubicBezTo>
                    <a:pt x="41" y="29"/>
                    <a:pt x="42" y="29"/>
                    <a:pt x="43" y="29"/>
                  </a:cubicBezTo>
                  <a:cubicBezTo>
                    <a:pt x="42" y="31"/>
                    <a:pt x="40" y="30"/>
                    <a:pt x="38" y="30"/>
                  </a:cubicBezTo>
                  <a:cubicBezTo>
                    <a:pt x="37" y="35"/>
                    <a:pt x="38" y="34"/>
                    <a:pt x="38" y="39"/>
                  </a:cubicBezTo>
                  <a:cubicBezTo>
                    <a:pt x="34" y="40"/>
                    <a:pt x="21" y="41"/>
                    <a:pt x="20" y="33"/>
                  </a:cubicBezTo>
                  <a:cubicBezTo>
                    <a:pt x="23" y="33"/>
                    <a:pt x="24" y="32"/>
                    <a:pt x="24" y="30"/>
                  </a:cubicBezTo>
                  <a:cubicBezTo>
                    <a:pt x="28" y="30"/>
                    <a:pt x="27" y="33"/>
                    <a:pt x="30" y="30"/>
                  </a:cubicBezTo>
                  <a:cubicBezTo>
                    <a:pt x="29" y="29"/>
                    <a:pt x="26" y="28"/>
                    <a:pt x="29" y="2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00" name="Freeform 106">
              <a:extLst>
                <a:ext uri="{FF2B5EF4-FFF2-40B4-BE49-F238E27FC236}">
                  <a16:creationId xmlns:a16="http://schemas.microsoft.com/office/drawing/2014/main" id="{8E541CD3-6CF8-4B4C-BD0C-22A7C401ADF1}"/>
                </a:ext>
              </a:extLst>
            </p:cNvPr>
            <p:cNvSpPr/>
            <p:nvPr/>
          </p:nvSpPr>
          <p:spPr bwMode="auto">
            <a:xfrm>
              <a:off x="791467" y="273034"/>
              <a:ext cx="119955" cy="66379"/>
            </a:xfrm>
            <a:custGeom>
              <a:gdLst>
                <a:gd fmla="*/ 38 w 39" name="T0"/>
                <a:gd fmla="*/ 3 h 20" name="T1"/>
                <a:gd fmla="*/ 38 w 39" name="T2"/>
                <a:gd fmla="*/ 7 h 20" name="T3"/>
                <a:gd fmla="*/ 36 w 39" name="T4"/>
                <a:gd fmla="*/ 7 h 20" name="T5"/>
                <a:gd fmla="*/ 36 w 39" name="T6"/>
                <a:gd fmla="*/ 11 h 20" name="T7"/>
                <a:gd fmla="*/ 31 w 39" name="T8"/>
                <a:gd fmla="*/ 14 h 20" name="T9"/>
                <a:gd fmla="*/ 27 w 39" name="T10"/>
                <a:gd fmla="*/ 10 h 20" name="T11"/>
                <a:gd fmla="*/ 23 w 39" name="T12"/>
                <a:gd fmla="*/ 13 h 20" name="T13"/>
                <a:gd fmla="*/ 17 w 39" name="T14"/>
                <a:gd fmla="*/ 18 h 20" name="T15"/>
                <a:gd fmla="*/ 2 w 39" name="T16"/>
                <a:gd fmla="*/ 18 h 20" name="T17"/>
                <a:gd fmla="*/ 0 w 39" name="T18"/>
                <a:gd fmla="*/ 13 h 20" name="T19"/>
                <a:gd fmla="*/ 6 w 39" name="T20"/>
                <a:gd fmla="*/ 14 h 20" name="T21"/>
                <a:gd fmla="*/ 12 w 39" name="T22"/>
                <a:gd fmla="*/ 10 h 20" name="T23"/>
                <a:gd fmla="*/ 14 w 39" name="T24"/>
                <a:gd fmla="*/ 7 h 20" name="T25"/>
                <a:gd fmla="*/ 19 w 39" name="T26"/>
                <a:gd fmla="*/ 6 h 20" name="T27"/>
                <a:gd fmla="*/ 20 w 39" name="T28"/>
                <a:gd fmla="*/ 6 h 20" name="T29"/>
                <a:gd fmla="*/ 23 w 39" name="T30"/>
                <a:gd fmla="*/ 3 h 20" name="T31"/>
                <a:gd fmla="*/ 28 w 39" name="T32"/>
                <a:gd fmla="*/ 3 h 20" name="T33"/>
                <a:gd fmla="*/ 38 w 39" name="T34"/>
                <a:gd fmla="*/ 3 h 20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39" name="T54"/>
                <a:gd fmla="*/ 0 h 20" name="T55"/>
                <a:gd fmla="*/ 39 w 39" name="T56"/>
                <a:gd fmla="*/ 20 h 20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20" w="39">
                  <a:moveTo>
                    <a:pt x="38" y="3"/>
                  </a:moveTo>
                  <a:cubicBezTo>
                    <a:pt x="38" y="3"/>
                    <a:pt x="39" y="6"/>
                    <a:pt x="38" y="7"/>
                  </a:cubicBezTo>
                  <a:cubicBezTo>
                    <a:pt x="38" y="7"/>
                    <a:pt x="36" y="6"/>
                    <a:pt x="36" y="7"/>
                  </a:cubicBezTo>
                  <a:cubicBezTo>
                    <a:pt x="35" y="7"/>
                    <a:pt x="37" y="11"/>
                    <a:pt x="36" y="11"/>
                  </a:cubicBezTo>
                  <a:cubicBezTo>
                    <a:pt x="34" y="11"/>
                    <a:pt x="32" y="9"/>
                    <a:pt x="31" y="14"/>
                  </a:cubicBezTo>
                  <a:cubicBezTo>
                    <a:pt x="29" y="14"/>
                    <a:pt x="30" y="9"/>
                    <a:pt x="27" y="10"/>
                  </a:cubicBezTo>
                  <a:cubicBezTo>
                    <a:pt x="24" y="9"/>
                    <a:pt x="25" y="12"/>
                    <a:pt x="23" y="13"/>
                  </a:cubicBezTo>
                  <a:cubicBezTo>
                    <a:pt x="21" y="15"/>
                    <a:pt x="17" y="14"/>
                    <a:pt x="17" y="18"/>
                  </a:cubicBezTo>
                  <a:cubicBezTo>
                    <a:pt x="11" y="20"/>
                    <a:pt x="8" y="19"/>
                    <a:pt x="2" y="18"/>
                  </a:cubicBezTo>
                  <a:cubicBezTo>
                    <a:pt x="2" y="16"/>
                    <a:pt x="0" y="15"/>
                    <a:pt x="0" y="13"/>
                  </a:cubicBezTo>
                  <a:cubicBezTo>
                    <a:pt x="2" y="14"/>
                    <a:pt x="4" y="14"/>
                    <a:pt x="6" y="14"/>
                  </a:cubicBezTo>
                  <a:cubicBezTo>
                    <a:pt x="9" y="14"/>
                    <a:pt x="9" y="10"/>
                    <a:pt x="12" y="10"/>
                  </a:cubicBezTo>
                  <a:cubicBezTo>
                    <a:pt x="12" y="10"/>
                    <a:pt x="14" y="6"/>
                    <a:pt x="14" y="7"/>
                  </a:cubicBezTo>
                  <a:cubicBezTo>
                    <a:pt x="17" y="10"/>
                    <a:pt x="15" y="6"/>
                    <a:pt x="19" y="6"/>
                  </a:cubicBezTo>
                  <a:cubicBezTo>
                    <a:pt x="19" y="5"/>
                    <a:pt x="20" y="6"/>
                    <a:pt x="20" y="6"/>
                  </a:cubicBezTo>
                  <a:cubicBezTo>
                    <a:pt x="21" y="5"/>
                    <a:pt x="23" y="3"/>
                    <a:pt x="23" y="3"/>
                  </a:cubicBezTo>
                  <a:cubicBezTo>
                    <a:pt x="25" y="2"/>
                    <a:pt x="27" y="3"/>
                    <a:pt x="28" y="3"/>
                  </a:cubicBezTo>
                  <a:cubicBezTo>
                    <a:pt x="30" y="2"/>
                    <a:pt x="35" y="0"/>
                    <a:pt x="38" y="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01" name="Freeform 107">
              <a:extLst>
                <a:ext uri="{FF2B5EF4-FFF2-40B4-BE49-F238E27FC236}">
                  <a16:creationId xmlns:a16="http://schemas.microsoft.com/office/drawing/2014/main" id="{1FDDFEA1-771A-4B6B-8E63-D93ADC197BE5}"/>
                </a:ext>
              </a:extLst>
            </p:cNvPr>
            <p:cNvSpPr/>
            <p:nvPr/>
          </p:nvSpPr>
          <p:spPr bwMode="auto">
            <a:xfrm>
              <a:off x="1119578" y="298082"/>
              <a:ext cx="119955" cy="67632"/>
            </a:xfrm>
            <a:custGeom>
              <a:gdLst>
                <a:gd fmla="*/ 35 w 39" name="T0"/>
                <a:gd fmla="*/ 2 h 20" name="T1"/>
                <a:gd fmla="*/ 39 w 39" name="T2"/>
                <a:gd fmla="*/ 14 h 20" name="T3"/>
                <a:gd fmla="*/ 36 w 39" name="T4"/>
                <a:gd fmla="*/ 13 h 20" name="T5"/>
                <a:gd fmla="*/ 36 w 39" name="T6"/>
                <a:gd fmla="*/ 17 h 20" name="T7"/>
                <a:gd fmla="*/ 31 w 39" name="T8"/>
                <a:gd fmla="*/ 19 h 20" name="T9"/>
                <a:gd fmla="*/ 29 w 39" name="T10"/>
                <a:gd fmla="*/ 20 h 20" name="T11"/>
                <a:gd fmla="*/ 25 w 39" name="T12"/>
                <a:gd fmla="*/ 20 h 20" name="T13"/>
                <a:gd fmla="*/ 25 w 39" name="T14"/>
                <a:gd fmla="*/ 14 h 20" name="T15"/>
                <a:gd fmla="*/ 11 w 39" name="T16"/>
                <a:gd fmla="*/ 13 h 20" name="T17"/>
                <a:gd fmla="*/ 0 w 39" name="T18"/>
                <a:gd fmla="*/ 6 h 20" name="T19"/>
                <a:gd fmla="*/ 1 w 39" name="T20"/>
                <a:gd fmla="*/ 3 h 20" name="T21"/>
                <a:gd fmla="*/ 4 w 39" name="T22"/>
                <a:gd fmla="*/ 5 h 20" name="T23"/>
                <a:gd fmla="*/ 11 w 39" name="T24"/>
                <a:gd fmla="*/ 7 h 20" name="T25"/>
                <a:gd fmla="*/ 14 w 39" name="T26"/>
                <a:gd fmla="*/ 7 h 20" name="T27"/>
                <a:gd fmla="*/ 15 w 39" name="T28"/>
                <a:gd fmla="*/ 10 h 20" name="T29"/>
                <a:gd fmla="*/ 16 w 39" name="T30"/>
                <a:gd fmla="*/ 5 h 20" name="T31"/>
                <a:gd fmla="*/ 19 w 39" name="T32"/>
                <a:gd fmla="*/ 7 h 20" name="T33"/>
                <a:gd fmla="*/ 35 w 39" name="T34"/>
                <a:gd fmla="*/ 2 h 20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39" name="T54"/>
                <a:gd fmla="*/ 0 h 20" name="T55"/>
                <a:gd fmla="*/ 39 w 39" name="T56"/>
                <a:gd fmla="*/ 20 h 20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20" w="39">
                  <a:moveTo>
                    <a:pt x="35" y="2"/>
                  </a:moveTo>
                  <a:cubicBezTo>
                    <a:pt x="33" y="9"/>
                    <a:pt x="39" y="9"/>
                    <a:pt x="39" y="14"/>
                  </a:cubicBezTo>
                  <a:cubicBezTo>
                    <a:pt x="38" y="15"/>
                    <a:pt x="37" y="12"/>
                    <a:pt x="36" y="13"/>
                  </a:cubicBezTo>
                  <a:cubicBezTo>
                    <a:pt x="35" y="14"/>
                    <a:pt x="37" y="17"/>
                    <a:pt x="36" y="17"/>
                  </a:cubicBezTo>
                  <a:cubicBezTo>
                    <a:pt x="35" y="18"/>
                    <a:pt x="32" y="18"/>
                    <a:pt x="31" y="19"/>
                  </a:cubicBezTo>
                  <a:cubicBezTo>
                    <a:pt x="30" y="19"/>
                    <a:pt x="30" y="20"/>
                    <a:pt x="29" y="20"/>
                  </a:cubicBezTo>
                  <a:cubicBezTo>
                    <a:pt x="28" y="20"/>
                    <a:pt x="26" y="20"/>
                    <a:pt x="25" y="20"/>
                  </a:cubicBezTo>
                  <a:cubicBezTo>
                    <a:pt x="23" y="18"/>
                    <a:pt x="23" y="16"/>
                    <a:pt x="25" y="14"/>
                  </a:cubicBezTo>
                  <a:cubicBezTo>
                    <a:pt x="20" y="17"/>
                    <a:pt x="17" y="13"/>
                    <a:pt x="11" y="13"/>
                  </a:cubicBezTo>
                  <a:cubicBezTo>
                    <a:pt x="10" y="8"/>
                    <a:pt x="3" y="9"/>
                    <a:pt x="0" y="6"/>
                  </a:cubicBezTo>
                  <a:cubicBezTo>
                    <a:pt x="0" y="6"/>
                    <a:pt x="1" y="3"/>
                    <a:pt x="1" y="3"/>
                  </a:cubicBezTo>
                  <a:cubicBezTo>
                    <a:pt x="3" y="2"/>
                    <a:pt x="3" y="4"/>
                    <a:pt x="4" y="5"/>
                  </a:cubicBezTo>
                  <a:cubicBezTo>
                    <a:pt x="6" y="5"/>
                    <a:pt x="10" y="6"/>
                    <a:pt x="11" y="7"/>
                  </a:cubicBezTo>
                  <a:cubicBezTo>
                    <a:pt x="11" y="8"/>
                    <a:pt x="13" y="7"/>
                    <a:pt x="14" y="7"/>
                  </a:cubicBezTo>
                  <a:cubicBezTo>
                    <a:pt x="14" y="8"/>
                    <a:pt x="13" y="11"/>
                    <a:pt x="15" y="10"/>
                  </a:cubicBezTo>
                  <a:cubicBezTo>
                    <a:pt x="19" y="9"/>
                    <a:pt x="13" y="6"/>
                    <a:pt x="16" y="5"/>
                  </a:cubicBezTo>
                  <a:cubicBezTo>
                    <a:pt x="19" y="3"/>
                    <a:pt x="19" y="7"/>
                    <a:pt x="19" y="7"/>
                  </a:cubicBezTo>
                  <a:cubicBezTo>
                    <a:pt x="24" y="7"/>
                    <a:pt x="26" y="0"/>
                    <a:pt x="3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02" name="Freeform 108">
              <a:extLst>
                <a:ext uri="{FF2B5EF4-FFF2-40B4-BE49-F238E27FC236}">
                  <a16:creationId xmlns:a16="http://schemas.microsoft.com/office/drawing/2014/main" id="{128D9713-3961-468D-85A9-01F6B2DFA8D3}"/>
                </a:ext>
              </a:extLst>
            </p:cNvPr>
            <p:cNvSpPr/>
            <p:nvPr/>
          </p:nvSpPr>
          <p:spPr bwMode="auto">
            <a:xfrm>
              <a:off x="886725" y="301839"/>
              <a:ext cx="212861" cy="86419"/>
            </a:xfrm>
            <a:custGeom>
              <a:gdLst>
                <a:gd fmla="*/ 31 w 69" name="T0"/>
                <a:gd fmla="*/ 9 h 26" name="T1"/>
                <a:gd fmla="*/ 45 w 69" name="T2"/>
                <a:gd fmla="*/ 15 h 26" name="T3"/>
                <a:gd fmla="*/ 45 w 69" name="T4"/>
                <a:gd fmla="*/ 8 h 26" name="T5"/>
                <a:gd fmla="*/ 41 w 69" name="T6"/>
                <a:gd fmla="*/ 2 h 26" name="T7"/>
                <a:gd fmla="*/ 51 w 69" name="T8"/>
                <a:gd fmla="*/ 1 h 26" name="T9"/>
                <a:gd fmla="*/ 54 w 69" name="T10"/>
                <a:gd fmla="*/ 4 h 26" name="T11"/>
                <a:gd fmla="*/ 54 w 69" name="T12"/>
                <a:gd fmla="*/ 6 h 26" name="T13"/>
                <a:gd fmla="*/ 59 w 69" name="T14"/>
                <a:gd fmla="*/ 11 h 26" name="T15"/>
                <a:gd fmla="*/ 63 w 69" name="T16"/>
                <a:gd fmla="*/ 8 h 26" name="T17"/>
                <a:gd fmla="*/ 68 w 69" name="T18"/>
                <a:gd fmla="*/ 11 h 26" name="T19"/>
                <a:gd fmla="*/ 69 w 69" name="T20"/>
                <a:gd fmla="*/ 13 h 26" name="T21"/>
                <a:gd fmla="*/ 68 w 69" name="T22"/>
                <a:gd fmla="*/ 19 h 26" name="T23"/>
                <a:gd fmla="*/ 59 w 69" name="T24"/>
                <a:gd fmla="*/ 20 h 26" name="T25"/>
                <a:gd fmla="*/ 54 w 69" name="T26"/>
                <a:gd fmla="*/ 19 h 26" name="T27"/>
                <a:gd fmla="*/ 41 w 69" name="T28"/>
                <a:gd fmla="*/ 22 h 26" name="T29"/>
                <a:gd fmla="*/ 38 w 69" name="T30"/>
                <a:gd fmla="*/ 22 h 26" name="T31"/>
                <a:gd fmla="*/ 34 w 69" name="T32"/>
                <a:gd fmla="*/ 23 h 26" name="T33"/>
                <a:gd fmla="*/ 20 w 69" name="T34"/>
                <a:gd fmla="*/ 26 h 26" name="T35"/>
                <a:gd fmla="*/ 33 w 69" name="T36"/>
                <a:gd fmla="*/ 22 h 26" name="T37"/>
                <a:gd fmla="*/ 26 w 69" name="T38"/>
                <a:gd fmla="*/ 19 h 26" name="T39"/>
                <a:gd fmla="*/ 20 w 69" name="T40"/>
                <a:gd fmla="*/ 16 h 26" name="T41"/>
                <a:gd fmla="*/ 14 w 69" name="T42"/>
                <a:gd fmla="*/ 19 h 26" name="T43"/>
                <a:gd fmla="*/ 10 w 69" name="T44"/>
                <a:gd fmla="*/ 18 h 26" name="T45"/>
                <a:gd fmla="*/ 0 w 69" name="T46"/>
                <a:gd fmla="*/ 16 h 26" name="T47"/>
                <a:gd fmla="*/ 3 w 69" name="T48"/>
                <a:gd fmla="*/ 13 h 26" name="T49"/>
                <a:gd fmla="*/ 5 w 69" name="T50"/>
                <a:gd fmla="*/ 9 h 26" name="T51"/>
                <a:gd fmla="*/ 10 w 69" name="T52"/>
                <a:gd fmla="*/ 8 h 26" name="T53"/>
                <a:gd fmla="*/ 9 w 69" name="T54"/>
                <a:gd fmla="*/ 5 h 26" name="T55"/>
                <a:gd fmla="*/ 12 w 69" name="T56"/>
                <a:gd fmla="*/ 5 h 26" name="T57"/>
                <a:gd fmla="*/ 16 w 69" name="T58"/>
                <a:gd fmla="*/ 4 h 26" name="T59"/>
                <a:gd fmla="*/ 23 w 69" name="T60"/>
                <a:gd fmla="*/ 5 h 26" name="T61"/>
                <a:gd fmla="*/ 24 w 69" name="T62"/>
                <a:gd fmla="*/ 8 h 26" name="T63"/>
                <a:gd fmla="*/ 27 w 69" name="T64"/>
                <a:gd fmla="*/ 8 h 26" name="T65"/>
                <a:gd fmla="*/ 27 w 69" name="T66"/>
                <a:gd fmla="*/ 12 h 26" name="T67"/>
                <a:gd fmla="*/ 31 w 69" name="T68"/>
                <a:gd fmla="*/ 9 h 2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w 69" name="T105"/>
                <a:gd fmla="*/ 0 h 26" name="T106"/>
                <a:gd fmla="*/ 69 w 69" name="T107"/>
                <a:gd fmla="*/ 26 h 26" name="T108"/>
              </a:gdLst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b="T108" l="T105" r="T107" t="T106"/>
              <a:pathLst>
                <a:path h="26" w="69">
                  <a:moveTo>
                    <a:pt x="31" y="9"/>
                  </a:moveTo>
                  <a:cubicBezTo>
                    <a:pt x="30" y="14"/>
                    <a:pt x="43" y="12"/>
                    <a:pt x="45" y="15"/>
                  </a:cubicBezTo>
                  <a:cubicBezTo>
                    <a:pt x="48" y="9"/>
                    <a:pt x="36" y="8"/>
                    <a:pt x="45" y="8"/>
                  </a:cubicBezTo>
                  <a:cubicBezTo>
                    <a:pt x="47" y="2"/>
                    <a:pt x="39" y="7"/>
                    <a:pt x="41" y="2"/>
                  </a:cubicBezTo>
                  <a:cubicBezTo>
                    <a:pt x="45" y="3"/>
                    <a:pt x="46" y="0"/>
                    <a:pt x="51" y="1"/>
                  </a:cubicBezTo>
                  <a:cubicBezTo>
                    <a:pt x="50" y="4"/>
                    <a:pt x="53" y="3"/>
                    <a:pt x="54" y="4"/>
                  </a:cubicBezTo>
                  <a:cubicBezTo>
                    <a:pt x="54" y="4"/>
                    <a:pt x="53" y="6"/>
                    <a:pt x="54" y="6"/>
                  </a:cubicBezTo>
                  <a:cubicBezTo>
                    <a:pt x="55" y="7"/>
                    <a:pt x="57" y="8"/>
                    <a:pt x="59" y="11"/>
                  </a:cubicBezTo>
                  <a:cubicBezTo>
                    <a:pt x="61" y="10"/>
                    <a:pt x="61" y="7"/>
                    <a:pt x="63" y="8"/>
                  </a:cubicBezTo>
                  <a:cubicBezTo>
                    <a:pt x="66" y="8"/>
                    <a:pt x="67" y="9"/>
                    <a:pt x="68" y="11"/>
                  </a:cubicBezTo>
                  <a:cubicBezTo>
                    <a:pt x="68" y="11"/>
                    <a:pt x="69" y="13"/>
                    <a:pt x="69" y="13"/>
                  </a:cubicBezTo>
                  <a:cubicBezTo>
                    <a:pt x="67" y="15"/>
                    <a:pt x="69" y="14"/>
                    <a:pt x="68" y="19"/>
                  </a:cubicBezTo>
                  <a:cubicBezTo>
                    <a:pt x="65" y="16"/>
                    <a:pt x="62" y="20"/>
                    <a:pt x="59" y="20"/>
                  </a:cubicBezTo>
                  <a:cubicBezTo>
                    <a:pt x="57" y="21"/>
                    <a:pt x="56" y="19"/>
                    <a:pt x="54" y="19"/>
                  </a:cubicBezTo>
                  <a:cubicBezTo>
                    <a:pt x="50" y="19"/>
                    <a:pt x="44" y="21"/>
                    <a:pt x="41" y="22"/>
                  </a:cubicBezTo>
                  <a:cubicBezTo>
                    <a:pt x="40" y="22"/>
                    <a:pt x="38" y="21"/>
                    <a:pt x="38" y="22"/>
                  </a:cubicBezTo>
                  <a:cubicBezTo>
                    <a:pt x="37" y="23"/>
                    <a:pt x="36" y="22"/>
                    <a:pt x="34" y="23"/>
                  </a:cubicBezTo>
                  <a:cubicBezTo>
                    <a:pt x="32" y="24"/>
                    <a:pt x="25" y="26"/>
                    <a:pt x="20" y="26"/>
                  </a:cubicBezTo>
                  <a:cubicBezTo>
                    <a:pt x="21" y="21"/>
                    <a:pt x="27" y="22"/>
                    <a:pt x="33" y="22"/>
                  </a:cubicBezTo>
                  <a:cubicBezTo>
                    <a:pt x="33" y="16"/>
                    <a:pt x="28" y="20"/>
                    <a:pt x="26" y="19"/>
                  </a:cubicBezTo>
                  <a:cubicBezTo>
                    <a:pt x="23" y="18"/>
                    <a:pt x="22" y="18"/>
                    <a:pt x="20" y="16"/>
                  </a:cubicBezTo>
                  <a:cubicBezTo>
                    <a:pt x="17" y="15"/>
                    <a:pt x="17" y="19"/>
                    <a:pt x="14" y="19"/>
                  </a:cubicBezTo>
                  <a:cubicBezTo>
                    <a:pt x="12" y="19"/>
                    <a:pt x="12" y="18"/>
                    <a:pt x="10" y="18"/>
                  </a:cubicBezTo>
                  <a:cubicBezTo>
                    <a:pt x="7" y="17"/>
                    <a:pt x="3" y="19"/>
                    <a:pt x="0" y="16"/>
                  </a:cubicBezTo>
                  <a:cubicBezTo>
                    <a:pt x="0" y="14"/>
                    <a:pt x="2" y="14"/>
                    <a:pt x="3" y="13"/>
                  </a:cubicBezTo>
                  <a:cubicBezTo>
                    <a:pt x="3" y="13"/>
                    <a:pt x="4" y="9"/>
                    <a:pt x="5" y="9"/>
                  </a:cubicBezTo>
                  <a:cubicBezTo>
                    <a:pt x="6" y="8"/>
                    <a:pt x="9" y="9"/>
                    <a:pt x="10" y="8"/>
                  </a:cubicBezTo>
                  <a:cubicBezTo>
                    <a:pt x="11" y="7"/>
                    <a:pt x="5" y="6"/>
                    <a:pt x="9" y="5"/>
                  </a:cubicBezTo>
                  <a:cubicBezTo>
                    <a:pt x="10" y="5"/>
                    <a:pt x="11" y="5"/>
                    <a:pt x="12" y="5"/>
                  </a:cubicBezTo>
                  <a:cubicBezTo>
                    <a:pt x="13" y="5"/>
                    <a:pt x="14" y="4"/>
                    <a:pt x="16" y="4"/>
                  </a:cubicBezTo>
                  <a:cubicBezTo>
                    <a:pt x="17" y="4"/>
                    <a:pt x="22" y="4"/>
                    <a:pt x="23" y="5"/>
                  </a:cubicBezTo>
                  <a:cubicBezTo>
                    <a:pt x="24" y="6"/>
                    <a:pt x="23" y="7"/>
                    <a:pt x="24" y="8"/>
                  </a:cubicBezTo>
                  <a:cubicBezTo>
                    <a:pt x="25" y="8"/>
                    <a:pt x="27" y="7"/>
                    <a:pt x="27" y="8"/>
                  </a:cubicBezTo>
                  <a:cubicBezTo>
                    <a:pt x="28" y="9"/>
                    <a:pt x="24" y="13"/>
                    <a:pt x="27" y="12"/>
                  </a:cubicBezTo>
                  <a:cubicBezTo>
                    <a:pt x="28" y="12"/>
                    <a:pt x="29" y="8"/>
                    <a:pt x="31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03" name="Freeform 109">
              <a:extLst>
                <a:ext uri="{FF2B5EF4-FFF2-40B4-BE49-F238E27FC236}">
                  <a16:creationId xmlns:a16="http://schemas.microsoft.com/office/drawing/2014/main" id="{D39A8A6D-EFEF-4528-AE5C-EBA675B5C214}"/>
                </a:ext>
              </a:extLst>
            </p:cNvPr>
            <p:cNvSpPr/>
            <p:nvPr/>
          </p:nvSpPr>
          <p:spPr bwMode="auto">
            <a:xfrm>
              <a:off x="742074" y="388259"/>
              <a:ext cx="169348" cy="123992"/>
            </a:xfrm>
            <a:custGeom>
              <a:gdLst>
                <a:gd fmla="*/ 7 w 55" name="T0"/>
                <a:gd fmla="*/ 1 h 37" name="T1"/>
                <a:gd fmla="*/ 30 w 55" name="T2"/>
                <a:gd fmla="*/ 3 h 37" name="T3"/>
                <a:gd fmla="*/ 33 w 55" name="T4"/>
                <a:gd fmla="*/ 3 h 37" name="T5"/>
                <a:gd fmla="*/ 39 w 55" name="T6"/>
                <a:gd fmla="*/ 4 h 37" name="T7"/>
                <a:gd fmla="*/ 44 w 55" name="T8"/>
                <a:gd fmla="*/ 4 h 37" name="T9"/>
                <a:gd fmla="*/ 46 w 55" name="T10"/>
                <a:gd fmla="*/ 6 h 37" name="T11"/>
                <a:gd fmla="*/ 54 w 55" name="T12"/>
                <a:gd fmla="*/ 11 h 37" name="T13"/>
                <a:gd fmla="*/ 42 w 55" name="T14"/>
                <a:gd fmla="*/ 14 h 37" name="T15"/>
                <a:gd fmla="*/ 40 w 55" name="T16"/>
                <a:gd fmla="*/ 17 h 37" name="T17"/>
                <a:gd fmla="*/ 37 w 55" name="T18"/>
                <a:gd fmla="*/ 15 h 37" name="T19"/>
                <a:gd fmla="*/ 36 w 55" name="T20"/>
                <a:gd fmla="*/ 17 h 37" name="T21"/>
                <a:gd fmla="*/ 37 w 55" name="T22"/>
                <a:gd fmla="*/ 18 h 37" name="T23"/>
                <a:gd fmla="*/ 35 w 55" name="T24"/>
                <a:gd fmla="*/ 20 h 37" name="T25"/>
                <a:gd fmla="*/ 35 w 55" name="T26"/>
                <a:gd fmla="*/ 22 h 37" name="T27"/>
                <a:gd fmla="*/ 32 w 55" name="T28"/>
                <a:gd fmla="*/ 22 h 37" name="T29"/>
                <a:gd fmla="*/ 29 w 55" name="T30"/>
                <a:gd fmla="*/ 25 h 37" name="T31"/>
                <a:gd fmla="*/ 29 w 55" name="T32"/>
                <a:gd fmla="*/ 31 h 37" name="T33"/>
                <a:gd fmla="*/ 12 w 55" name="T34"/>
                <a:gd fmla="*/ 35 h 37" name="T35"/>
                <a:gd fmla="*/ 0 w 55" name="T36"/>
                <a:gd fmla="*/ 27 h 37" name="T37"/>
                <a:gd fmla="*/ 4 w 55" name="T38"/>
                <a:gd fmla="*/ 24 h 37" name="T39"/>
                <a:gd fmla="*/ 5 w 55" name="T40"/>
                <a:gd fmla="*/ 21 h 37" name="T41"/>
                <a:gd fmla="*/ 4 w 55" name="T42"/>
                <a:gd fmla="*/ 15 h 37" name="T43"/>
                <a:gd fmla="*/ 7 w 55" name="T44"/>
                <a:gd fmla="*/ 14 h 37" name="T45"/>
                <a:gd fmla="*/ 9 w 55" name="T46"/>
                <a:gd fmla="*/ 8 h 37" name="T47"/>
                <a:gd fmla="*/ 7 w 55" name="T48"/>
                <a:gd fmla="*/ 1 h 37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w 55" name="T75"/>
                <a:gd fmla="*/ 0 h 37" name="T76"/>
                <a:gd fmla="*/ 55 w 55" name="T77"/>
                <a:gd fmla="*/ 37 h 37" name="T78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T78" l="T75" r="T77" t="T76"/>
              <a:pathLst>
                <a:path h="37" w="55">
                  <a:moveTo>
                    <a:pt x="7" y="1"/>
                  </a:moveTo>
                  <a:cubicBezTo>
                    <a:pt x="15" y="2"/>
                    <a:pt x="24" y="0"/>
                    <a:pt x="30" y="3"/>
                  </a:cubicBezTo>
                  <a:cubicBezTo>
                    <a:pt x="31" y="3"/>
                    <a:pt x="33" y="2"/>
                    <a:pt x="33" y="3"/>
                  </a:cubicBezTo>
                  <a:cubicBezTo>
                    <a:pt x="35" y="4"/>
                    <a:pt x="37" y="3"/>
                    <a:pt x="39" y="4"/>
                  </a:cubicBezTo>
                  <a:cubicBezTo>
                    <a:pt x="41" y="7"/>
                    <a:pt x="39" y="3"/>
                    <a:pt x="44" y="4"/>
                  </a:cubicBezTo>
                  <a:cubicBezTo>
                    <a:pt x="45" y="4"/>
                    <a:pt x="45" y="6"/>
                    <a:pt x="46" y="6"/>
                  </a:cubicBezTo>
                  <a:cubicBezTo>
                    <a:pt x="47" y="6"/>
                    <a:pt x="55" y="8"/>
                    <a:pt x="54" y="11"/>
                  </a:cubicBezTo>
                  <a:cubicBezTo>
                    <a:pt x="50" y="12"/>
                    <a:pt x="45" y="13"/>
                    <a:pt x="42" y="14"/>
                  </a:cubicBezTo>
                  <a:cubicBezTo>
                    <a:pt x="40" y="15"/>
                    <a:pt x="41" y="16"/>
                    <a:pt x="40" y="17"/>
                  </a:cubicBezTo>
                  <a:cubicBezTo>
                    <a:pt x="40" y="17"/>
                    <a:pt x="38" y="15"/>
                    <a:pt x="37" y="15"/>
                  </a:cubicBezTo>
                  <a:cubicBezTo>
                    <a:pt x="38" y="15"/>
                    <a:pt x="36" y="18"/>
                    <a:pt x="36" y="17"/>
                  </a:cubicBezTo>
                  <a:cubicBezTo>
                    <a:pt x="36" y="18"/>
                    <a:pt x="37" y="19"/>
                    <a:pt x="37" y="18"/>
                  </a:cubicBezTo>
                  <a:cubicBezTo>
                    <a:pt x="37" y="20"/>
                    <a:pt x="35" y="19"/>
                    <a:pt x="35" y="20"/>
                  </a:cubicBezTo>
                  <a:cubicBezTo>
                    <a:pt x="34" y="20"/>
                    <a:pt x="35" y="22"/>
                    <a:pt x="35" y="22"/>
                  </a:cubicBezTo>
                  <a:cubicBezTo>
                    <a:pt x="34" y="23"/>
                    <a:pt x="32" y="22"/>
                    <a:pt x="32" y="22"/>
                  </a:cubicBezTo>
                  <a:cubicBezTo>
                    <a:pt x="31" y="23"/>
                    <a:pt x="31" y="25"/>
                    <a:pt x="29" y="25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22" y="31"/>
                    <a:pt x="23" y="37"/>
                    <a:pt x="12" y="35"/>
                  </a:cubicBezTo>
                  <a:cubicBezTo>
                    <a:pt x="14" y="27"/>
                    <a:pt x="5" y="29"/>
                    <a:pt x="0" y="27"/>
                  </a:cubicBezTo>
                  <a:cubicBezTo>
                    <a:pt x="0" y="25"/>
                    <a:pt x="3" y="25"/>
                    <a:pt x="4" y="24"/>
                  </a:cubicBezTo>
                  <a:cubicBezTo>
                    <a:pt x="4" y="24"/>
                    <a:pt x="1" y="20"/>
                    <a:pt x="5" y="21"/>
                  </a:cubicBezTo>
                  <a:cubicBezTo>
                    <a:pt x="5" y="19"/>
                    <a:pt x="3" y="18"/>
                    <a:pt x="4" y="15"/>
                  </a:cubicBezTo>
                  <a:cubicBezTo>
                    <a:pt x="6" y="17"/>
                    <a:pt x="6" y="16"/>
                    <a:pt x="7" y="14"/>
                  </a:cubicBezTo>
                  <a:cubicBezTo>
                    <a:pt x="7" y="12"/>
                    <a:pt x="9" y="12"/>
                    <a:pt x="9" y="8"/>
                  </a:cubicBezTo>
                  <a:cubicBezTo>
                    <a:pt x="10" y="4"/>
                    <a:pt x="5" y="7"/>
                    <a:pt x="7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04" name="Freeform 110">
              <a:extLst>
                <a:ext uri="{FF2B5EF4-FFF2-40B4-BE49-F238E27FC236}">
                  <a16:creationId xmlns:a16="http://schemas.microsoft.com/office/drawing/2014/main" id="{5D8BDF33-6EB7-4CFA-9422-72153BA7C20D}"/>
                </a:ext>
              </a:extLst>
            </p:cNvPr>
            <p:cNvSpPr/>
            <p:nvPr/>
          </p:nvSpPr>
          <p:spPr bwMode="auto">
            <a:xfrm>
              <a:off x="1081945" y="414560"/>
              <a:ext cx="37633" cy="30059"/>
            </a:xfrm>
            <a:custGeom>
              <a:gdLst>
                <a:gd fmla="*/ 2 w 12" name="T0"/>
                <a:gd fmla="*/ 0 h 9" name="T1"/>
                <a:gd fmla="*/ 10 w 12" name="T2"/>
                <a:gd fmla="*/ 0 h 9" name="T3"/>
                <a:gd fmla="*/ 12 w 12" name="T4"/>
                <a:gd fmla="*/ 6 h 9" name="T5"/>
                <a:gd fmla="*/ 9 w 12" name="T6"/>
                <a:gd fmla="*/ 9 h 9" name="T7"/>
                <a:gd fmla="*/ 0 w 12" name="T8"/>
                <a:gd fmla="*/ 5 h 9" name="T9"/>
                <a:gd fmla="*/ 2 w 12" name="T10"/>
                <a:gd fmla="*/ 0 h 9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2" name="T18"/>
                <a:gd fmla="*/ 0 h 9" name="T19"/>
                <a:gd fmla="*/ 12 w 12" name="T20"/>
                <a:gd fmla="*/ 9 h 9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9" w="12">
                  <a:moveTo>
                    <a:pt x="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10" y="3"/>
                    <a:pt x="12" y="3"/>
                    <a:pt x="12" y="6"/>
                  </a:cubicBezTo>
                  <a:cubicBezTo>
                    <a:pt x="9" y="5"/>
                    <a:pt x="9" y="7"/>
                    <a:pt x="9" y="9"/>
                  </a:cubicBezTo>
                  <a:cubicBezTo>
                    <a:pt x="7" y="7"/>
                    <a:pt x="5" y="4"/>
                    <a:pt x="0" y="5"/>
                  </a:cubicBezTo>
                  <a:cubicBezTo>
                    <a:pt x="1" y="3"/>
                    <a:pt x="2" y="2"/>
                    <a:pt x="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05" name="Freeform 111">
              <a:extLst>
                <a:ext uri="{FF2B5EF4-FFF2-40B4-BE49-F238E27FC236}">
                  <a16:creationId xmlns:a16="http://schemas.microsoft.com/office/drawing/2014/main" id="{224F4F2B-EBA5-4B7B-B209-2C1D608261EF}"/>
                </a:ext>
              </a:extLst>
            </p:cNvPr>
            <p:cNvSpPr/>
            <p:nvPr/>
          </p:nvSpPr>
          <p:spPr bwMode="auto">
            <a:xfrm>
              <a:off x="1270110" y="402035"/>
              <a:ext cx="87026" cy="66380"/>
            </a:xfrm>
            <a:custGeom>
              <a:gdLst>
                <a:gd fmla="*/ 25 w 28" name="T0"/>
                <a:gd fmla="*/ 2 h 20" name="T1"/>
                <a:gd fmla="*/ 26 w 28" name="T2"/>
                <a:gd fmla="*/ 9 h 20" name="T3"/>
                <a:gd fmla="*/ 24 w 28" name="T4"/>
                <a:gd fmla="*/ 11 h 20" name="T5"/>
                <a:gd fmla="*/ 17 w 28" name="T6"/>
                <a:gd fmla="*/ 13 h 20" name="T7"/>
                <a:gd fmla="*/ 5 w 28" name="T8"/>
                <a:gd fmla="*/ 20 h 20" name="T9"/>
                <a:gd fmla="*/ 4 w 28" name="T10"/>
                <a:gd fmla="*/ 14 h 20" name="T11"/>
                <a:gd fmla="*/ 1 w 28" name="T12"/>
                <a:gd fmla="*/ 11 h 20" name="T13"/>
                <a:gd fmla="*/ 1 w 28" name="T14"/>
                <a:gd fmla="*/ 4 h 20" name="T15"/>
                <a:gd fmla="*/ 4 w 28" name="T16"/>
                <a:gd fmla="*/ 2 h 20" name="T17"/>
                <a:gd fmla="*/ 8 w 28" name="T18"/>
                <a:gd fmla="*/ 0 h 20" name="T19"/>
                <a:gd fmla="*/ 19 w 28" name="T20"/>
                <a:gd fmla="*/ 3 h 20" name="T21"/>
                <a:gd fmla="*/ 25 w 28" name="T22"/>
                <a:gd fmla="*/ 2 h 20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w 28" name="T36"/>
                <a:gd fmla="*/ 0 h 20" name="T37"/>
                <a:gd fmla="*/ 28 w 28" name="T38"/>
                <a:gd fmla="*/ 20 h 20" name="T39"/>
              </a:gdLst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b="T39" l="T36" r="T38" t="T37"/>
              <a:pathLst>
                <a:path h="20" w="28">
                  <a:moveTo>
                    <a:pt x="25" y="2"/>
                  </a:moveTo>
                  <a:cubicBezTo>
                    <a:pt x="28" y="1"/>
                    <a:pt x="26" y="7"/>
                    <a:pt x="26" y="9"/>
                  </a:cubicBezTo>
                  <a:cubicBezTo>
                    <a:pt x="24" y="8"/>
                    <a:pt x="24" y="10"/>
                    <a:pt x="24" y="11"/>
                  </a:cubicBezTo>
                  <a:cubicBezTo>
                    <a:pt x="19" y="9"/>
                    <a:pt x="18" y="17"/>
                    <a:pt x="17" y="13"/>
                  </a:cubicBezTo>
                  <a:cubicBezTo>
                    <a:pt x="13" y="16"/>
                    <a:pt x="11" y="19"/>
                    <a:pt x="5" y="20"/>
                  </a:cubicBezTo>
                  <a:cubicBezTo>
                    <a:pt x="4" y="19"/>
                    <a:pt x="4" y="17"/>
                    <a:pt x="4" y="14"/>
                  </a:cubicBezTo>
                  <a:cubicBezTo>
                    <a:pt x="3" y="13"/>
                    <a:pt x="2" y="13"/>
                    <a:pt x="1" y="11"/>
                  </a:cubicBezTo>
                  <a:cubicBezTo>
                    <a:pt x="0" y="9"/>
                    <a:pt x="2" y="7"/>
                    <a:pt x="1" y="4"/>
                  </a:cubicBezTo>
                  <a:cubicBezTo>
                    <a:pt x="4" y="5"/>
                    <a:pt x="4" y="3"/>
                    <a:pt x="4" y="2"/>
                  </a:cubicBezTo>
                  <a:cubicBezTo>
                    <a:pt x="6" y="2"/>
                    <a:pt x="8" y="2"/>
                    <a:pt x="8" y="0"/>
                  </a:cubicBezTo>
                  <a:cubicBezTo>
                    <a:pt x="10" y="3"/>
                    <a:pt x="17" y="0"/>
                    <a:pt x="19" y="3"/>
                  </a:cubicBezTo>
                  <a:cubicBezTo>
                    <a:pt x="22" y="3"/>
                    <a:pt x="25" y="4"/>
                    <a:pt x="25" y="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06" name="Freeform 112">
              <a:extLst>
                <a:ext uri="{FF2B5EF4-FFF2-40B4-BE49-F238E27FC236}">
                  <a16:creationId xmlns:a16="http://schemas.microsoft.com/office/drawing/2014/main" id="{FB7AB9ED-5144-441F-A4A0-15059A818894}"/>
                </a:ext>
              </a:extLst>
            </p:cNvPr>
            <p:cNvSpPr/>
            <p:nvPr/>
          </p:nvSpPr>
          <p:spPr bwMode="auto">
            <a:xfrm>
              <a:off x="2534339" y="657534"/>
              <a:ext cx="184636" cy="96439"/>
            </a:xfrm>
            <a:custGeom>
              <a:gdLst>
                <a:gd fmla="*/ 44 w 60" name="T0"/>
                <a:gd fmla="*/ 0 h 29" name="T1"/>
                <a:gd fmla="*/ 49 w 60" name="T2"/>
                <a:gd fmla="*/ 3 h 29" name="T3"/>
                <a:gd fmla="*/ 54 w 60" name="T4"/>
                <a:gd fmla="*/ 5 h 29" name="T5"/>
                <a:gd fmla="*/ 52 w 60" name="T6"/>
                <a:gd fmla="*/ 7 h 29" name="T7"/>
                <a:gd fmla="*/ 59 w 60" name="T8"/>
                <a:gd fmla="*/ 12 h 29" name="T9"/>
                <a:gd fmla="*/ 55 w 60" name="T10"/>
                <a:gd fmla="*/ 20 h 29" name="T11"/>
                <a:gd fmla="*/ 51 w 60" name="T12"/>
                <a:gd fmla="*/ 21 h 29" name="T13"/>
                <a:gd fmla="*/ 45 w 60" name="T14"/>
                <a:gd fmla="*/ 24 h 29" name="T15"/>
                <a:gd fmla="*/ 41 w 60" name="T16"/>
                <a:gd fmla="*/ 26 h 29" name="T17"/>
                <a:gd fmla="*/ 38 w 60" name="T18"/>
                <a:gd fmla="*/ 27 h 29" name="T19"/>
                <a:gd fmla="*/ 21 w 60" name="T20"/>
                <a:gd fmla="*/ 28 h 29" name="T21"/>
                <a:gd fmla="*/ 20 w 60" name="T22"/>
                <a:gd fmla="*/ 27 h 29" name="T23"/>
                <a:gd fmla="*/ 14 w 60" name="T24"/>
                <a:gd fmla="*/ 24 h 29" name="T25"/>
                <a:gd fmla="*/ 12 w 60" name="T26"/>
                <a:gd fmla="*/ 23 h 29" name="T27"/>
                <a:gd fmla="*/ 14 w 60" name="T28"/>
                <a:gd fmla="*/ 21 h 29" name="T29"/>
                <a:gd fmla="*/ 10 w 60" name="T30"/>
                <a:gd fmla="*/ 19 h 29" name="T31"/>
                <a:gd fmla="*/ 10 w 60" name="T32"/>
                <a:gd fmla="*/ 10 h 29" name="T33"/>
                <a:gd fmla="*/ 2 w 60" name="T34"/>
                <a:gd fmla="*/ 12 h 29" name="T35"/>
                <a:gd fmla="*/ 5 w 60" name="T36"/>
                <a:gd fmla="*/ 6 h 29" name="T37"/>
                <a:gd fmla="*/ 16 w 60" name="T38"/>
                <a:gd fmla="*/ 6 h 29" name="T39"/>
                <a:gd fmla="*/ 17 w 60" name="T40"/>
                <a:gd fmla="*/ 12 h 29" name="T41"/>
                <a:gd fmla="*/ 21 w 60" name="T42"/>
                <a:gd fmla="*/ 6 h 29" name="T43"/>
                <a:gd fmla="*/ 30 w 60" name="T44"/>
                <a:gd fmla="*/ 9 h 29" name="T45"/>
                <a:gd fmla="*/ 33 w 60" name="T46"/>
                <a:gd fmla="*/ 6 h 29" name="T47"/>
                <a:gd fmla="*/ 41 w 60" name="T48"/>
                <a:gd fmla="*/ 5 h 29" name="T49"/>
                <a:gd fmla="*/ 44 w 60" name="T50"/>
                <a:gd fmla="*/ 0 h 29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w 60" name="T78"/>
                <a:gd fmla="*/ 0 h 29" name="T79"/>
                <a:gd fmla="*/ 60 w 60" name="T80"/>
                <a:gd fmla="*/ 29 h 29" name="T81"/>
              </a:gdLst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b="T81" l="T78" r="T80" t="T79"/>
              <a:pathLst>
                <a:path h="28" w="60">
                  <a:moveTo>
                    <a:pt x="44" y="0"/>
                  </a:moveTo>
                  <a:cubicBezTo>
                    <a:pt x="45" y="1"/>
                    <a:pt x="47" y="2"/>
                    <a:pt x="49" y="3"/>
                  </a:cubicBezTo>
                  <a:cubicBezTo>
                    <a:pt x="50" y="3"/>
                    <a:pt x="53" y="4"/>
                    <a:pt x="54" y="5"/>
                  </a:cubicBezTo>
                  <a:cubicBezTo>
                    <a:pt x="54" y="5"/>
                    <a:pt x="52" y="7"/>
                    <a:pt x="52" y="7"/>
                  </a:cubicBezTo>
                  <a:cubicBezTo>
                    <a:pt x="52" y="10"/>
                    <a:pt x="56" y="13"/>
                    <a:pt x="59" y="12"/>
                  </a:cubicBezTo>
                  <a:cubicBezTo>
                    <a:pt x="60" y="15"/>
                    <a:pt x="59" y="17"/>
                    <a:pt x="55" y="20"/>
                  </a:cubicBezTo>
                  <a:cubicBezTo>
                    <a:pt x="54" y="21"/>
                    <a:pt x="52" y="21"/>
                    <a:pt x="51" y="21"/>
                  </a:cubicBezTo>
                  <a:cubicBezTo>
                    <a:pt x="48" y="23"/>
                    <a:pt x="49" y="23"/>
                    <a:pt x="45" y="24"/>
                  </a:cubicBezTo>
                  <a:cubicBezTo>
                    <a:pt x="45" y="24"/>
                    <a:pt x="41" y="25"/>
                    <a:pt x="41" y="26"/>
                  </a:cubicBezTo>
                  <a:cubicBezTo>
                    <a:pt x="40" y="27"/>
                    <a:pt x="40" y="27"/>
                    <a:pt x="38" y="27"/>
                  </a:cubicBezTo>
                  <a:cubicBezTo>
                    <a:pt x="37" y="27"/>
                    <a:pt x="26" y="29"/>
                    <a:pt x="21" y="28"/>
                  </a:cubicBezTo>
                  <a:cubicBezTo>
                    <a:pt x="21" y="28"/>
                    <a:pt x="21" y="27"/>
                    <a:pt x="20" y="27"/>
                  </a:cubicBezTo>
                  <a:cubicBezTo>
                    <a:pt x="18" y="27"/>
                    <a:pt x="17" y="24"/>
                    <a:pt x="14" y="24"/>
                  </a:cubicBezTo>
                  <a:cubicBezTo>
                    <a:pt x="13" y="24"/>
                    <a:pt x="13" y="23"/>
                    <a:pt x="12" y="23"/>
                  </a:cubicBezTo>
                  <a:cubicBezTo>
                    <a:pt x="12" y="21"/>
                    <a:pt x="13" y="22"/>
                    <a:pt x="14" y="21"/>
                  </a:cubicBezTo>
                  <a:cubicBezTo>
                    <a:pt x="14" y="20"/>
                    <a:pt x="11" y="20"/>
                    <a:pt x="10" y="19"/>
                  </a:cubicBezTo>
                  <a:cubicBezTo>
                    <a:pt x="9" y="16"/>
                    <a:pt x="11" y="14"/>
                    <a:pt x="10" y="10"/>
                  </a:cubicBezTo>
                  <a:cubicBezTo>
                    <a:pt x="5" y="9"/>
                    <a:pt x="5" y="15"/>
                    <a:pt x="2" y="12"/>
                  </a:cubicBezTo>
                  <a:cubicBezTo>
                    <a:pt x="0" y="7"/>
                    <a:pt x="6" y="10"/>
                    <a:pt x="5" y="6"/>
                  </a:cubicBezTo>
                  <a:cubicBezTo>
                    <a:pt x="10" y="7"/>
                    <a:pt x="9" y="6"/>
                    <a:pt x="16" y="6"/>
                  </a:cubicBezTo>
                  <a:cubicBezTo>
                    <a:pt x="17" y="9"/>
                    <a:pt x="20" y="9"/>
                    <a:pt x="17" y="12"/>
                  </a:cubicBezTo>
                  <a:cubicBezTo>
                    <a:pt x="21" y="12"/>
                    <a:pt x="22" y="10"/>
                    <a:pt x="21" y="6"/>
                  </a:cubicBezTo>
                  <a:cubicBezTo>
                    <a:pt x="22" y="9"/>
                    <a:pt x="34" y="3"/>
                    <a:pt x="30" y="9"/>
                  </a:cubicBezTo>
                  <a:cubicBezTo>
                    <a:pt x="33" y="10"/>
                    <a:pt x="32" y="6"/>
                    <a:pt x="33" y="6"/>
                  </a:cubicBezTo>
                  <a:cubicBezTo>
                    <a:pt x="35" y="5"/>
                    <a:pt x="38" y="5"/>
                    <a:pt x="41" y="5"/>
                  </a:cubicBezTo>
                  <a:cubicBezTo>
                    <a:pt x="43" y="4"/>
                    <a:pt x="44" y="3"/>
                    <a:pt x="44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07" name="Freeform 113">
              <a:extLst>
                <a:ext uri="{FF2B5EF4-FFF2-40B4-BE49-F238E27FC236}">
                  <a16:creationId xmlns:a16="http://schemas.microsoft.com/office/drawing/2014/main" id="{0BA00993-A27A-4E38-9393-A024D5C525EF}"/>
                </a:ext>
              </a:extLst>
            </p:cNvPr>
            <p:cNvSpPr/>
            <p:nvPr/>
          </p:nvSpPr>
          <p:spPr bwMode="auto">
            <a:xfrm>
              <a:off x="1421818" y="680078"/>
              <a:ext cx="110547" cy="87671"/>
            </a:xfrm>
            <a:custGeom>
              <a:gdLst>
                <a:gd fmla="*/ 10 w 36" name="T0"/>
                <a:gd fmla="*/ 0 h 26" name="T1"/>
                <a:gd fmla="*/ 18 w 36" name="T2"/>
                <a:gd fmla="*/ 9 h 26" name="T3"/>
                <a:gd fmla="*/ 21 w 36" name="T4"/>
                <a:gd fmla="*/ 7 h 26" name="T5"/>
                <a:gd fmla="*/ 25 w 36" name="T6"/>
                <a:gd fmla="*/ 12 h 26" name="T7"/>
                <a:gd fmla="*/ 31 w 36" name="T8"/>
                <a:gd fmla="*/ 19 h 26" name="T9"/>
                <a:gd fmla="*/ 36 w 36" name="T10"/>
                <a:gd fmla="*/ 20 h 26" name="T11"/>
                <a:gd fmla="*/ 18 w 36" name="T12"/>
                <a:gd fmla="*/ 21 h 26" name="T13"/>
                <a:gd fmla="*/ 11 w 36" name="T14"/>
                <a:gd fmla="*/ 26 h 26" name="T15"/>
                <a:gd fmla="*/ 0 w 36" name="T16"/>
                <a:gd fmla="*/ 21 h 26" name="T17"/>
                <a:gd fmla="*/ 3 w 36" name="T18"/>
                <a:gd fmla="*/ 20 h 26" name="T19"/>
                <a:gd fmla="*/ 4 w 36" name="T20"/>
                <a:gd fmla="*/ 17 h 26" name="T21"/>
                <a:gd fmla="*/ 4 w 36" name="T22"/>
                <a:gd fmla="*/ 5 h 26" name="T23"/>
                <a:gd fmla="*/ 10 w 36" name="T24"/>
                <a:gd fmla="*/ 0 h 2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36" name="T39"/>
                <a:gd fmla="*/ 0 h 26" name="T40"/>
                <a:gd fmla="*/ 36 w 36" name="T41"/>
                <a:gd fmla="*/ 26 h 26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26" w="36">
                  <a:moveTo>
                    <a:pt x="10" y="0"/>
                  </a:moveTo>
                  <a:cubicBezTo>
                    <a:pt x="12" y="4"/>
                    <a:pt x="19" y="2"/>
                    <a:pt x="18" y="9"/>
                  </a:cubicBezTo>
                  <a:cubicBezTo>
                    <a:pt x="19" y="10"/>
                    <a:pt x="21" y="7"/>
                    <a:pt x="21" y="7"/>
                  </a:cubicBezTo>
                  <a:cubicBezTo>
                    <a:pt x="23" y="8"/>
                    <a:pt x="22" y="11"/>
                    <a:pt x="25" y="12"/>
                  </a:cubicBezTo>
                  <a:cubicBezTo>
                    <a:pt x="27" y="12"/>
                    <a:pt x="29" y="17"/>
                    <a:pt x="31" y="19"/>
                  </a:cubicBezTo>
                  <a:cubicBezTo>
                    <a:pt x="35" y="17"/>
                    <a:pt x="34" y="17"/>
                    <a:pt x="36" y="20"/>
                  </a:cubicBezTo>
                  <a:cubicBezTo>
                    <a:pt x="33" y="23"/>
                    <a:pt x="24" y="21"/>
                    <a:pt x="18" y="21"/>
                  </a:cubicBezTo>
                  <a:cubicBezTo>
                    <a:pt x="16" y="23"/>
                    <a:pt x="12" y="23"/>
                    <a:pt x="11" y="26"/>
                  </a:cubicBezTo>
                  <a:cubicBezTo>
                    <a:pt x="8" y="24"/>
                    <a:pt x="6" y="20"/>
                    <a:pt x="0" y="21"/>
                  </a:cubicBezTo>
                  <a:cubicBezTo>
                    <a:pt x="0" y="20"/>
                    <a:pt x="2" y="20"/>
                    <a:pt x="3" y="20"/>
                  </a:cubicBezTo>
                  <a:cubicBezTo>
                    <a:pt x="1" y="18"/>
                    <a:pt x="1" y="17"/>
                    <a:pt x="4" y="17"/>
                  </a:cubicBezTo>
                  <a:cubicBezTo>
                    <a:pt x="1" y="12"/>
                    <a:pt x="4" y="10"/>
                    <a:pt x="4" y="5"/>
                  </a:cubicBezTo>
                  <a:cubicBezTo>
                    <a:pt x="7" y="4"/>
                    <a:pt x="10" y="4"/>
                    <a:pt x="1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08" name="Freeform 114">
              <a:extLst>
                <a:ext uri="{FF2B5EF4-FFF2-40B4-BE49-F238E27FC236}">
                  <a16:creationId xmlns:a16="http://schemas.microsoft.com/office/drawing/2014/main" id="{A431C1BC-8777-40FE-A126-FA45EB30985D}"/>
                </a:ext>
              </a:extLst>
            </p:cNvPr>
            <p:cNvSpPr/>
            <p:nvPr/>
          </p:nvSpPr>
          <p:spPr bwMode="auto">
            <a:xfrm>
              <a:off x="4646484" y="2055266"/>
              <a:ext cx="185812" cy="212916"/>
            </a:xfrm>
            <a:custGeom>
              <a:gdLst>
                <a:gd fmla="*/ 5 w 60" name="T0"/>
                <a:gd fmla="*/ 9 h 64" name="T1"/>
                <a:gd fmla="*/ 2 w 60" name="T2"/>
                <a:gd fmla="*/ 7 h 64" name="T3"/>
                <a:gd fmla="*/ 0 w 60" name="T4"/>
                <a:gd fmla="*/ 3 h 64" name="T5"/>
                <a:gd fmla="*/ 11 w 60" name="T6"/>
                <a:gd fmla="*/ 2 h 64" name="T7"/>
                <a:gd fmla="*/ 16 w 60" name="T8"/>
                <a:gd fmla="*/ 4 h 64" name="T9"/>
                <a:gd fmla="*/ 16 w 60" name="T10"/>
                <a:gd fmla="*/ 7 h 64" name="T11"/>
                <a:gd fmla="*/ 19 w 60" name="T12"/>
                <a:gd fmla="*/ 10 h 64" name="T13"/>
                <a:gd fmla="*/ 25 w 60" name="T14"/>
                <a:gd fmla="*/ 13 h 64" name="T15"/>
                <a:gd fmla="*/ 35 w 60" name="T16"/>
                <a:gd fmla="*/ 21 h 64" name="T17"/>
                <a:gd fmla="*/ 37 w 60" name="T18"/>
                <a:gd fmla="*/ 25 h 64" name="T19"/>
                <a:gd fmla="*/ 42 w 60" name="T20"/>
                <a:gd fmla="*/ 27 h 64" name="T21"/>
                <a:gd fmla="*/ 44 w 60" name="T22"/>
                <a:gd fmla="*/ 30 h 64" name="T23"/>
                <a:gd fmla="*/ 44 w 60" name="T24"/>
                <a:gd fmla="*/ 32 h 64" name="T25"/>
                <a:gd fmla="*/ 47 w 60" name="T26"/>
                <a:gd fmla="*/ 35 h 64" name="T27"/>
                <a:gd fmla="*/ 51 w 60" name="T28"/>
                <a:gd fmla="*/ 39 h 64" name="T29"/>
                <a:gd fmla="*/ 54 w 60" name="T30"/>
                <a:gd fmla="*/ 42 h 64" name="T31"/>
                <a:gd fmla="*/ 57 w 60" name="T32"/>
                <a:gd fmla="*/ 49 h 64" name="T33"/>
                <a:gd fmla="*/ 58 w 60" name="T34"/>
                <a:gd fmla="*/ 55 h 64" name="T35"/>
                <a:gd fmla="*/ 60 w 60" name="T36"/>
                <a:gd fmla="*/ 59 h 64" name="T37"/>
                <a:gd fmla="*/ 53 w 60" name="T38"/>
                <a:gd fmla="*/ 61 h 64" name="T39"/>
                <a:gd fmla="*/ 47 w 60" name="T40"/>
                <a:gd fmla="*/ 61 h 64" name="T41"/>
                <a:gd fmla="*/ 47 w 60" name="T42"/>
                <a:gd fmla="*/ 58 h 64" name="T43"/>
                <a:gd fmla="*/ 44 w 60" name="T44"/>
                <a:gd fmla="*/ 58 h 64" name="T45"/>
                <a:gd fmla="*/ 37 w 60" name="T46"/>
                <a:gd fmla="*/ 52 h 64" name="T47"/>
                <a:gd fmla="*/ 39 w 60" name="T48"/>
                <a:gd fmla="*/ 49 h 64" name="T49"/>
                <a:gd fmla="*/ 37 w 60" name="T50"/>
                <a:gd fmla="*/ 49 h 64" name="T51"/>
                <a:gd fmla="*/ 36 w 60" name="T52"/>
                <a:gd fmla="*/ 46 h 64" name="T53"/>
                <a:gd fmla="*/ 33 w 60" name="T54"/>
                <a:gd fmla="*/ 46 h 64" name="T55"/>
                <a:gd fmla="*/ 28 w 60" name="T56"/>
                <a:gd fmla="*/ 41 h 64" name="T57"/>
                <a:gd fmla="*/ 25 w 60" name="T58"/>
                <a:gd fmla="*/ 31 h 64" name="T59"/>
                <a:gd fmla="*/ 23 w 60" name="T60"/>
                <a:gd fmla="*/ 34 h 64" name="T61"/>
                <a:gd fmla="*/ 21 w 60" name="T62"/>
                <a:gd fmla="*/ 27 h 64" name="T63"/>
                <a:gd fmla="*/ 18 w 60" name="T64"/>
                <a:gd fmla="*/ 24 h 64" name="T65"/>
                <a:gd fmla="*/ 15 w 60" name="T66"/>
                <a:gd fmla="*/ 23 h 64" name="T67"/>
                <a:gd fmla="*/ 14 w 60" name="T68"/>
                <a:gd fmla="*/ 17 h 64" name="T69"/>
                <a:gd fmla="*/ 9 w 60" name="T70"/>
                <a:gd fmla="*/ 14 h 64" name="T71"/>
                <a:gd fmla="*/ 7 w 60" name="T72"/>
                <a:gd fmla="*/ 11 h 64" name="T73"/>
                <a:gd fmla="*/ 5 w 60" name="T74"/>
                <a:gd fmla="*/ 9 h 64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w 60" name="T114"/>
                <a:gd fmla="*/ 0 h 64" name="T115"/>
                <a:gd fmla="*/ 60 w 60" name="T116"/>
                <a:gd fmla="*/ 64 h 64" name="T117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T117" l="T114" r="T116" t="T115"/>
              <a:pathLst>
                <a:path h="64" w="60">
                  <a:moveTo>
                    <a:pt x="5" y="9"/>
                  </a:moveTo>
                  <a:cubicBezTo>
                    <a:pt x="5" y="7"/>
                    <a:pt x="3" y="8"/>
                    <a:pt x="2" y="7"/>
                  </a:cubicBezTo>
                  <a:cubicBezTo>
                    <a:pt x="1" y="6"/>
                    <a:pt x="2" y="3"/>
                    <a:pt x="0" y="3"/>
                  </a:cubicBezTo>
                  <a:cubicBezTo>
                    <a:pt x="3" y="0"/>
                    <a:pt x="6" y="4"/>
                    <a:pt x="11" y="2"/>
                  </a:cubicBezTo>
                  <a:cubicBezTo>
                    <a:pt x="10" y="5"/>
                    <a:pt x="15" y="3"/>
                    <a:pt x="16" y="4"/>
                  </a:cubicBezTo>
                  <a:cubicBezTo>
                    <a:pt x="17" y="5"/>
                    <a:pt x="16" y="7"/>
                    <a:pt x="16" y="7"/>
                  </a:cubicBezTo>
                  <a:cubicBezTo>
                    <a:pt x="18" y="8"/>
                    <a:pt x="20" y="7"/>
                    <a:pt x="19" y="10"/>
                  </a:cubicBezTo>
                  <a:cubicBezTo>
                    <a:pt x="23" y="9"/>
                    <a:pt x="22" y="13"/>
                    <a:pt x="25" y="13"/>
                  </a:cubicBezTo>
                  <a:cubicBezTo>
                    <a:pt x="27" y="13"/>
                    <a:pt x="31" y="21"/>
                    <a:pt x="35" y="21"/>
                  </a:cubicBezTo>
                  <a:cubicBezTo>
                    <a:pt x="38" y="21"/>
                    <a:pt x="36" y="24"/>
                    <a:pt x="37" y="25"/>
                  </a:cubicBezTo>
                  <a:cubicBezTo>
                    <a:pt x="38" y="26"/>
                    <a:pt x="41" y="26"/>
                    <a:pt x="42" y="27"/>
                  </a:cubicBezTo>
                  <a:cubicBezTo>
                    <a:pt x="42" y="27"/>
                    <a:pt x="44" y="29"/>
                    <a:pt x="44" y="30"/>
                  </a:cubicBezTo>
                  <a:cubicBezTo>
                    <a:pt x="45" y="30"/>
                    <a:pt x="44" y="32"/>
                    <a:pt x="44" y="32"/>
                  </a:cubicBezTo>
                  <a:cubicBezTo>
                    <a:pt x="45" y="33"/>
                    <a:pt x="46" y="34"/>
                    <a:pt x="47" y="35"/>
                  </a:cubicBezTo>
                  <a:cubicBezTo>
                    <a:pt x="48" y="36"/>
                    <a:pt x="49" y="39"/>
                    <a:pt x="51" y="39"/>
                  </a:cubicBezTo>
                  <a:cubicBezTo>
                    <a:pt x="52" y="40"/>
                    <a:pt x="54" y="42"/>
                    <a:pt x="54" y="42"/>
                  </a:cubicBezTo>
                  <a:cubicBezTo>
                    <a:pt x="56" y="44"/>
                    <a:pt x="55" y="49"/>
                    <a:pt x="57" y="49"/>
                  </a:cubicBezTo>
                  <a:cubicBezTo>
                    <a:pt x="59" y="49"/>
                    <a:pt x="59" y="53"/>
                    <a:pt x="58" y="55"/>
                  </a:cubicBezTo>
                  <a:cubicBezTo>
                    <a:pt x="58" y="57"/>
                    <a:pt x="55" y="59"/>
                    <a:pt x="60" y="59"/>
                  </a:cubicBezTo>
                  <a:cubicBezTo>
                    <a:pt x="59" y="64"/>
                    <a:pt x="55" y="61"/>
                    <a:pt x="53" y="61"/>
                  </a:cubicBezTo>
                  <a:cubicBezTo>
                    <a:pt x="51" y="60"/>
                    <a:pt x="49" y="61"/>
                    <a:pt x="47" y="61"/>
                  </a:cubicBezTo>
                  <a:cubicBezTo>
                    <a:pt x="47" y="60"/>
                    <a:pt x="48" y="58"/>
                    <a:pt x="47" y="58"/>
                  </a:cubicBezTo>
                  <a:cubicBezTo>
                    <a:pt x="47" y="57"/>
                    <a:pt x="45" y="58"/>
                    <a:pt x="44" y="58"/>
                  </a:cubicBezTo>
                  <a:cubicBezTo>
                    <a:pt x="43" y="57"/>
                    <a:pt x="41" y="52"/>
                    <a:pt x="37" y="52"/>
                  </a:cubicBezTo>
                  <a:cubicBezTo>
                    <a:pt x="38" y="51"/>
                    <a:pt x="39" y="51"/>
                    <a:pt x="39" y="49"/>
                  </a:cubicBezTo>
                  <a:cubicBezTo>
                    <a:pt x="39" y="48"/>
                    <a:pt x="37" y="49"/>
                    <a:pt x="37" y="49"/>
                  </a:cubicBezTo>
                  <a:cubicBezTo>
                    <a:pt x="36" y="50"/>
                    <a:pt x="37" y="47"/>
                    <a:pt x="36" y="46"/>
                  </a:cubicBezTo>
                  <a:cubicBezTo>
                    <a:pt x="35" y="46"/>
                    <a:pt x="34" y="47"/>
                    <a:pt x="33" y="46"/>
                  </a:cubicBezTo>
                  <a:cubicBezTo>
                    <a:pt x="31" y="45"/>
                    <a:pt x="31" y="41"/>
                    <a:pt x="28" y="41"/>
                  </a:cubicBezTo>
                  <a:cubicBezTo>
                    <a:pt x="29" y="35"/>
                    <a:pt x="25" y="35"/>
                    <a:pt x="25" y="31"/>
                  </a:cubicBezTo>
                  <a:cubicBezTo>
                    <a:pt x="23" y="31"/>
                    <a:pt x="24" y="33"/>
                    <a:pt x="23" y="34"/>
                  </a:cubicBezTo>
                  <a:cubicBezTo>
                    <a:pt x="21" y="32"/>
                    <a:pt x="22" y="29"/>
                    <a:pt x="21" y="27"/>
                  </a:cubicBezTo>
                  <a:cubicBezTo>
                    <a:pt x="20" y="26"/>
                    <a:pt x="18" y="25"/>
                    <a:pt x="18" y="24"/>
                  </a:cubicBezTo>
                  <a:cubicBezTo>
                    <a:pt x="17" y="24"/>
                    <a:pt x="17" y="22"/>
                    <a:pt x="15" y="23"/>
                  </a:cubicBezTo>
                  <a:cubicBezTo>
                    <a:pt x="16" y="20"/>
                    <a:pt x="14" y="19"/>
                    <a:pt x="14" y="17"/>
                  </a:cubicBezTo>
                  <a:cubicBezTo>
                    <a:pt x="13" y="15"/>
                    <a:pt x="11" y="15"/>
                    <a:pt x="9" y="14"/>
                  </a:cubicBezTo>
                  <a:cubicBezTo>
                    <a:pt x="9" y="14"/>
                    <a:pt x="6" y="11"/>
                    <a:pt x="7" y="11"/>
                  </a:cubicBezTo>
                  <a:cubicBezTo>
                    <a:pt x="6" y="9"/>
                    <a:pt x="10" y="6"/>
                    <a:pt x="5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09" name="Freeform 115">
              <a:extLst>
                <a:ext uri="{FF2B5EF4-FFF2-40B4-BE49-F238E27FC236}">
                  <a16:creationId xmlns:a16="http://schemas.microsoft.com/office/drawing/2014/main" id="{1BAF9275-8D69-4B0B-9412-A583964B5A50}"/>
                </a:ext>
              </a:extLst>
            </p:cNvPr>
            <p:cNvSpPr/>
            <p:nvPr/>
          </p:nvSpPr>
          <p:spPr bwMode="auto">
            <a:xfrm>
              <a:off x="3726831" y="2388417"/>
              <a:ext cx="132891" cy="261762"/>
            </a:xfrm>
            <a:custGeom>
              <a:gdLst>
                <a:gd fmla="*/ 32 w 43" name="T0"/>
                <a:gd fmla="*/ 0 h 79" name="T1"/>
                <a:gd fmla="*/ 38 w 43" name="T2"/>
                <a:gd fmla="*/ 1 h 79" name="T3"/>
                <a:gd fmla="*/ 35 w 43" name="T4"/>
                <a:gd fmla="*/ 26 h 79" name="T5"/>
                <a:gd fmla="*/ 32 w 43" name="T6"/>
                <a:gd fmla="*/ 43 h 79" name="T7"/>
                <a:gd fmla="*/ 28 w 43" name="T8"/>
                <a:gd fmla="*/ 50 h 79" name="T9"/>
                <a:gd fmla="*/ 27 w 43" name="T10"/>
                <a:gd fmla="*/ 59 h 79" name="T11"/>
                <a:gd fmla="*/ 27 w 43" name="T12"/>
                <a:gd fmla="*/ 62 h 79" name="T13"/>
                <a:gd fmla="*/ 24 w 43" name="T14"/>
                <a:gd fmla="*/ 63 h 79" name="T15"/>
                <a:gd fmla="*/ 23 w 43" name="T16"/>
                <a:gd fmla="*/ 71 h 79" name="T17"/>
                <a:gd fmla="*/ 21 w 43" name="T18"/>
                <a:gd fmla="*/ 73 h 79" name="T19"/>
                <a:gd fmla="*/ 20 w 43" name="T20"/>
                <a:gd fmla="*/ 77 h 79" name="T21"/>
                <a:gd fmla="*/ 6 w 43" name="T22"/>
                <a:gd fmla="*/ 78 h 79" name="T23"/>
                <a:gd fmla="*/ 4 w 43" name="T24"/>
                <a:gd fmla="*/ 71 h 79" name="T25"/>
                <a:gd fmla="*/ 3 w 43" name="T26"/>
                <a:gd fmla="*/ 69 h 79" name="T27"/>
                <a:gd fmla="*/ 0 w 43" name="T28"/>
                <a:gd fmla="*/ 67 h 79" name="T29"/>
                <a:gd fmla="*/ 0 w 43" name="T30"/>
                <a:gd fmla="*/ 62 h 79" name="T31"/>
                <a:gd fmla="*/ 2 w 43" name="T32"/>
                <a:gd fmla="*/ 60 h 79" name="T33"/>
                <a:gd fmla="*/ 0 w 43" name="T34"/>
                <a:gd fmla="*/ 59 h 79" name="T35"/>
                <a:gd fmla="*/ 3 w 43" name="T36"/>
                <a:gd fmla="*/ 53 h 79" name="T37"/>
                <a:gd fmla="*/ 3 w 43" name="T38"/>
                <a:gd fmla="*/ 50 h 79" name="T39"/>
                <a:gd fmla="*/ 6 w 43" name="T40"/>
                <a:gd fmla="*/ 49 h 79" name="T41"/>
                <a:gd fmla="*/ 9 w 43" name="T42"/>
                <a:gd fmla="*/ 42 h 79" name="T43"/>
                <a:gd fmla="*/ 6 w 43" name="T44"/>
                <a:gd fmla="*/ 38 h 79" name="T45"/>
                <a:gd fmla="*/ 6 w 43" name="T46"/>
                <a:gd fmla="*/ 29 h 79" name="T47"/>
                <a:gd fmla="*/ 9 w 43" name="T48"/>
                <a:gd fmla="*/ 26 h 79" name="T49"/>
                <a:gd fmla="*/ 13 w 43" name="T50"/>
                <a:gd fmla="*/ 24 h 79" name="T51"/>
                <a:gd fmla="*/ 20 w 43" name="T52"/>
                <a:gd fmla="*/ 18 h 79" name="T53"/>
                <a:gd fmla="*/ 24 w 43" name="T54"/>
                <a:gd fmla="*/ 19 h 79" name="T55"/>
                <a:gd fmla="*/ 25 w 43" name="T56"/>
                <a:gd fmla="*/ 11 h 79" name="T57"/>
                <a:gd fmla="*/ 30 w 43" name="T58"/>
                <a:gd fmla="*/ 10 h 79" name="T59"/>
                <a:gd fmla="*/ 32 w 43" name="T60"/>
                <a:gd fmla="*/ 0 h 79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w 43" name="T93"/>
                <a:gd fmla="*/ 0 h 79" name="T94"/>
                <a:gd fmla="*/ 43 w 43" name="T95"/>
                <a:gd fmla="*/ 79 h 79" name="T96"/>
              </a:gdLst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b="T96" l="T93" r="T95" t="T94"/>
              <a:pathLst>
                <a:path h="79" w="43">
                  <a:moveTo>
                    <a:pt x="32" y="0"/>
                  </a:moveTo>
                  <a:cubicBezTo>
                    <a:pt x="34" y="1"/>
                    <a:pt x="36" y="1"/>
                    <a:pt x="38" y="1"/>
                  </a:cubicBezTo>
                  <a:cubicBezTo>
                    <a:pt x="36" y="8"/>
                    <a:pt x="43" y="21"/>
                    <a:pt x="35" y="26"/>
                  </a:cubicBezTo>
                  <a:cubicBezTo>
                    <a:pt x="35" y="33"/>
                    <a:pt x="34" y="38"/>
                    <a:pt x="32" y="43"/>
                  </a:cubicBezTo>
                  <a:cubicBezTo>
                    <a:pt x="32" y="46"/>
                    <a:pt x="31" y="50"/>
                    <a:pt x="28" y="50"/>
                  </a:cubicBezTo>
                  <a:cubicBezTo>
                    <a:pt x="29" y="54"/>
                    <a:pt x="27" y="56"/>
                    <a:pt x="27" y="59"/>
                  </a:cubicBezTo>
                  <a:cubicBezTo>
                    <a:pt x="27" y="59"/>
                    <a:pt x="27" y="61"/>
                    <a:pt x="27" y="62"/>
                  </a:cubicBezTo>
                  <a:cubicBezTo>
                    <a:pt x="27" y="62"/>
                    <a:pt x="24" y="63"/>
                    <a:pt x="24" y="63"/>
                  </a:cubicBezTo>
                  <a:cubicBezTo>
                    <a:pt x="23" y="65"/>
                    <a:pt x="24" y="68"/>
                    <a:pt x="23" y="71"/>
                  </a:cubicBezTo>
                  <a:cubicBezTo>
                    <a:pt x="22" y="72"/>
                    <a:pt x="21" y="71"/>
                    <a:pt x="21" y="73"/>
                  </a:cubicBezTo>
                  <a:cubicBezTo>
                    <a:pt x="21" y="74"/>
                    <a:pt x="19" y="75"/>
                    <a:pt x="20" y="77"/>
                  </a:cubicBezTo>
                  <a:cubicBezTo>
                    <a:pt x="16" y="78"/>
                    <a:pt x="11" y="79"/>
                    <a:pt x="6" y="78"/>
                  </a:cubicBezTo>
                  <a:cubicBezTo>
                    <a:pt x="6" y="75"/>
                    <a:pt x="3" y="75"/>
                    <a:pt x="4" y="71"/>
                  </a:cubicBezTo>
                  <a:cubicBezTo>
                    <a:pt x="3" y="71"/>
                    <a:pt x="3" y="70"/>
                    <a:pt x="3" y="69"/>
                  </a:cubicBezTo>
                  <a:cubicBezTo>
                    <a:pt x="1" y="69"/>
                    <a:pt x="0" y="68"/>
                    <a:pt x="0" y="67"/>
                  </a:cubicBezTo>
                  <a:cubicBezTo>
                    <a:pt x="0" y="65"/>
                    <a:pt x="0" y="63"/>
                    <a:pt x="0" y="62"/>
                  </a:cubicBezTo>
                  <a:cubicBezTo>
                    <a:pt x="0" y="60"/>
                    <a:pt x="1" y="61"/>
                    <a:pt x="2" y="60"/>
                  </a:cubicBezTo>
                  <a:cubicBezTo>
                    <a:pt x="2" y="59"/>
                    <a:pt x="0" y="59"/>
                    <a:pt x="0" y="59"/>
                  </a:cubicBezTo>
                  <a:cubicBezTo>
                    <a:pt x="1" y="56"/>
                    <a:pt x="2" y="55"/>
                    <a:pt x="3" y="53"/>
                  </a:cubicBezTo>
                  <a:cubicBezTo>
                    <a:pt x="3" y="53"/>
                    <a:pt x="3" y="51"/>
                    <a:pt x="3" y="50"/>
                  </a:cubicBezTo>
                  <a:cubicBezTo>
                    <a:pt x="3" y="50"/>
                    <a:pt x="6" y="49"/>
                    <a:pt x="6" y="49"/>
                  </a:cubicBezTo>
                  <a:cubicBezTo>
                    <a:pt x="6" y="47"/>
                    <a:pt x="4" y="37"/>
                    <a:pt x="9" y="42"/>
                  </a:cubicBezTo>
                  <a:cubicBezTo>
                    <a:pt x="9" y="39"/>
                    <a:pt x="6" y="40"/>
                    <a:pt x="6" y="38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8" y="30"/>
                    <a:pt x="8" y="28"/>
                    <a:pt x="9" y="26"/>
                  </a:cubicBezTo>
                  <a:cubicBezTo>
                    <a:pt x="11" y="27"/>
                    <a:pt x="12" y="24"/>
                    <a:pt x="13" y="24"/>
                  </a:cubicBezTo>
                  <a:cubicBezTo>
                    <a:pt x="15" y="23"/>
                    <a:pt x="21" y="24"/>
                    <a:pt x="20" y="18"/>
                  </a:cubicBezTo>
                  <a:cubicBezTo>
                    <a:pt x="22" y="18"/>
                    <a:pt x="22" y="19"/>
                    <a:pt x="24" y="19"/>
                  </a:cubicBezTo>
                  <a:cubicBezTo>
                    <a:pt x="23" y="15"/>
                    <a:pt x="25" y="14"/>
                    <a:pt x="25" y="11"/>
                  </a:cubicBezTo>
                  <a:cubicBezTo>
                    <a:pt x="30" y="13"/>
                    <a:pt x="28" y="2"/>
                    <a:pt x="30" y="10"/>
                  </a:cubicBezTo>
                  <a:cubicBezTo>
                    <a:pt x="34" y="8"/>
                    <a:pt x="30" y="2"/>
                    <a:pt x="32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10" name="Freeform 116">
              <a:extLst>
                <a:ext uri="{FF2B5EF4-FFF2-40B4-BE49-F238E27FC236}">
                  <a16:creationId xmlns:a16="http://schemas.microsoft.com/office/drawing/2014/main" id="{29443973-A635-4751-9C84-C464D88CD6CD}"/>
                </a:ext>
              </a:extLst>
            </p:cNvPr>
            <p:cNvSpPr/>
            <p:nvPr/>
          </p:nvSpPr>
          <p:spPr bwMode="auto">
            <a:xfrm>
              <a:off x="4959308" y="2374640"/>
              <a:ext cx="713848" cy="561096"/>
            </a:xfrm>
            <a:custGeom>
              <a:gdLst>
                <a:gd fmla="*/ 134 w 231" name="T0"/>
                <a:gd fmla="*/ 14 h 169" name="T1"/>
                <a:gd fmla="*/ 129 w 231" name="T2"/>
                <a:gd fmla="*/ 16 h 169" name="T3"/>
                <a:gd fmla="*/ 136 w 231" name="T4"/>
                <a:gd fmla="*/ 25 h 169" name="T5"/>
                <a:gd fmla="*/ 155 w 231" name="T6"/>
                <a:gd fmla="*/ 36 h 169" name="T7"/>
                <a:gd fmla="*/ 161 w 231" name="T8"/>
                <a:gd fmla="*/ 28 h 169" name="T9"/>
                <a:gd fmla="*/ 162 w 231" name="T10"/>
                <a:gd fmla="*/ 22 h 169" name="T11"/>
                <a:gd fmla="*/ 164 w 231" name="T12"/>
                <a:gd fmla="*/ 9 h 169" name="T13"/>
                <a:gd fmla="*/ 168 w 231" name="T14"/>
                <a:gd fmla="*/ 2 h 169" name="T15"/>
                <a:gd fmla="*/ 172 w 231" name="T16"/>
                <a:gd fmla="*/ 8 h 169" name="T17"/>
                <a:gd fmla="*/ 179 w 231" name="T18"/>
                <a:gd fmla="*/ 22 h 169" name="T19"/>
                <a:gd fmla="*/ 186 w 231" name="T20"/>
                <a:gd fmla="*/ 32 h 169" name="T21"/>
                <a:gd fmla="*/ 193 w 231" name="T22"/>
                <a:gd fmla="*/ 42 h 169" name="T23"/>
                <a:gd fmla="*/ 197 w 231" name="T24"/>
                <a:gd fmla="*/ 53 h 169" name="T25"/>
                <a:gd fmla="*/ 202 w 231" name="T26"/>
                <a:gd fmla="*/ 56 h 169" name="T27"/>
                <a:gd fmla="*/ 210 w 231" name="T28"/>
                <a:gd fmla="*/ 61 h 169" name="T29"/>
                <a:gd fmla="*/ 217 w 231" name="T30"/>
                <a:gd fmla="*/ 75 h 169" name="T31"/>
                <a:gd fmla="*/ 220 w 231" name="T32"/>
                <a:gd fmla="*/ 78 h 169" name="T33"/>
                <a:gd fmla="*/ 228 w 231" name="T34"/>
                <a:gd fmla="*/ 84 h 169" name="T35"/>
                <a:gd fmla="*/ 231 w 231" name="T36"/>
                <a:gd fmla="*/ 108 h 169" name="T37"/>
                <a:gd fmla="*/ 227 w 231" name="T38"/>
                <a:gd fmla="*/ 119 h 169" name="T39"/>
                <a:gd fmla="*/ 227 w 231" name="T40"/>
                <a:gd fmla="*/ 123 h 169" name="T41"/>
                <a:gd fmla="*/ 224 w 231" name="T42"/>
                <a:gd fmla="*/ 131 h 169" name="T43"/>
                <a:gd fmla="*/ 216 w 231" name="T44"/>
                <a:gd fmla="*/ 138 h 169" name="T45"/>
                <a:gd fmla="*/ 209 w 231" name="T46"/>
                <a:gd fmla="*/ 159 h 169" name="T47"/>
                <a:gd fmla="*/ 196 w 231" name="T48"/>
                <a:gd fmla="*/ 165 h 169" name="T49"/>
                <a:gd fmla="*/ 190 w 231" name="T50"/>
                <a:gd fmla="*/ 169 h 169" name="T51"/>
                <a:gd fmla="*/ 179 w 231" name="T52"/>
                <a:gd fmla="*/ 167 h 169" name="T53"/>
                <a:gd fmla="*/ 154 w 231" name="T54"/>
                <a:gd fmla="*/ 162 h 169" name="T55"/>
                <a:gd fmla="*/ 152 w 231" name="T56"/>
                <a:gd fmla="*/ 154 h 169" name="T57"/>
                <a:gd fmla="*/ 151 w 231" name="T58"/>
                <a:gd fmla="*/ 150 h 169" name="T59"/>
                <a:gd fmla="*/ 140 w 231" name="T60"/>
                <a:gd fmla="*/ 141 h 169" name="T61"/>
                <a:gd fmla="*/ 134 w 231" name="T62"/>
                <a:gd fmla="*/ 134 h 169" name="T63"/>
                <a:gd fmla="*/ 123 w 231" name="T64"/>
                <a:gd fmla="*/ 130 h 169" name="T65"/>
                <a:gd fmla="*/ 117 w 231" name="T66"/>
                <a:gd fmla="*/ 127 h 169" name="T67"/>
                <a:gd fmla="*/ 91 w 231" name="T68"/>
                <a:gd fmla="*/ 122 h 169" name="T69"/>
                <a:gd fmla="*/ 77 w 231" name="T70"/>
                <a:gd fmla="*/ 126 h 169" name="T71"/>
                <a:gd fmla="*/ 71 w 231" name="T72"/>
                <a:gd fmla="*/ 129 h 169" name="T73"/>
                <a:gd fmla="*/ 67 w 231" name="T74"/>
                <a:gd fmla="*/ 133 h 169" name="T75"/>
                <a:gd fmla="*/ 64 w 231" name="T76"/>
                <a:gd fmla="*/ 133 h 169" name="T77"/>
                <a:gd fmla="*/ 39 w 231" name="T78"/>
                <a:gd fmla="*/ 137 h 169" name="T79"/>
                <a:gd fmla="*/ 35 w 231" name="T80"/>
                <a:gd fmla="*/ 140 h 169" name="T81"/>
                <a:gd fmla="*/ 11 w 231" name="T82"/>
                <a:gd fmla="*/ 144 h 169" name="T83"/>
                <a:gd fmla="*/ 14 w 231" name="T84"/>
                <a:gd fmla="*/ 129 h 169" name="T85"/>
                <a:gd fmla="*/ 11 w 231" name="T86"/>
                <a:gd fmla="*/ 120 h 169" name="T87"/>
                <a:gd fmla="*/ 11 w 231" name="T88"/>
                <a:gd fmla="*/ 115 h 169" name="T89"/>
                <a:gd fmla="*/ 7 w 231" name="T90"/>
                <a:gd fmla="*/ 106 h 169" name="T91"/>
                <a:gd fmla="*/ 5 w 231" name="T92"/>
                <a:gd fmla="*/ 99 h 169" name="T93"/>
                <a:gd fmla="*/ 2 w 231" name="T94"/>
                <a:gd fmla="*/ 91 h 169" name="T95"/>
                <a:gd fmla="*/ 4 w 231" name="T96"/>
                <a:gd fmla="*/ 84 h 169" name="T97"/>
                <a:gd fmla="*/ 4 w 231" name="T98"/>
                <a:gd fmla="*/ 66 h 169" name="T99"/>
                <a:gd fmla="*/ 19 w 231" name="T100"/>
                <a:gd fmla="*/ 56 h 169" name="T101"/>
                <a:gd fmla="*/ 37 w 231" name="T102"/>
                <a:gd fmla="*/ 52 h 169" name="T103"/>
                <a:gd fmla="*/ 47 w 231" name="T104"/>
                <a:gd fmla="*/ 47 h 169" name="T105"/>
                <a:gd fmla="*/ 51 w 231" name="T106"/>
                <a:gd fmla="*/ 32 h 169" name="T107"/>
                <a:gd fmla="*/ 64 w 231" name="T108"/>
                <a:gd fmla="*/ 32 h 169" name="T109"/>
                <a:gd fmla="*/ 67 w 231" name="T110"/>
                <a:gd fmla="*/ 22 h 169" name="T111"/>
                <a:gd fmla="*/ 78 w 231" name="T112"/>
                <a:gd fmla="*/ 15 h 169" name="T113"/>
                <a:gd fmla="*/ 87 w 231" name="T114"/>
                <a:gd fmla="*/ 19 h 169" name="T115"/>
                <a:gd fmla="*/ 89 w 231" name="T116"/>
                <a:gd fmla="*/ 21 h 169" name="T117"/>
                <a:gd fmla="*/ 92 w 231" name="T118"/>
                <a:gd fmla="*/ 18 h 169" name="T119"/>
                <a:gd fmla="*/ 102 w 231" name="T120"/>
                <a:gd fmla="*/ 9 h 169" name="T121"/>
                <a:gd fmla="*/ 109 w 231" name="T122"/>
                <a:gd fmla="*/ 7 h 169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  <a:gd fmla="*/ 0 w 231" name="T186"/>
                <a:gd fmla="*/ 0 h 169" name="T187"/>
                <a:gd fmla="*/ 231 w 231" name="T188"/>
                <a:gd fmla="*/ 169 h 169" name="T189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T189" l="T186" r="T188" t="T187"/>
              <a:pathLst>
                <a:path h="169" w="231">
                  <a:moveTo>
                    <a:pt x="134" y="7"/>
                  </a:moveTo>
                  <a:cubicBezTo>
                    <a:pt x="134" y="14"/>
                    <a:pt x="134" y="14"/>
                    <a:pt x="134" y="14"/>
                  </a:cubicBezTo>
                  <a:cubicBezTo>
                    <a:pt x="130" y="14"/>
                    <a:pt x="130" y="14"/>
                    <a:pt x="130" y="14"/>
                  </a:cubicBezTo>
                  <a:cubicBezTo>
                    <a:pt x="132" y="15"/>
                    <a:pt x="131" y="16"/>
                    <a:pt x="129" y="16"/>
                  </a:cubicBezTo>
                  <a:cubicBezTo>
                    <a:pt x="131" y="19"/>
                    <a:pt x="128" y="18"/>
                    <a:pt x="129" y="22"/>
                  </a:cubicBezTo>
                  <a:cubicBezTo>
                    <a:pt x="130" y="24"/>
                    <a:pt x="132" y="25"/>
                    <a:pt x="136" y="25"/>
                  </a:cubicBezTo>
                  <a:cubicBezTo>
                    <a:pt x="136" y="31"/>
                    <a:pt x="145" y="29"/>
                    <a:pt x="145" y="35"/>
                  </a:cubicBezTo>
                  <a:cubicBezTo>
                    <a:pt x="149" y="35"/>
                    <a:pt x="153" y="34"/>
                    <a:pt x="155" y="36"/>
                  </a:cubicBezTo>
                  <a:cubicBezTo>
                    <a:pt x="158" y="35"/>
                    <a:pt x="155" y="30"/>
                    <a:pt x="161" y="32"/>
                  </a:cubicBezTo>
                  <a:cubicBezTo>
                    <a:pt x="160" y="31"/>
                    <a:pt x="159" y="28"/>
                    <a:pt x="161" y="28"/>
                  </a:cubicBezTo>
                  <a:cubicBezTo>
                    <a:pt x="163" y="28"/>
                    <a:pt x="161" y="25"/>
                    <a:pt x="161" y="23"/>
                  </a:cubicBezTo>
                  <a:cubicBezTo>
                    <a:pt x="161" y="23"/>
                    <a:pt x="162" y="23"/>
                    <a:pt x="162" y="22"/>
                  </a:cubicBezTo>
                  <a:cubicBezTo>
                    <a:pt x="162" y="21"/>
                    <a:pt x="164" y="19"/>
                    <a:pt x="164" y="16"/>
                  </a:cubicBezTo>
                  <a:cubicBezTo>
                    <a:pt x="163" y="15"/>
                    <a:pt x="162" y="14"/>
                    <a:pt x="164" y="9"/>
                  </a:cubicBezTo>
                  <a:cubicBezTo>
                    <a:pt x="164" y="9"/>
                    <a:pt x="166" y="10"/>
                    <a:pt x="167" y="9"/>
                  </a:cubicBezTo>
                  <a:cubicBezTo>
                    <a:pt x="168" y="8"/>
                    <a:pt x="167" y="4"/>
                    <a:pt x="168" y="2"/>
                  </a:cubicBezTo>
                  <a:cubicBezTo>
                    <a:pt x="171" y="2"/>
                    <a:pt x="169" y="7"/>
                    <a:pt x="171" y="8"/>
                  </a:cubicBezTo>
                  <a:cubicBezTo>
                    <a:pt x="171" y="8"/>
                    <a:pt x="172" y="8"/>
                    <a:pt x="172" y="8"/>
                  </a:cubicBezTo>
                  <a:cubicBezTo>
                    <a:pt x="173" y="10"/>
                    <a:pt x="174" y="13"/>
                    <a:pt x="175" y="15"/>
                  </a:cubicBezTo>
                  <a:cubicBezTo>
                    <a:pt x="176" y="17"/>
                    <a:pt x="179" y="19"/>
                    <a:pt x="179" y="22"/>
                  </a:cubicBezTo>
                  <a:cubicBezTo>
                    <a:pt x="183" y="18"/>
                    <a:pt x="180" y="24"/>
                    <a:pt x="185" y="23"/>
                  </a:cubicBezTo>
                  <a:cubicBezTo>
                    <a:pt x="185" y="26"/>
                    <a:pt x="184" y="30"/>
                    <a:pt x="186" y="32"/>
                  </a:cubicBezTo>
                  <a:cubicBezTo>
                    <a:pt x="188" y="34"/>
                    <a:pt x="186" y="37"/>
                    <a:pt x="188" y="42"/>
                  </a:cubicBezTo>
                  <a:cubicBezTo>
                    <a:pt x="191" y="37"/>
                    <a:pt x="188" y="41"/>
                    <a:pt x="193" y="42"/>
                  </a:cubicBezTo>
                  <a:cubicBezTo>
                    <a:pt x="194" y="44"/>
                    <a:pt x="192" y="44"/>
                    <a:pt x="192" y="46"/>
                  </a:cubicBezTo>
                  <a:cubicBezTo>
                    <a:pt x="194" y="48"/>
                    <a:pt x="198" y="48"/>
                    <a:pt x="197" y="53"/>
                  </a:cubicBezTo>
                  <a:cubicBezTo>
                    <a:pt x="198" y="53"/>
                    <a:pt x="201" y="52"/>
                    <a:pt x="202" y="53"/>
                  </a:cubicBezTo>
                  <a:cubicBezTo>
                    <a:pt x="202" y="53"/>
                    <a:pt x="201" y="55"/>
                    <a:pt x="202" y="56"/>
                  </a:cubicBezTo>
                  <a:cubicBezTo>
                    <a:pt x="202" y="56"/>
                    <a:pt x="204" y="55"/>
                    <a:pt x="204" y="56"/>
                  </a:cubicBezTo>
                  <a:cubicBezTo>
                    <a:pt x="206" y="58"/>
                    <a:pt x="206" y="62"/>
                    <a:pt x="210" y="61"/>
                  </a:cubicBezTo>
                  <a:cubicBezTo>
                    <a:pt x="210" y="65"/>
                    <a:pt x="213" y="69"/>
                    <a:pt x="214" y="71"/>
                  </a:cubicBezTo>
                  <a:cubicBezTo>
                    <a:pt x="215" y="72"/>
                    <a:pt x="216" y="74"/>
                    <a:pt x="217" y="75"/>
                  </a:cubicBezTo>
                  <a:cubicBezTo>
                    <a:pt x="217" y="76"/>
                    <a:pt x="219" y="75"/>
                    <a:pt x="220" y="75"/>
                  </a:cubicBezTo>
                  <a:cubicBezTo>
                    <a:pt x="220" y="76"/>
                    <a:pt x="219" y="78"/>
                    <a:pt x="220" y="78"/>
                  </a:cubicBezTo>
                  <a:cubicBezTo>
                    <a:pt x="221" y="79"/>
                    <a:pt x="223" y="79"/>
                    <a:pt x="223" y="78"/>
                  </a:cubicBezTo>
                  <a:cubicBezTo>
                    <a:pt x="226" y="81"/>
                    <a:pt x="223" y="85"/>
                    <a:pt x="228" y="84"/>
                  </a:cubicBezTo>
                  <a:cubicBezTo>
                    <a:pt x="225" y="88"/>
                    <a:pt x="229" y="93"/>
                    <a:pt x="230" y="99"/>
                  </a:cubicBezTo>
                  <a:cubicBezTo>
                    <a:pt x="230" y="102"/>
                    <a:pt x="228" y="106"/>
                    <a:pt x="231" y="108"/>
                  </a:cubicBezTo>
                  <a:cubicBezTo>
                    <a:pt x="228" y="110"/>
                    <a:pt x="229" y="112"/>
                    <a:pt x="228" y="117"/>
                  </a:cubicBezTo>
                  <a:cubicBezTo>
                    <a:pt x="228" y="117"/>
                    <a:pt x="226" y="118"/>
                    <a:pt x="227" y="119"/>
                  </a:cubicBezTo>
                  <a:cubicBezTo>
                    <a:pt x="227" y="119"/>
                    <a:pt x="228" y="119"/>
                    <a:pt x="228" y="119"/>
                  </a:cubicBezTo>
                  <a:cubicBezTo>
                    <a:pt x="228" y="119"/>
                    <a:pt x="227" y="122"/>
                    <a:pt x="227" y="123"/>
                  </a:cubicBezTo>
                  <a:cubicBezTo>
                    <a:pt x="227" y="123"/>
                    <a:pt x="224" y="124"/>
                    <a:pt x="224" y="124"/>
                  </a:cubicBezTo>
                  <a:cubicBezTo>
                    <a:pt x="224" y="126"/>
                    <a:pt x="227" y="128"/>
                    <a:pt x="224" y="131"/>
                  </a:cubicBezTo>
                  <a:cubicBezTo>
                    <a:pt x="221" y="131"/>
                    <a:pt x="222" y="135"/>
                    <a:pt x="218" y="134"/>
                  </a:cubicBezTo>
                  <a:cubicBezTo>
                    <a:pt x="219" y="137"/>
                    <a:pt x="218" y="139"/>
                    <a:pt x="216" y="138"/>
                  </a:cubicBezTo>
                  <a:cubicBezTo>
                    <a:pt x="217" y="144"/>
                    <a:pt x="213" y="146"/>
                    <a:pt x="214" y="151"/>
                  </a:cubicBezTo>
                  <a:cubicBezTo>
                    <a:pt x="208" y="150"/>
                    <a:pt x="209" y="156"/>
                    <a:pt x="209" y="159"/>
                  </a:cubicBezTo>
                  <a:cubicBezTo>
                    <a:pt x="207" y="159"/>
                    <a:pt x="204" y="159"/>
                    <a:pt x="204" y="161"/>
                  </a:cubicBezTo>
                  <a:cubicBezTo>
                    <a:pt x="204" y="163"/>
                    <a:pt x="199" y="164"/>
                    <a:pt x="196" y="165"/>
                  </a:cubicBezTo>
                  <a:cubicBezTo>
                    <a:pt x="195" y="166"/>
                    <a:pt x="194" y="167"/>
                    <a:pt x="193" y="168"/>
                  </a:cubicBezTo>
                  <a:cubicBezTo>
                    <a:pt x="192" y="169"/>
                    <a:pt x="190" y="168"/>
                    <a:pt x="190" y="169"/>
                  </a:cubicBezTo>
                  <a:cubicBezTo>
                    <a:pt x="187" y="168"/>
                    <a:pt x="186" y="165"/>
                    <a:pt x="182" y="164"/>
                  </a:cubicBezTo>
                  <a:cubicBezTo>
                    <a:pt x="179" y="162"/>
                    <a:pt x="180" y="166"/>
                    <a:pt x="179" y="167"/>
                  </a:cubicBezTo>
                  <a:cubicBezTo>
                    <a:pt x="176" y="168"/>
                    <a:pt x="171" y="166"/>
                    <a:pt x="169" y="169"/>
                  </a:cubicBezTo>
                  <a:cubicBezTo>
                    <a:pt x="164" y="167"/>
                    <a:pt x="161" y="163"/>
                    <a:pt x="154" y="162"/>
                  </a:cubicBezTo>
                  <a:cubicBezTo>
                    <a:pt x="155" y="160"/>
                    <a:pt x="155" y="159"/>
                    <a:pt x="154" y="155"/>
                  </a:cubicBezTo>
                  <a:cubicBezTo>
                    <a:pt x="154" y="155"/>
                    <a:pt x="153" y="155"/>
                    <a:pt x="152" y="154"/>
                  </a:cubicBezTo>
                  <a:cubicBezTo>
                    <a:pt x="152" y="154"/>
                    <a:pt x="153" y="153"/>
                    <a:pt x="152" y="153"/>
                  </a:cubicBezTo>
                  <a:cubicBezTo>
                    <a:pt x="152" y="151"/>
                    <a:pt x="149" y="150"/>
                    <a:pt x="151" y="150"/>
                  </a:cubicBezTo>
                  <a:cubicBezTo>
                    <a:pt x="150" y="149"/>
                    <a:pt x="145" y="145"/>
                    <a:pt x="144" y="148"/>
                  </a:cubicBezTo>
                  <a:cubicBezTo>
                    <a:pt x="142" y="147"/>
                    <a:pt x="142" y="143"/>
                    <a:pt x="140" y="141"/>
                  </a:cubicBezTo>
                  <a:cubicBezTo>
                    <a:pt x="139" y="138"/>
                    <a:pt x="141" y="138"/>
                    <a:pt x="141" y="136"/>
                  </a:cubicBezTo>
                  <a:cubicBezTo>
                    <a:pt x="140" y="134"/>
                    <a:pt x="139" y="135"/>
                    <a:pt x="134" y="134"/>
                  </a:cubicBezTo>
                  <a:cubicBezTo>
                    <a:pt x="131" y="136"/>
                    <a:pt x="132" y="141"/>
                    <a:pt x="126" y="140"/>
                  </a:cubicBezTo>
                  <a:cubicBezTo>
                    <a:pt x="127" y="134"/>
                    <a:pt x="122" y="136"/>
                    <a:pt x="123" y="130"/>
                  </a:cubicBezTo>
                  <a:cubicBezTo>
                    <a:pt x="120" y="130"/>
                    <a:pt x="119" y="128"/>
                    <a:pt x="115" y="129"/>
                  </a:cubicBezTo>
                  <a:cubicBezTo>
                    <a:pt x="115" y="127"/>
                    <a:pt x="116" y="128"/>
                    <a:pt x="117" y="127"/>
                  </a:cubicBezTo>
                  <a:cubicBezTo>
                    <a:pt x="114" y="123"/>
                    <a:pt x="110" y="127"/>
                    <a:pt x="103" y="126"/>
                  </a:cubicBezTo>
                  <a:cubicBezTo>
                    <a:pt x="99" y="125"/>
                    <a:pt x="95" y="123"/>
                    <a:pt x="91" y="122"/>
                  </a:cubicBezTo>
                  <a:cubicBezTo>
                    <a:pt x="88" y="123"/>
                    <a:pt x="83" y="122"/>
                    <a:pt x="82" y="126"/>
                  </a:cubicBezTo>
                  <a:cubicBezTo>
                    <a:pt x="80" y="126"/>
                    <a:pt x="79" y="126"/>
                    <a:pt x="77" y="126"/>
                  </a:cubicBezTo>
                  <a:cubicBezTo>
                    <a:pt x="75" y="126"/>
                    <a:pt x="76" y="127"/>
                    <a:pt x="75" y="127"/>
                  </a:cubicBezTo>
                  <a:cubicBezTo>
                    <a:pt x="73" y="128"/>
                    <a:pt x="74" y="125"/>
                    <a:pt x="71" y="129"/>
                  </a:cubicBezTo>
                  <a:cubicBezTo>
                    <a:pt x="71" y="129"/>
                    <a:pt x="69" y="130"/>
                    <a:pt x="70" y="131"/>
                  </a:cubicBezTo>
                  <a:cubicBezTo>
                    <a:pt x="68" y="129"/>
                    <a:pt x="67" y="127"/>
                    <a:pt x="67" y="133"/>
                  </a:cubicBezTo>
                  <a:cubicBezTo>
                    <a:pt x="66" y="133"/>
                    <a:pt x="66" y="131"/>
                    <a:pt x="64" y="131"/>
                  </a:cubicBezTo>
                  <a:cubicBezTo>
                    <a:pt x="62" y="131"/>
                    <a:pt x="64" y="133"/>
                    <a:pt x="64" y="133"/>
                  </a:cubicBezTo>
                  <a:cubicBezTo>
                    <a:pt x="62" y="136"/>
                    <a:pt x="58" y="134"/>
                    <a:pt x="57" y="138"/>
                  </a:cubicBezTo>
                  <a:cubicBezTo>
                    <a:pt x="53" y="136"/>
                    <a:pt x="45" y="138"/>
                    <a:pt x="39" y="137"/>
                  </a:cubicBezTo>
                  <a:cubicBezTo>
                    <a:pt x="37" y="137"/>
                    <a:pt x="38" y="139"/>
                    <a:pt x="37" y="140"/>
                  </a:cubicBezTo>
                  <a:cubicBezTo>
                    <a:pt x="37" y="140"/>
                    <a:pt x="35" y="140"/>
                    <a:pt x="35" y="140"/>
                  </a:cubicBezTo>
                  <a:cubicBezTo>
                    <a:pt x="33" y="140"/>
                    <a:pt x="32" y="141"/>
                    <a:pt x="30" y="141"/>
                  </a:cubicBezTo>
                  <a:cubicBezTo>
                    <a:pt x="26" y="142"/>
                    <a:pt x="19" y="145"/>
                    <a:pt x="11" y="144"/>
                  </a:cubicBezTo>
                  <a:cubicBezTo>
                    <a:pt x="12" y="141"/>
                    <a:pt x="11" y="136"/>
                    <a:pt x="15" y="136"/>
                  </a:cubicBezTo>
                  <a:cubicBezTo>
                    <a:pt x="14" y="134"/>
                    <a:pt x="17" y="129"/>
                    <a:pt x="14" y="129"/>
                  </a:cubicBezTo>
                  <a:cubicBezTo>
                    <a:pt x="10" y="128"/>
                    <a:pt x="15" y="127"/>
                    <a:pt x="14" y="123"/>
                  </a:cubicBezTo>
                  <a:cubicBezTo>
                    <a:pt x="12" y="120"/>
                    <a:pt x="12" y="126"/>
                    <a:pt x="11" y="120"/>
                  </a:cubicBezTo>
                  <a:cubicBezTo>
                    <a:pt x="11" y="120"/>
                    <a:pt x="11" y="118"/>
                    <a:pt x="11" y="117"/>
                  </a:cubicBezTo>
                  <a:cubicBezTo>
                    <a:pt x="9" y="116"/>
                    <a:pt x="11" y="117"/>
                    <a:pt x="11" y="115"/>
                  </a:cubicBezTo>
                  <a:cubicBezTo>
                    <a:pt x="10" y="112"/>
                    <a:pt x="7" y="109"/>
                    <a:pt x="9" y="108"/>
                  </a:cubicBezTo>
                  <a:cubicBezTo>
                    <a:pt x="10" y="106"/>
                    <a:pt x="7" y="107"/>
                    <a:pt x="7" y="106"/>
                  </a:cubicBezTo>
                  <a:cubicBezTo>
                    <a:pt x="6" y="106"/>
                    <a:pt x="7" y="104"/>
                    <a:pt x="7" y="103"/>
                  </a:cubicBezTo>
                  <a:cubicBezTo>
                    <a:pt x="7" y="103"/>
                    <a:pt x="5" y="99"/>
                    <a:pt x="5" y="99"/>
                  </a:cubicBezTo>
                  <a:cubicBezTo>
                    <a:pt x="3" y="98"/>
                    <a:pt x="6" y="99"/>
                    <a:pt x="5" y="96"/>
                  </a:cubicBezTo>
                  <a:cubicBezTo>
                    <a:pt x="5" y="94"/>
                    <a:pt x="2" y="94"/>
                    <a:pt x="2" y="91"/>
                  </a:cubicBezTo>
                  <a:cubicBezTo>
                    <a:pt x="6" y="91"/>
                    <a:pt x="4" y="86"/>
                    <a:pt x="7" y="85"/>
                  </a:cubicBezTo>
                  <a:cubicBezTo>
                    <a:pt x="7" y="83"/>
                    <a:pt x="4" y="84"/>
                    <a:pt x="4" y="84"/>
                  </a:cubicBezTo>
                  <a:cubicBezTo>
                    <a:pt x="3" y="82"/>
                    <a:pt x="5" y="79"/>
                    <a:pt x="1" y="80"/>
                  </a:cubicBezTo>
                  <a:cubicBezTo>
                    <a:pt x="0" y="73"/>
                    <a:pt x="3" y="71"/>
                    <a:pt x="4" y="66"/>
                  </a:cubicBezTo>
                  <a:cubicBezTo>
                    <a:pt x="5" y="68"/>
                    <a:pt x="11" y="66"/>
                    <a:pt x="11" y="63"/>
                  </a:cubicBezTo>
                  <a:cubicBezTo>
                    <a:pt x="11" y="60"/>
                    <a:pt x="20" y="62"/>
                    <a:pt x="19" y="56"/>
                  </a:cubicBezTo>
                  <a:cubicBezTo>
                    <a:pt x="27" y="57"/>
                    <a:pt x="31" y="53"/>
                    <a:pt x="37" y="53"/>
                  </a:cubicBezTo>
                  <a:cubicBezTo>
                    <a:pt x="39" y="53"/>
                    <a:pt x="38" y="51"/>
                    <a:pt x="37" y="52"/>
                  </a:cubicBezTo>
                  <a:cubicBezTo>
                    <a:pt x="40" y="49"/>
                    <a:pt x="44" y="51"/>
                    <a:pt x="44" y="46"/>
                  </a:cubicBezTo>
                  <a:cubicBezTo>
                    <a:pt x="46" y="46"/>
                    <a:pt x="46" y="47"/>
                    <a:pt x="47" y="47"/>
                  </a:cubicBezTo>
                  <a:cubicBezTo>
                    <a:pt x="51" y="48"/>
                    <a:pt x="46" y="41"/>
                    <a:pt x="51" y="43"/>
                  </a:cubicBezTo>
                  <a:cubicBezTo>
                    <a:pt x="50" y="37"/>
                    <a:pt x="51" y="38"/>
                    <a:pt x="51" y="32"/>
                  </a:cubicBezTo>
                  <a:cubicBezTo>
                    <a:pt x="55" y="32"/>
                    <a:pt x="57" y="34"/>
                    <a:pt x="60" y="35"/>
                  </a:cubicBezTo>
                  <a:cubicBezTo>
                    <a:pt x="61" y="34"/>
                    <a:pt x="61" y="31"/>
                    <a:pt x="64" y="32"/>
                  </a:cubicBezTo>
                  <a:cubicBezTo>
                    <a:pt x="62" y="29"/>
                    <a:pt x="68" y="27"/>
                    <a:pt x="64" y="26"/>
                  </a:cubicBezTo>
                  <a:cubicBezTo>
                    <a:pt x="65" y="25"/>
                    <a:pt x="67" y="25"/>
                    <a:pt x="67" y="22"/>
                  </a:cubicBezTo>
                  <a:cubicBezTo>
                    <a:pt x="71" y="23"/>
                    <a:pt x="69" y="17"/>
                    <a:pt x="74" y="19"/>
                  </a:cubicBezTo>
                  <a:cubicBezTo>
                    <a:pt x="75" y="18"/>
                    <a:pt x="77" y="16"/>
                    <a:pt x="78" y="15"/>
                  </a:cubicBezTo>
                  <a:cubicBezTo>
                    <a:pt x="80" y="16"/>
                    <a:pt x="82" y="17"/>
                    <a:pt x="85" y="16"/>
                  </a:cubicBezTo>
                  <a:cubicBezTo>
                    <a:pt x="82" y="19"/>
                    <a:pt x="86" y="18"/>
                    <a:pt x="87" y="19"/>
                  </a:cubicBezTo>
                  <a:cubicBezTo>
                    <a:pt x="87" y="19"/>
                    <a:pt x="86" y="21"/>
                    <a:pt x="87" y="21"/>
                  </a:cubicBezTo>
                  <a:cubicBezTo>
                    <a:pt x="87" y="21"/>
                    <a:pt x="89" y="20"/>
                    <a:pt x="89" y="21"/>
                  </a:cubicBezTo>
                  <a:cubicBezTo>
                    <a:pt x="90" y="21"/>
                    <a:pt x="91" y="25"/>
                    <a:pt x="95" y="23"/>
                  </a:cubicBezTo>
                  <a:cubicBezTo>
                    <a:pt x="97" y="24"/>
                    <a:pt x="96" y="16"/>
                    <a:pt x="92" y="18"/>
                  </a:cubicBezTo>
                  <a:cubicBezTo>
                    <a:pt x="93" y="16"/>
                    <a:pt x="95" y="16"/>
                    <a:pt x="96" y="15"/>
                  </a:cubicBezTo>
                  <a:cubicBezTo>
                    <a:pt x="97" y="11"/>
                    <a:pt x="98" y="10"/>
                    <a:pt x="102" y="9"/>
                  </a:cubicBezTo>
                  <a:cubicBezTo>
                    <a:pt x="102" y="6"/>
                    <a:pt x="103" y="5"/>
                    <a:pt x="106" y="5"/>
                  </a:cubicBezTo>
                  <a:cubicBezTo>
                    <a:pt x="104" y="9"/>
                    <a:pt x="105" y="7"/>
                    <a:pt x="109" y="7"/>
                  </a:cubicBezTo>
                  <a:cubicBezTo>
                    <a:pt x="115" y="0"/>
                    <a:pt x="126" y="7"/>
                    <a:pt x="134" y="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endParaRPr altLang="en-US" lang="zh-CN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</p:grpSp>
      <p:sp>
        <p:nvSpPr>
          <p:cNvPr id="111" name="文本框 49">
            <a:extLst>
              <a:ext uri="{FF2B5EF4-FFF2-40B4-BE49-F238E27FC236}">
                <a16:creationId xmlns:a16="http://schemas.microsoft.com/office/drawing/2014/main" id="{8F7FFCFF-BAA0-47E5-840C-490DDAD25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4361" y="5380284"/>
            <a:ext cx="250597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lvl="0"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</a:t>
            </a:r>
          </a:p>
        </p:txBody>
      </p:sp>
      <p:sp>
        <p:nvSpPr>
          <p:cNvPr id="112" name="文本框 49">
            <a:extLst>
              <a:ext uri="{FF2B5EF4-FFF2-40B4-BE49-F238E27FC236}">
                <a16:creationId xmlns:a16="http://schemas.microsoft.com/office/drawing/2014/main" id="{9CFAA77E-8C9C-4D0F-A00C-7DEED980B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9216" y="2789477"/>
            <a:ext cx="250597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lvl="0"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</a:t>
            </a:r>
          </a:p>
        </p:txBody>
      </p:sp>
      <p:sp>
        <p:nvSpPr>
          <p:cNvPr id="113" name="文本框 49">
            <a:extLst>
              <a:ext uri="{FF2B5EF4-FFF2-40B4-BE49-F238E27FC236}">
                <a16:creationId xmlns:a16="http://schemas.microsoft.com/office/drawing/2014/main" id="{62ECE3DA-7F95-4450-A196-22645E2C7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22" y="3796452"/>
            <a:ext cx="250597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lvl="0"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</a:t>
            </a:r>
          </a:p>
        </p:txBody>
      </p:sp>
      <p:sp>
        <p:nvSpPr>
          <p:cNvPr id="114" name="文本框 49">
            <a:extLst>
              <a:ext uri="{FF2B5EF4-FFF2-40B4-BE49-F238E27FC236}">
                <a16:creationId xmlns:a16="http://schemas.microsoft.com/office/drawing/2014/main" id="{432ECA1F-600F-4DEC-8024-0F391351B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8861" y="4365165"/>
            <a:ext cx="250597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lvl="0"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</a:t>
            </a:r>
          </a:p>
        </p:txBody>
      </p:sp>
    </p:spTree>
    <p:extLst>
      <p:ext uri="{BB962C8B-B14F-4D97-AF65-F5344CB8AC3E}">
        <p14:creationId val="50266237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1"/>
      <p:bldP grpId="0" spid="112"/>
      <p:bldP grpId="0" spid="113"/>
      <p:bldP grpId="0" spid="114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12ED848-D6C0-4E06-B21C-4F784396EA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 flipH="1">
            <a:off x="5887048" y="1914525"/>
            <a:ext cx="5821471" cy="4506945"/>
          </a:xfrm>
          <a:prstGeom prst="rect">
            <a:avLst/>
          </a:prstGeom>
        </p:spPr>
      </p:pic>
      <p:sp>
        <p:nvSpPr>
          <p:cNvPr id="7" name="椭圆 6">
            <a:extLst>
              <a:ext uri="{FF2B5EF4-FFF2-40B4-BE49-F238E27FC236}">
                <a16:creationId xmlns:a16="http://schemas.microsoft.com/office/drawing/2014/main" id="{E2679121-796C-4191-9D02-77C0224ABF1D}"/>
              </a:ext>
            </a:extLst>
          </p:cNvPr>
          <p:cNvSpPr/>
          <p:nvPr/>
        </p:nvSpPr>
        <p:spPr>
          <a:xfrm>
            <a:off x="1808797" y="1825816"/>
            <a:ext cx="762000" cy="76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2010609060101010101" pitchFamily="49" typeface="楷体"/>
              <a:ea charset="-122" panose="02010609060101010101" pitchFamily="49" typeface="楷体"/>
              <a:cs charset="-122" panose="02010604000101010101" pitchFamily="2" typeface="全字库正楷体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D2642131-5C78-403F-BCFA-99145099A0FA}"/>
              </a:ext>
            </a:extLst>
          </p:cNvPr>
          <p:cNvSpPr/>
          <p:nvPr/>
        </p:nvSpPr>
        <p:spPr>
          <a:xfrm>
            <a:off x="1808797" y="3035816"/>
            <a:ext cx="762000" cy="76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2010609060101010101" pitchFamily="49" typeface="楷体"/>
              <a:ea charset="-122" panose="02010609060101010101" pitchFamily="49" typeface="楷体"/>
              <a:cs charset="-122" panose="02010604000101010101" pitchFamily="2" typeface="全字库正楷体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147252AC-8A62-40FD-85FB-7A157972DB1B}"/>
              </a:ext>
            </a:extLst>
          </p:cNvPr>
          <p:cNvSpPr/>
          <p:nvPr/>
        </p:nvSpPr>
        <p:spPr>
          <a:xfrm>
            <a:off x="1808797" y="4274392"/>
            <a:ext cx="762000" cy="76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latin charset="-122" panose="02010609060101010101" pitchFamily="49" typeface="楷体"/>
              <a:ea charset="-122" panose="02010609060101010101" pitchFamily="49" typeface="楷体"/>
              <a:cs charset="-122" panose="02010604000101010101" pitchFamily="2" typeface="全字库正楷体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E380CAB1-3C46-4963-8E50-994B1B8BDD75}"/>
              </a:ext>
            </a:extLst>
          </p:cNvPr>
          <p:cNvGrpSpPr/>
          <p:nvPr/>
        </p:nvGrpSpPr>
        <p:grpSpPr>
          <a:xfrm>
            <a:off x="1976228" y="1961964"/>
            <a:ext cx="427138" cy="489705"/>
            <a:chOff x="2033588" y="4343400"/>
            <a:chExt cx="563563" cy="646113"/>
          </a:xfrm>
          <a:solidFill>
            <a:schemeClr val="bg1"/>
          </a:solidFill>
        </p:grpSpPr>
        <p:sp>
          <p:nvSpPr>
            <p:cNvPr id="11" name="Oval 316">
              <a:extLst>
                <a:ext uri="{FF2B5EF4-FFF2-40B4-BE49-F238E27FC236}">
                  <a16:creationId xmlns:a16="http://schemas.microsoft.com/office/drawing/2014/main" id="{781E0009-B6F4-4E01-BA13-B1FD26D5A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6938" y="4343400"/>
              <a:ext cx="101600" cy="1238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2" name="Freeform 317">
              <a:extLst>
                <a:ext uri="{FF2B5EF4-FFF2-40B4-BE49-F238E27FC236}">
                  <a16:creationId xmlns:a16="http://schemas.microsoft.com/office/drawing/2014/main" id="{037B3C76-DCEC-4D6E-9569-09C9E77405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33588" y="4479925"/>
              <a:ext cx="361950" cy="509588"/>
            </a:xfrm>
            <a:custGeom>
              <a:gdLst>
                <a:gd fmla="*/ 206 w 207" name="T0"/>
                <a:gd fmla="*/ 44 h 292" name="T1"/>
                <a:gd fmla="*/ 205 w 207" name="T2"/>
                <a:gd fmla="*/ 44 h 292" name="T3"/>
                <a:gd fmla="*/ 195 w 207" name="T4"/>
                <a:gd fmla="*/ 36 h 292" name="T5"/>
                <a:gd fmla="*/ 154 w 207" name="T6"/>
                <a:gd fmla="*/ 5 h 292" name="T7"/>
                <a:gd fmla="*/ 144 w 207" name="T8"/>
                <a:gd fmla="*/ 2 h 292" name="T9"/>
                <a:gd fmla="*/ 129 w 207" name="T10"/>
                <a:gd fmla="*/ 1 h 292" name="T11"/>
                <a:gd fmla="*/ 127 w 207" name="T12"/>
                <a:gd fmla="*/ 19 h 292" name="T13"/>
                <a:gd fmla="*/ 115 w 207" name="T14"/>
                <a:gd fmla="*/ 72 h 292" name="T15"/>
                <a:gd fmla="*/ 115 w 207" name="T16"/>
                <a:gd fmla="*/ 12 h 292" name="T17"/>
                <a:gd fmla="*/ 99 w 207" name="T18"/>
                <a:gd fmla="*/ 0 h 292" name="T19"/>
                <a:gd fmla="*/ 99 w 207" name="T20"/>
                <a:gd fmla="*/ 15 h 292" name="T21"/>
                <a:gd fmla="*/ 77 w 207" name="T22"/>
                <a:gd fmla="*/ 30 h 292" name="T23"/>
                <a:gd fmla="*/ 69 w 207" name="T24"/>
                <a:gd fmla="*/ 11 h 292" name="T25"/>
                <a:gd fmla="*/ 81 w 207" name="T26"/>
                <a:gd fmla="*/ 0 h 292" name="T27"/>
                <a:gd fmla="*/ 66 w 207" name="T28"/>
                <a:gd fmla="*/ 2 h 292" name="T29"/>
                <a:gd fmla="*/ 5 w 207" name="T30"/>
                <a:gd fmla="*/ 60 h 292" name="T31"/>
                <a:gd fmla="*/ 5 w 207" name="T32"/>
                <a:gd fmla="*/ 61 h 292" name="T33"/>
                <a:gd fmla="*/ 2 w 207" name="T34"/>
                <a:gd fmla="*/ 81 h 292" name="T35"/>
                <a:gd fmla="*/ 3 w 207" name="T36"/>
                <a:gd fmla="*/ 82 h 292" name="T37"/>
                <a:gd fmla="*/ 4 w 207" name="T38"/>
                <a:gd fmla="*/ 85 h 292" name="T39"/>
                <a:gd fmla="*/ 10 w 207" name="T40"/>
                <a:gd fmla="*/ 97 h 292" name="T41"/>
                <a:gd fmla="*/ 34 w 207" name="T42"/>
                <a:gd fmla="*/ 144 h 292" name="T43"/>
                <a:gd fmla="*/ 56 w 207" name="T44"/>
                <a:gd fmla="*/ 153 h 292" name="T45"/>
                <a:gd fmla="*/ 60 w 207" name="T46"/>
                <a:gd fmla="*/ 154 h 292" name="T47"/>
                <a:gd fmla="*/ 103 w 207" name="T48"/>
                <a:gd fmla="*/ 292 h 292" name="T49"/>
                <a:gd fmla="*/ 96 w 207" name="T50"/>
                <a:gd fmla="*/ 188 h 292" name="T51"/>
                <a:gd fmla="*/ 153 w 207" name="T52"/>
                <a:gd fmla="*/ 56 h 292" name="T53"/>
                <a:gd fmla="*/ 160 w 207" name="T54"/>
                <a:gd fmla="*/ 53 h 292" name="T55"/>
                <a:gd fmla="*/ 129 w 207" name="T56"/>
                <a:gd fmla="*/ 76 h 292" name="T57"/>
                <a:gd fmla="*/ 153 w 207" name="T58"/>
                <a:gd fmla="*/ 56 h 292" name="T59"/>
                <a:gd fmla="*/ 52 w 207" name="T60"/>
                <a:gd fmla="*/ 94 h 292" name="T61"/>
                <a:gd fmla="*/ 41 w 207" name="T62"/>
                <a:gd fmla="*/ 74 h 292" name="T63"/>
                <a:gd fmla="*/ 57 w 207" name="T64"/>
                <a:gd fmla="*/ 102 h 292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92" w="206">
                  <a:moveTo>
                    <a:pt x="205" y="71"/>
                  </a:moveTo>
                  <a:cubicBezTo>
                    <a:pt x="206" y="59"/>
                    <a:pt x="207" y="41"/>
                    <a:pt x="206" y="44"/>
                  </a:cubicBezTo>
                  <a:cubicBezTo>
                    <a:pt x="206" y="44"/>
                    <a:pt x="206" y="44"/>
                    <a:pt x="206" y="44"/>
                  </a:cubicBezTo>
                  <a:cubicBezTo>
                    <a:pt x="205" y="44"/>
                    <a:pt x="205" y="44"/>
                    <a:pt x="205" y="44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195" y="36"/>
                    <a:pt x="195" y="36"/>
                    <a:pt x="195" y="36"/>
                  </a:cubicBezTo>
                  <a:cubicBezTo>
                    <a:pt x="181" y="26"/>
                    <a:pt x="181" y="26"/>
                    <a:pt x="181" y="26"/>
                  </a:cubicBezTo>
                  <a:cubicBezTo>
                    <a:pt x="154" y="5"/>
                    <a:pt x="154" y="5"/>
                    <a:pt x="154" y="5"/>
                  </a:cubicBezTo>
                  <a:cubicBezTo>
                    <a:pt x="151" y="3"/>
                    <a:pt x="147" y="2"/>
                    <a:pt x="144" y="2"/>
                  </a:cubicBezTo>
                  <a:cubicBezTo>
                    <a:pt x="144" y="2"/>
                    <a:pt x="144" y="2"/>
                    <a:pt x="144" y="2"/>
                  </a:cubicBezTo>
                  <a:cubicBezTo>
                    <a:pt x="139" y="1"/>
                    <a:pt x="134" y="1"/>
                    <a:pt x="129" y="0"/>
                  </a:cubicBezTo>
                  <a:cubicBezTo>
                    <a:pt x="129" y="1"/>
                    <a:pt x="129" y="1"/>
                    <a:pt x="129" y="1"/>
                  </a:cubicBezTo>
                  <a:cubicBezTo>
                    <a:pt x="142" y="11"/>
                    <a:pt x="142" y="11"/>
                    <a:pt x="142" y="11"/>
                  </a:cubicBezTo>
                  <a:cubicBezTo>
                    <a:pt x="127" y="19"/>
                    <a:pt x="127" y="19"/>
                    <a:pt x="127" y="19"/>
                  </a:cubicBezTo>
                  <a:cubicBezTo>
                    <a:pt x="134" y="30"/>
                    <a:pt x="134" y="30"/>
                    <a:pt x="134" y="30"/>
                  </a:cubicBezTo>
                  <a:cubicBezTo>
                    <a:pt x="115" y="72"/>
                    <a:pt x="115" y="72"/>
                    <a:pt x="115" y="72"/>
                  </a:cubicBezTo>
                  <a:cubicBezTo>
                    <a:pt x="112" y="15"/>
                    <a:pt x="112" y="15"/>
                    <a:pt x="112" y="15"/>
                  </a:cubicBezTo>
                  <a:cubicBezTo>
                    <a:pt x="115" y="12"/>
                    <a:pt x="115" y="12"/>
                    <a:pt x="115" y="12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6" y="12"/>
                    <a:pt x="96" y="12"/>
                    <a:pt x="96" y="12"/>
                  </a:cubicBezTo>
                  <a:cubicBezTo>
                    <a:pt x="99" y="15"/>
                    <a:pt x="99" y="15"/>
                    <a:pt x="99" y="15"/>
                  </a:cubicBezTo>
                  <a:cubicBezTo>
                    <a:pt x="96" y="72"/>
                    <a:pt x="96" y="72"/>
                    <a:pt x="96" y="72"/>
                  </a:cubicBezTo>
                  <a:cubicBezTo>
                    <a:pt x="77" y="30"/>
                    <a:pt x="77" y="30"/>
                    <a:pt x="77" y="30"/>
                  </a:cubicBezTo>
                  <a:cubicBezTo>
                    <a:pt x="84" y="19"/>
                    <a:pt x="84" y="19"/>
                    <a:pt x="84" y="19"/>
                  </a:cubicBezTo>
                  <a:cubicBezTo>
                    <a:pt x="69" y="11"/>
                    <a:pt x="69" y="11"/>
                    <a:pt x="69" y="11"/>
                  </a:cubicBezTo>
                  <a:cubicBezTo>
                    <a:pt x="81" y="1"/>
                    <a:pt x="81" y="1"/>
                    <a:pt x="81" y="1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76" y="1"/>
                    <a:pt x="72" y="1"/>
                    <a:pt x="67" y="2"/>
                  </a:cubicBezTo>
                  <a:cubicBezTo>
                    <a:pt x="67" y="2"/>
                    <a:pt x="66" y="2"/>
                    <a:pt x="66" y="2"/>
                  </a:cubicBezTo>
                  <a:cubicBezTo>
                    <a:pt x="61" y="2"/>
                    <a:pt x="57" y="4"/>
                    <a:pt x="53" y="8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5" y="61"/>
                    <a:pt x="5" y="61"/>
                    <a:pt x="5" y="61"/>
                  </a:cubicBezTo>
                  <a:cubicBezTo>
                    <a:pt x="5" y="61"/>
                    <a:pt x="5" y="61"/>
                    <a:pt x="5" y="61"/>
                  </a:cubicBezTo>
                  <a:cubicBezTo>
                    <a:pt x="0" y="102"/>
                    <a:pt x="3" y="72"/>
                    <a:pt x="2" y="81"/>
                  </a:cubicBezTo>
                  <a:cubicBezTo>
                    <a:pt x="2" y="81"/>
                    <a:pt x="2" y="81"/>
                    <a:pt x="2" y="81"/>
                  </a:cubicBezTo>
                  <a:cubicBezTo>
                    <a:pt x="2" y="82"/>
                    <a:pt x="2" y="82"/>
                    <a:pt x="2" y="82"/>
                  </a:cubicBezTo>
                  <a:cubicBezTo>
                    <a:pt x="3" y="82"/>
                    <a:pt x="3" y="82"/>
                    <a:pt x="3" y="82"/>
                  </a:cubicBezTo>
                  <a:cubicBezTo>
                    <a:pt x="3" y="83"/>
                    <a:pt x="3" y="83"/>
                    <a:pt x="3" y="83"/>
                  </a:cubicBezTo>
                  <a:cubicBezTo>
                    <a:pt x="4" y="85"/>
                    <a:pt x="4" y="85"/>
                    <a:pt x="4" y="85"/>
                  </a:cubicBezTo>
                  <a:cubicBezTo>
                    <a:pt x="6" y="89"/>
                    <a:pt x="6" y="89"/>
                    <a:pt x="6" y="89"/>
                  </a:cubicBezTo>
                  <a:cubicBezTo>
                    <a:pt x="10" y="97"/>
                    <a:pt x="10" y="97"/>
                    <a:pt x="10" y="97"/>
                  </a:cubicBezTo>
                  <a:cubicBezTo>
                    <a:pt x="18" y="113"/>
                    <a:pt x="18" y="113"/>
                    <a:pt x="18" y="113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42" y="141"/>
                    <a:pt x="49" y="137"/>
                    <a:pt x="56" y="133"/>
                  </a:cubicBezTo>
                  <a:cubicBezTo>
                    <a:pt x="56" y="140"/>
                    <a:pt x="56" y="146"/>
                    <a:pt x="56" y="153"/>
                  </a:cubicBezTo>
                  <a:cubicBezTo>
                    <a:pt x="56" y="153"/>
                    <a:pt x="56" y="154"/>
                    <a:pt x="56" y="154"/>
                  </a:cubicBezTo>
                  <a:cubicBezTo>
                    <a:pt x="57" y="154"/>
                    <a:pt x="58" y="154"/>
                    <a:pt x="60" y="154"/>
                  </a:cubicBezTo>
                  <a:cubicBezTo>
                    <a:pt x="64" y="292"/>
                    <a:pt x="64" y="292"/>
                    <a:pt x="64" y="292"/>
                  </a:cubicBezTo>
                  <a:cubicBezTo>
                    <a:pt x="103" y="292"/>
                    <a:pt x="103" y="292"/>
                    <a:pt x="103" y="292"/>
                  </a:cubicBezTo>
                  <a:cubicBezTo>
                    <a:pt x="104" y="275"/>
                    <a:pt x="104" y="252"/>
                    <a:pt x="104" y="230"/>
                  </a:cubicBezTo>
                  <a:cubicBezTo>
                    <a:pt x="99" y="217"/>
                    <a:pt x="96" y="202"/>
                    <a:pt x="96" y="188"/>
                  </a:cubicBezTo>
                  <a:cubicBezTo>
                    <a:pt x="96" y="126"/>
                    <a:pt x="144" y="75"/>
                    <a:pt x="205" y="71"/>
                  </a:cubicBezTo>
                  <a:close/>
                  <a:moveTo>
                    <a:pt x="153" y="56"/>
                  </a:moveTo>
                  <a:cubicBezTo>
                    <a:pt x="152" y="53"/>
                    <a:pt x="152" y="50"/>
                    <a:pt x="152" y="47"/>
                  </a:cubicBezTo>
                  <a:cubicBezTo>
                    <a:pt x="160" y="53"/>
                    <a:pt x="160" y="53"/>
                    <a:pt x="160" y="53"/>
                  </a:cubicBezTo>
                  <a:cubicBezTo>
                    <a:pt x="164" y="56"/>
                    <a:pt x="164" y="56"/>
                    <a:pt x="164" y="56"/>
                  </a:cubicBezTo>
                  <a:cubicBezTo>
                    <a:pt x="129" y="76"/>
                    <a:pt x="129" y="76"/>
                    <a:pt x="129" y="76"/>
                  </a:cubicBezTo>
                  <a:cubicBezTo>
                    <a:pt x="126" y="72"/>
                    <a:pt x="126" y="72"/>
                    <a:pt x="126" y="72"/>
                  </a:cubicBezTo>
                  <a:lnTo>
                    <a:pt x="153" y="56"/>
                  </a:lnTo>
                  <a:close/>
                  <a:moveTo>
                    <a:pt x="57" y="102"/>
                  </a:moveTo>
                  <a:cubicBezTo>
                    <a:pt x="52" y="94"/>
                    <a:pt x="52" y="94"/>
                    <a:pt x="52" y="94"/>
                  </a:cubicBezTo>
                  <a:cubicBezTo>
                    <a:pt x="43" y="79"/>
                    <a:pt x="43" y="79"/>
                    <a:pt x="43" y="79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58" y="53"/>
                    <a:pt x="58" y="53"/>
                    <a:pt x="58" y="53"/>
                  </a:cubicBezTo>
                  <a:cubicBezTo>
                    <a:pt x="58" y="70"/>
                    <a:pt x="57" y="86"/>
                    <a:pt x="57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3" name="Freeform 318">
              <a:extLst>
                <a:ext uri="{FF2B5EF4-FFF2-40B4-BE49-F238E27FC236}">
                  <a16:creationId xmlns:a16="http://schemas.microsoft.com/office/drawing/2014/main" id="{D15C2A67-032A-4D29-B584-43ED5B5FFF9E}"/>
                </a:ext>
              </a:extLst>
            </p:cNvPr>
            <p:cNvSpPr/>
            <p:nvPr/>
          </p:nvSpPr>
          <p:spPr bwMode="auto">
            <a:xfrm>
              <a:off x="2227263" y="4903788"/>
              <a:ext cx="71438" cy="85725"/>
            </a:xfrm>
            <a:custGeom>
              <a:gdLst>
                <a:gd fmla="*/ 0 w 41" name="T0"/>
                <a:gd fmla="*/ 0 h 49" name="T1"/>
                <a:gd fmla="*/ 1 w 41" name="T2"/>
                <a:gd fmla="*/ 49 h 49" name="T3"/>
                <a:gd fmla="*/ 41 w 41" name="T4"/>
                <a:gd fmla="*/ 49 h 49" name="T5"/>
                <a:gd fmla="*/ 41 w 41" name="T6"/>
                <a:gd fmla="*/ 44 h 49" name="T7"/>
                <a:gd fmla="*/ 0 w 41" name="T8"/>
                <a:gd fmla="*/ 0 h 4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" w="41">
                  <a:moveTo>
                    <a:pt x="0" y="0"/>
                  </a:moveTo>
                  <a:cubicBezTo>
                    <a:pt x="1" y="49"/>
                    <a:pt x="1" y="49"/>
                    <a:pt x="1" y="49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41" y="47"/>
                    <a:pt x="41" y="45"/>
                    <a:pt x="41" y="44"/>
                  </a:cubicBezTo>
                  <a:cubicBezTo>
                    <a:pt x="24" y="33"/>
                    <a:pt x="10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4" name="Freeform 319">
              <a:extLst>
                <a:ext uri="{FF2B5EF4-FFF2-40B4-BE49-F238E27FC236}">
                  <a16:creationId xmlns:a16="http://schemas.microsoft.com/office/drawing/2014/main" id="{A0D70045-C2D9-42A5-A3E8-496AF931C2AE}"/>
                </a:ext>
              </a:extLst>
            </p:cNvPr>
            <p:cNvSpPr/>
            <p:nvPr/>
          </p:nvSpPr>
          <p:spPr bwMode="auto">
            <a:xfrm>
              <a:off x="2387600" y="4616450"/>
              <a:ext cx="61913" cy="47625"/>
            </a:xfrm>
            <a:custGeom>
              <a:gdLst>
                <a:gd fmla="*/ 34 w 39" name="T0"/>
                <a:gd fmla="*/ 0 h 30" name="T1"/>
                <a:gd fmla="*/ 28 w 39" name="T2"/>
                <a:gd fmla="*/ 0 h 30" name="T3"/>
                <a:gd fmla="*/ 12 w 39" name="T4"/>
                <a:gd fmla="*/ 0 h 30" name="T5"/>
                <a:gd fmla="*/ 5 w 39" name="T6"/>
                <a:gd fmla="*/ 0 h 30" name="T7"/>
                <a:gd fmla="*/ 0 w 39" name="T8"/>
                <a:gd fmla="*/ 30 h 30" name="T9"/>
                <a:gd fmla="*/ 12 w 39" name="T10"/>
                <a:gd fmla="*/ 30 h 30" name="T11"/>
                <a:gd fmla="*/ 28 w 39" name="T12"/>
                <a:gd fmla="*/ 30 h 30" name="T13"/>
                <a:gd fmla="*/ 39 w 39" name="T14"/>
                <a:gd fmla="*/ 30 h 30" name="T15"/>
                <a:gd fmla="*/ 34 w 39" name="T16"/>
                <a:gd fmla="*/ 0 h 3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0" w="39">
                  <a:moveTo>
                    <a:pt x="34" y="0"/>
                  </a:moveTo>
                  <a:lnTo>
                    <a:pt x="28" y="0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30"/>
                  </a:lnTo>
                  <a:lnTo>
                    <a:pt x="12" y="30"/>
                  </a:lnTo>
                  <a:lnTo>
                    <a:pt x="28" y="30"/>
                  </a:lnTo>
                  <a:lnTo>
                    <a:pt x="39" y="30"/>
                  </a:lnTo>
                  <a:lnTo>
                    <a:pt x="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5" name="Freeform 320">
              <a:extLst>
                <a:ext uri="{FF2B5EF4-FFF2-40B4-BE49-F238E27FC236}">
                  <a16:creationId xmlns:a16="http://schemas.microsoft.com/office/drawing/2014/main" id="{91AB9B63-8E6E-42A9-8567-72C30F8325BA}"/>
                </a:ext>
              </a:extLst>
            </p:cNvPr>
            <p:cNvSpPr/>
            <p:nvPr/>
          </p:nvSpPr>
          <p:spPr bwMode="auto">
            <a:xfrm>
              <a:off x="2305050" y="4625975"/>
              <a:ext cx="69850" cy="69850"/>
            </a:xfrm>
            <a:custGeom>
              <a:gdLst>
                <a:gd fmla="*/ 24 w 44" name="T0"/>
                <a:gd fmla="*/ 0 h 44" name="T1"/>
                <a:gd fmla="*/ 19 w 44" name="T2"/>
                <a:gd fmla="*/ 4 h 44" name="T3"/>
                <a:gd fmla="*/ 6 w 44" name="T4"/>
                <a:gd fmla="*/ 11 h 44" name="T5"/>
                <a:gd fmla="*/ 0 w 44" name="T6"/>
                <a:gd fmla="*/ 15 h 44" name="T7"/>
                <a:gd fmla="*/ 11 w 44" name="T8"/>
                <a:gd fmla="*/ 44 h 44" name="T9"/>
                <a:gd fmla="*/ 21 w 44" name="T10"/>
                <a:gd fmla="*/ 38 h 44" name="T11"/>
                <a:gd fmla="*/ 34 w 44" name="T12"/>
                <a:gd fmla="*/ 30 h 44" name="T13"/>
                <a:gd fmla="*/ 44 w 44" name="T14"/>
                <a:gd fmla="*/ 24 h 44" name="T15"/>
                <a:gd fmla="*/ 24 w 44" name="T16"/>
                <a:gd fmla="*/ 0 h 4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4" w="44">
                  <a:moveTo>
                    <a:pt x="24" y="0"/>
                  </a:moveTo>
                  <a:lnTo>
                    <a:pt x="19" y="4"/>
                  </a:lnTo>
                  <a:lnTo>
                    <a:pt x="6" y="11"/>
                  </a:lnTo>
                  <a:lnTo>
                    <a:pt x="0" y="15"/>
                  </a:lnTo>
                  <a:lnTo>
                    <a:pt x="11" y="44"/>
                  </a:lnTo>
                  <a:lnTo>
                    <a:pt x="21" y="38"/>
                  </a:lnTo>
                  <a:lnTo>
                    <a:pt x="34" y="30"/>
                  </a:lnTo>
                  <a:lnTo>
                    <a:pt x="44" y="2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6" name="Freeform 321">
              <a:extLst>
                <a:ext uri="{FF2B5EF4-FFF2-40B4-BE49-F238E27FC236}">
                  <a16:creationId xmlns:a16="http://schemas.microsoft.com/office/drawing/2014/main" id="{C88AFE2B-F627-4DD1-9E02-9855F48869E5}"/>
                </a:ext>
              </a:extLst>
            </p:cNvPr>
            <p:cNvSpPr/>
            <p:nvPr/>
          </p:nvSpPr>
          <p:spPr bwMode="auto">
            <a:xfrm>
              <a:off x="2243138" y="4684713"/>
              <a:ext cx="68263" cy="69850"/>
            </a:xfrm>
            <a:custGeom>
              <a:gdLst>
                <a:gd fmla="*/ 14 w 43" name="T0"/>
                <a:gd fmla="*/ 0 h 44" name="T1"/>
                <a:gd fmla="*/ 11 w 43" name="T2"/>
                <a:gd fmla="*/ 5 h 44" name="T3"/>
                <a:gd fmla="*/ 3 w 43" name="T4"/>
                <a:gd fmla="*/ 18 h 44" name="T5"/>
                <a:gd fmla="*/ 0 w 43" name="T6"/>
                <a:gd fmla="*/ 25 h 44" name="T7"/>
                <a:gd fmla="*/ 24 w 43" name="T8"/>
                <a:gd fmla="*/ 44 h 44" name="T9"/>
                <a:gd fmla="*/ 29 w 43" name="T10"/>
                <a:gd fmla="*/ 34 h 44" name="T11"/>
                <a:gd fmla="*/ 37 w 43" name="T12"/>
                <a:gd fmla="*/ 21 h 44" name="T13"/>
                <a:gd fmla="*/ 43 w 43" name="T14"/>
                <a:gd fmla="*/ 11 h 44" name="T15"/>
                <a:gd fmla="*/ 14 w 43" name="T16"/>
                <a:gd fmla="*/ 0 h 4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4" w="43">
                  <a:moveTo>
                    <a:pt x="14" y="0"/>
                  </a:moveTo>
                  <a:lnTo>
                    <a:pt x="11" y="5"/>
                  </a:lnTo>
                  <a:lnTo>
                    <a:pt x="3" y="18"/>
                  </a:lnTo>
                  <a:lnTo>
                    <a:pt x="0" y="25"/>
                  </a:lnTo>
                  <a:lnTo>
                    <a:pt x="24" y="44"/>
                  </a:lnTo>
                  <a:lnTo>
                    <a:pt x="29" y="34"/>
                  </a:lnTo>
                  <a:lnTo>
                    <a:pt x="37" y="21"/>
                  </a:lnTo>
                  <a:lnTo>
                    <a:pt x="43" y="11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7" name="Freeform 322">
              <a:extLst>
                <a:ext uri="{FF2B5EF4-FFF2-40B4-BE49-F238E27FC236}">
                  <a16:creationId xmlns:a16="http://schemas.microsoft.com/office/drawing/2014/main" id="{073CE7D8-FB8F-4203-9256-D489F8391C8F}"/>
                </a:ext>
              </a:extLst>
            </p:cNvPr>
            <p:cNvSpPr/>
            <p:nvPr/>
          </p:nvSpPr>
          <p:spPr bwMode="auto">
            <a:xfrm>
              <a:off x="2225675" y="4764088"/>
              <a:ext cx="47625" cy="61913"/>
            </a:xfrm>
            <a:custGeom>
              <a:gdLst>
                <a:gd fmla="*/ 0 w 30" name="T0"/>
                <a:gd fmla="*/ 6 h 39" name="T1"/>
                <a:gd fmla="*/ 0 w 30" name="T2"/>
                <a:gd fmla="*/ 12 h 39" name="T3"/>
                <a:gd fmla="*/ 0 w 30" name="T4"/>
                <a:gd fmla="*/ 28 h 39" name="T5"/>
                <a:gd fmla="*/ 0 w 30" name="T6"/>
                <a:gd fmla="*/ 34 h 39" name="T7"/>
                <a:gd fmla="*/ 30 w 30" name="T8"/>
                <a:gd fmla="*/ 39 h 39" name="T9"/>
                <a:gd fmla="*/ 30 w 30" name="T10"/>
                <a:gd fmla="*/ 28 h 39" name="T11"/>
                <a:gd fmla="*/ 30 w 30" name="T12"/>
                <a:gd fmla="*/ 12 h 39" name="T13"/>
                <a:gd fmla="*/ 30 w 30" name="T14"/>
                <a:gd fmla="*/ 0 h 39" name="T15"/>
                <a:gd fmla="*/ 0 w 30" name="T16"/>
                <a:gd fmla="*/ 6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0">
                  <a:moveTo>
                    <a:pt x="0" y="6"/>
                  </a:moveTo>
                  <a:lnTo>
                    <a:pt x="0" y="12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30" y="39"/>
                  </a:lnTo>
                  <a:lnTo>
                    <a:pt x="30" y="28"/>
                  </a:lnTo>
                  <a:lnTo>
                    <a:pt x="30" y="12"/>
                  </a:lnTo>
                  <a:lnTo>
                    <a:pt x="30" y="0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8" name="Freeform 323">
              <a:extLst>
                <a:ext uri="{FF2B5EF4-FFF2-40B4-BE49-F238E27FC236}">
                  <a16:creationId xmlns:a16="http://schemas.microsoft.com/office/drawing/2014/main" id="{46C793CE-96EA-4BCA-A987-F33D1571E530}"/>
                </a:ext>
              </a:extLst>
            </p:cNvPr>
            <p:cNvSpPr/>
            <p:nvPr/>
          </p:nvSpPr>
          <p:spPr bwMode="auto">
            <a:xfrm>
              <a:off x="2235200" y="4840288"/>
              <a:ext cx="68263" cy="69850"/>
            </a:xfrm>
            <a:custGeom>
              <a:gdLst>
                <a:gd fmla="*/ 0 w 43" name="T0"/>
                <a:gd fmla="*/ 18 h 44" name="T1"/>
                <a:gd fmla="*/ 3 w 43" name="T2"/>
                <a:gd fmla="*/ 24 h 44" name="T3"/>
                <a:gd fmla="*/ 11 w 43" name="T4"/>
                <a:gd fmla="*/ 38 h 44" name="T5"/>
                <a:gd fmla="*/ 14 w 43" name="T6"/>
                <a:gd fmla="*/ 44 h 44" name="T7"/>
                <a:gd fmla="*/ 43 w 43" name="T8"/>
                <a:gd fmla="*/ 33 h 44" name="T9"/>
                <a:gd fmla="*/ 38 w 43" name="T10"/>
                <a:gd fmla="*/ 23 h 44" name="T11"/>
                <a:gd fmla="*/ 30 w 43" name="T12"/>
                <a:gd fmla="*/ 10 h 44" name="T13"/>
                <a:gd fmla="*/ 24 w 43" name="T14"/>
                <a:gd fmla="*/ 0 h 44" name="T15"/>
                <a:gd fmla="*/ 0 w 43" name="T16"/>
                <a:gd fmla="*/ 18 h 4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4" w="43">
                  <a:moveTo>
                    <a:pt x="0" y="18"/>
                  </a:moveTo>
                  <a:lnTo>
                    <a:pt x="3" y="24"/>
                  </a:lnTo>
                  <a:lnTo>
                    <a:pt x="11" y="38"/>
                  </a:lnTo>
                  <a:lnTo>
                    <a:pt x="14" y="44"/>
                  </a:lnTo>
                  <a:lnTo>
                    <a:pt x="43" y="33"/>
                  </a:lnTo>
                  <a:lnTo>
                    <a:pt x="38" y="23"/>
                  </a:lnTo>
                  <a:lnTo>
                    <a:pt x="30" y="10"/>
                  </a:lnTo>
                  <a:lnTo>
                    <a:pt x="24" y="0"/>
                  </a:lnTo>
                  <a:lnTo>
                    <a:pt x="0" y="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19" name="Freeform 324">
              <a:extLst>
                <a:ext uri="{FF2B5EF4-FFF2-40B4-BE49-F238E27FC236}">
                  <a16:creationId xmlns:a16="http://schemas.microsoft.com/office/drawing/2014/main" id="{B2708B9B-C8EE-460E-BE6C-683AB97535B6}"/>
                </a:ext>
              </a:extLst>
            </p:cNvPr>
            <p:cNvSpPr/>
            <p:nvPr/>
          </p:nvSpPr>
          <p:spPr bwMode="auto">
            <a:xfrm>
              <a:off x="2290763" y="4903788"/>
              <a:ext cx="73025" cy="68263"/>
            </a:xfrm>
            <a:custGeom>
              <a:gdLst>
                <a:gd fmla="*/ 0 w 46" name="T0"/>
                <a:gd fmla="*/ 29 h 43" name="T1"/>
                <a:gd fmla="*/ 6 w 46" name="T2"/>
                <a:gd fmla="*/ 32 h 43" name="T3"/>
                <a:gd fmla="*/ 20 w 46" name="T4"/>
                <a:gd fmla="*/ 40 h 43" name="T5"/>
                <a:gd fmla="*/ 26 w 46" name="T6"/>
                <a:gd fmla="*/ 43 h 43" name="T7"/>
                <a:gd fmla="*/ 46 w 46" name="T8"/>
                <a:gd fmla="*/ 19 h 43" name="T9"/>
                <a:gd fmla="*/ 36 w 46" name="T10"/>
                <a:gd fmla="*/ 14 h 43" name="T11"/>
                <a:gd fmla="*/ 21 w 46" name="T12"/>
                <a:gd fmla="*/ 6 h 43" name="T13"/>
                <a:gd fmla="*/ 13 w 46" name="T14"/>
                <a:gd fmla="*/ 0 h 43" name="T15"/>
                <a:gd fmla="*/ 0 w 46" name="T16"/>
                <a:gd fmla="*/ 29 h 4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3" w="46">
                  <a:moveTo>
                    <a:pt x="0" y="29"/>
                  </a:moveTo>
                  <a:lnTo>
                    <a:pt x="6" y="32"/>
                  </a:lnTo>
                  <a:lnTo>
                    <a:pt x="20" y="40"/>
                  </a:lnTo>
                  <a:lnTo>
                    <a:pt x="26" y="43"/>
                  </a:lnTo>
                  <a:lnTo>
                    <a:pt x="46" y="19"/>
                  </a:lnTo>
                  <a:lnTo>
                    <a:pt x="36" y="14"/>
                  </a:lnTo>
                  <a:lnTo>
                    <a:pt x="21" y="6"/>
                  </a:lnTo>
                  <a:lnTo>
                    <a:pt x="13" y="0"/>
                  </a:lnTo>
                  <a:lnTo>
                    <a:pt x="0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0" name="Freeform 325">
              <a:extLst>
                <a:ext uri="{FF2B5EF4-FFF2-40B4-BE49-F238E27FC236}">
                  <a16:creationId xmlns:a16="http://schemas.microsoft.com/office/drawing/2014/main" id="{747F7844-6F42-42D2-BAD1-022E3495814B}"/>
                </a:ext>
              </a:extLst>
            </p:cNvPr>
            <p:cNvSpPr/>
            <p:nvPr/>
          </p:nvSpPr>
          <p:spPr bwMode="auto">
            <a:xfrm>
              <a:off x="2373313" y="4941888"/>
              <a:ext cx="61913" cy="47625"/>
            </a:xfrm>
            <a:custGeom>
              <a:gdLst>
                <a:gd fmla="*/ 5 w 39" name="T0"/>
                <a:gd fmla="*/ 30 h 30" name="T1"/>
                <a:gd fmla="*/ 11 w 39" name="T2"/>
                <a:gd fmla="*/ 30 h 30" name="T3"/>
                <a:gd fmla="*/ 28 w 39" name="T4"/>
                <a:gd fmla="*/ 30 h 30" name="T5"/>
                <a:gd fmla="*/ 34 w 39" name="T6"/>
                <a:gd fmla="*/ 30 h 30" name="T7"/>
                <a:gd fmla="*/ 39 w 39" name="T8"/>
                <a:gd fmla="*/ 0 h 30" name="T9"/>
                <a:gd fmla="*/ 28 w 39" name="T10"/>
                <a:gd fmla="*/ 0 h 30" name="T11"/>
                <a:gd fmla="*/ 11 w 39" name="T12"/>
                <a:gd fmla="*/ 0 h 30" name="T13"/>
                <a:gd fmla="*/ 0 w 39" name="T14"/>
                <a:gd fmla="*/ 0 h 30" name="T15"/>
                <a:gd fmla="*/ 5 w 39" name="T16"/>
                <a:gd fmla="*/ 30 h 3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0" w="39">
                  <a:moveTo>
                    <a:pt x="5" y="30"/>
                  </a:moveTo>
                  <a:lnTo>
                    <a:pt x="11" y="30"/>
                  </a:lnTo>
                  <a:lnTo>
                    <a:pt x="28" y="30"/>
                  </a:lnTo>
                  <a:lnTo>
                    <a:pt x="34" y="30"/>
                  </a:lnTo>
                  <a:lnTo>
                    <a:pt x="39" y="0"/>
                  </a:lnTo>
                  <a:lnTo>
                    <a:pt x="28" y="0"/>
                  </a:lnTo>
                  <a:lnTo>
                    <a:pt x="11" y="0"/>
                  </a:lnTo>
                  <a:lnTo>
                    <a:pt x="0" y="0"/>
                  </a:lnTo>
                  <a:lnTo>
                    <a:pt x="5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1" name="Freeform 326">
              <a:extLst>
                <a:ext uri="{FF2B5EF4-FFF2-40B4-BE49-F238E27FC236}">
                  <a16:creationId xmlns:a16="http://schemas.microsoft.com/office/drawing/2014/main" id="{F8468EEB-CAED-4364-8FF3-515BF10E11E4}"/>
                </a:ext>
              </a:extLst>
            </p:cNvPr>
            <p:cNvSpPr/>
            <p:nvPr/>
          </p:nvSpPr>
          <p:spPr bwMode="auto">
            <a:xfrm>
              <a:off x="2446338" y="4911725"/>
              <a:ext cx="73025" cy="68263"/>
            </a:xfrm>
            <a:custGeom>
              <a:gdLst>
                <a:gd fmla="*/ 20 w 46" name="T0"/>
                <a:gd fmla="*/ 43 h 43" name="T1"/>
                <a:gd fmla="*/ 26 w 46" name="T2"/>
                <a:gd fmla="*/ 39 h 43" name="T3"/>
                <a:gd fmla="*/ 40 w 46" name="T4"/>
                <a:gd fmla="*/ 32 h 43" name="T5"/>
                <a:gd fmla="*/ 46 w 46" name="T6"/>
                <a:gd fmla="*/ 28 h 43" name="T7"/>
                <a:gd fmla="*/ 35 w 46" name="T8"/>
                <a:gd fmla="*/ 0 h 43" name="T9"/>
                <a:gd fmla="*/ 25 w 46" name="T10"/>
                <a:gd fmla="*/ 5 h 43" name="T11"/>
                <a:gd fmla="*/ 10 w 46" name="T12"/>
                <a:gd fmla="*/ 13 h 43" name="T13"/>
                <a:gd fmla="*/ 0 w 46" name="T14"/>
                <a:gd fmla="*/ 19 h 43" name="T15"/>
                <a:gd fmla="*/ 20 w 46" name="T16"/>
                <a:gd fmla="*/ 43 h 4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3" w="46">
                  <a:moveTo>
                    <a:pt x="20" y="43"/>
                  </a:moveTo>
                  <a:lnTo>
                    <a:pt x="26" y="39"/>
                  </a:lnTo>
                  <a:lnTo>
                    <a:pt x="40" y="32"/>
                  </a:lnTo>
                  <a:lnTo>
                    <a:pt x="46" y="28"/>
                  </a:lnTo>
                  <a:lnTo>
                    <a:pt x="35" y="0"/>
                  </a:lnTo>
                  <a:lnTo>
                    <a:pt x="25" y="5"/>
                  </a:lnTo>
                  <a:lnTo>
                    <a:pt x="10" y="13"/>
                  </a:lnTo>
                  <a:lnTo>
                    <a:pt x="0" y="19"/>
                  </a:lnTo>
                  <a:lnTo>
                    <a:pt x="20" y="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2" name="Freeform 327">
              <a:extLst>
                <a:ext uri="{FF2B5EF4-FFF2-40B4-BE49-F238E27FC236}">
                  <a16:creationId xmlns:a16="http://schemas.microsoft.com/office/drawing/2014/main" id="{98523106-06AA-48D3-974E-FC2D591F4956}"/>
                </a:ext>
              </a:extLst>
            </p:cNvPr>
            <p:cNvSpPr/>
            <p:nvPr/>
          </p:nvSpPr>
          <p:spPr bwMode="auto">
            <a:xfrm>
              <a:off x="2511425" y="4851400"/>
              <a:ext cx="69850" cy="73025"/>
            </a:xfrm>
            <a:custGeom>
              <a:gdLst>
                <a:gd fmla="*/ 29 w 44" name="T0"/>
                <a:gd fmla="*/ 46 h 46" name="T1"/>
                <a:gd fmla="*/ 32 w 44" name="T2"/>
                <a:gd fmla="*/ 40 h 46" name="T3"/>
                <a:gd fmla="*/ 41 w 44" name="T4"/>
                <a:gd fmla="*/ 26 h 46" name="T5"/>
                <a:gd fmla="*/ 44 w 44" name="T6"/>
                <a:gd fmla="*/ 20 h 46" name="T7"/>
                <a:gd fmla="*/ 20 w 44" name="T8"/>
                <a:gd fmla="*/ 0 h 46" name="T9"/>
                <a:gd fmla="*/ 13 w 44" name="T10"/>
                <a:gd fmla="*/ 10 h 46" name="T11"/>
                <a:gd fmla="*/ 6 w 44" name="T12"/>
                <a:gd fmla="*/ 25 h 46" name="T13"/>
                <a:gd fmla="*/ 0 w 44" name="T14"/>
                <a:gd fmla="*/ 33 h 46" name="T15"/>
                <a:gd fmla="*/ 29 w 44" name="T16"/>
                <a:gd fmla="*/ 46 h 4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6" w="44">
                  <a:moveTo>
                    <a:pt x="29" y="46"/>
                  </a:moveTo>
                  <a:lnTo>
                    <a:pt x="32" y="40"/>
                  </a:lnTo>
                  <a:lnTo>
                    <a:pt x="41" y="26"/>
                  </a:lnTo>
                  <a:lnTo>
                    <a:pt x="44" y="20"/>
                  </a:lnTo>
                  <a:lnTo>
                    <a:pt x="20" y="0"/>
                  </a:lnTo>
                  <a:lnTo>
                    <a:pt x="13" y="10"/>
                  </a:lnTo>
                  <a:lnTo>
                    <a:pt x="6" y="25"/>
                  </a:lnTo>
                  <a:lnTo>
                    <a:pt x="0" y="33"/>
                  </a:lnTo>
                  <a:lnTo>
                    <a:pt x="29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3" name="Freeform 328">
              <a:extLst>
                <a:ext uri="{FF2B5EF4-FFF2-40B4-BE49-F238E27FC236}">
                  <a16:creationId xmlns:a16="http://schemas.microsoft.com/office/drawing/2014/main" id="{4B1BB9D7-B3C9-49E4-87D5-A661D73AFD44}"/>
                </a:ext>
              </a:extLst>
            </p:cNvPr>
            <p:cNvSpPr/>
            <p:nvPr/>
          </p:nvSpPr>
          <p:spPr bwMode="auto">
            <a:xfrm>
              <a:off x="2547938" y="4779963"/>
              <a:ext cx="49213" cy="61913"/>
            </a:xfrm>
            <a:custGeom>
              <a:gdLst>
                <a:gd fmla="*/ 31 w 31" name="T0"/>
                <a:gd fmla="*/ 34 h 39" name="T1"/>
                <a:gd fmla="*/ 31 w 31" name="T2"/>
                <a:gd fmla="*/ 28 h 39" name="T3"/>
                <a:gd fmla="*/ 31 w 31" name="T4"/>
                <a:gd fmla="*/ 11 h 39" name="T5"/>
                <a:gd fmla="*/ 31 w 31" name="T6"/>
                <a:gd fmla="*/ 5 h 39" name="T7"/>
                <a:gd fmla="*/ 0 w 31" name="T8"/>
                <a:gd fmla="*/ 0 h 39" name="T9"/>
                <a:gd fmla="*/ 0 w 31" name="T10"/>
                <a:gd fmla="*/ 11 h 39" name="T11"/>
                <a:gd fmla="*/ 0 w 31" name="T12"/>
                <a:gd fmla="*/ 28 h 39" name="T13"/>
                <a:gd fmla="*/ 0 w 31" name="T14"/>
                <a:gd fmla="*/ 39 h 39" name="T15"/>
                <a:gd fmla="*/ 31 w 31" name="T16"/>
                <a:gd fmla="*/ 34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1">
                  <a:moveTo>
                    <a:pt x="31" y="34"/>
                  </a:moveTo>
                  <a:lnTo>
                    <a:pt x="31" y="28"/>
                  </a:lnTo>
                  <a:lnTo>
                    <a:pt x="31" y="11"/>
                  </a:lnTo>
                  <a:lnTo>
                    <a:pt x="31" y="5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31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4" name="Freeform 329">
              <a:extLst>
                <a:ext uri="{FF2B5EF4-FFF2-40B4-BE49-F238E27FC236}">
                  <a16:creationId xmlns:a16="http://schemas.microsoft.com/office/drawing/2014/main" id="{51A2E090-1667-43AD-B3DB-D1079EDFD26D}"/>
                </a:ext>
              </a:extLst>
            </p:cNvPr>
            <p:cNvSpPr/>
            <p:nvPr/>
          </p:nvSpPr>
          <p:spPr bwMode="auto">
            <a:xfrm>
              <a:off x="2519363" y="4695825"/>
              <a:ext cx="69850" cy="71438"/>
            </a:xfrm>
            <a:custGeom>
              <a:gdLst>
                <a:gd fmla="*/ 44 w 44" name="T0"/>
                <a:gd fmla="*/ 26 h 45" name="T1"/>
                <a:gd fmla="*/ 40 w 44" name="T2"/>
                <a:gd fmla="*/ 20 h 45" name="T3"/>
                <a:gd fmla="*/ 33 w 44" name="T4"/>
                <a:gd fmla="*/ 6 h 45" name="T5"/>
                <a:gd fmla="*/ 29 w 44" name="T6"/>
                <a:gd fmla="*/ 0 h 45" name="T7"/>
                <a:gd fmla="*/ 0 w 44" name="T8"/>
                <a:gd fmla="*/ 11 h 45" name="T9"/>
                <a:gd fmla="*/ 5 w 44" name="T10"/>
                <a:gd fmla="*/ 21 h 45" name="T11"/>
                <a:gd fmla="*/ 14 w 44" name="T12"/>
                <a:gd fmla="*/ 36 h 45" name="T13"/>
                <a:gd fmla="*/ 19 w 44" name="T14"/>
                <a:gd fmla="*/ 45 h 45" name="T15"/>
                <a:gd fmla="*/ 44 w 44" name="T16"/>
                <a:gd fmla="*/ 26 h 4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5" w="44">
                  <a:moveTo>
                    <a:pt x="44" y="26"/>
                  </a:moveTo>
                  <a:lnTo>
                    <a:pt x="40" y="20"/>
                  </a:lnTo>
                  <a:lnTo>
                    <a:pt x="33" y="6"/>
                  </a:lnTo>
                  <a:lnTo>
                    <a:pt x="29" y="0"/>
                  </a:lnTo>
                  <a:lnTo>
                    <a:pt x="0" y="11"/>
                  </a:lnTo>
                  <a:lnTo>
                    <a:pt x="5" y="21"/>
                  </a:lnTo>
                  <a:lnTo>
                    <a:pt x="14" y="36"/>
                  </a:lnTo>
                  <a:lnTo>
                    <a:pt x="19" y="45"/>
                  </a:lnTo>
                  <a:lnTo>
                    <a:pt x="44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5" name="Freeform 330">
              <a:extLst>
                <a:ext uri="{FF2B5EF4-FFF2-40B4-BE49-F238E27FC236}">
                  <a16:creationId xmlns:a16="http://schemas.microsoft.com/office/drawing/2014/main" id="{B625D2E4-4AED-45AD-878B-F9E1482A7D93}"/>
                </a:ext>
              </a:extLst>
            </p:cNvPr>
            <p:cNvSpPr/>
            <p:nvPr/>
          </p:nvSpPr>
          <p:spPr bwMode="auto">
            <a:xfrm>
              <a:off x="2460625" y="4633913"/>
              <a:ext cx="69850" cy="69850"/>
            </a:xfrm>
            <a:custGeom>
              <a:gdLst>
                <a:gd fmla="*/ 44 w 44" name="T0"/>
                <a:gd fmla="*/ 14 h 44" name="T1"/>
                <a:gd fmla="*/ 39 w 44" name="T2"/>
                <a:gd fmla="*/ 11 h 44" name="T3"/>
                <a:gd fmla="*/ 24 w 44" name="T4"/>
                <a:gd fmla="*/ 3 h 44" name="T5"/>
                <a:gd fmla="*/ 19 w 44" name="T6"/>
                <a:gd fmla="*/ 0 h 44" name="T7"/>
                <a:gd fmla="*/ 0 w 44" name="T8"/>
                <a:gd fmla="*/ 24 h 44" name="T9"/>
                <a:gd fmla="*/ 9 w 44" name="T10"/>
                <a:gd fmla="*/ 29 h 44" name="T11"/>
                <a:gd fmla="*/ 23 w 44" name="T12"/>
                <a:gd fmla="*/ 38 h 44" name="T13"/>
                <a:gd fmla="*/ 33 w 44" name="T14"/>
                <a:gd fmla="*/ 44 h 44" name="T15"/>
                <a:gd fmla="*/ 44 w 44" name="T16"/>
                <a:gd fmla="*/ 14 h 4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4" w="44">
                  <a:moveTo>
                    <a:pt x="44" y="14"/>
                  </a:moveTo>
                  <a:lnTo>
                    <a:pt x="39" y="11"/>
                  </a:lnTo>
                  <a:lnTo>
                    <a:pt x="24" y="3"/>
                  </a:lnTo>
                  <a:lnTo>
                    <a:pt x="19" y="0"/>
                  </a:lnTo>
                  <a:lnTo>
                    <a:pt x="0" y="24"/>
                  </a:lnTo>
                  <a:lnTo>
                    <a:pt x="9" y="29"/>
                  </a:lnTo>
                  <a:lnTo>
                    <a:pt x="23" y="38"/>
                  </a:lnTo>
                  <a:lnTo>
                    <a:pt x="33" y="44"/>
                  </a:lnTo>
                  <a:lnTo>
                    <a:pt x="44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6" name="Freeform 331">
              <a:extLst>
                <a:ext uri="{FF2B5EF4-FFF2-40B4-BE49-F238E27FC236}">
                  <a16:creationId xmlns:a16="http://schemas.microsoft.com/office/drawing/2014/main" id="{3E2C01AE-D7CC-4C7F-A94C-945E91BB18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55838" y="4646613"/>
              <a:ext cx="309563" cy="312738"/>
            </a:xfrm>
            <a:custGeom>
              <a:gdLst>
                <a:gd fmla="*/ 89 w 177" name="T0"/>
                <a:gd fmla="*/ 178 h 178" name="T1"/>
                <a:gd fmla="*/ 0 w 177" name="T2"/>
                <a:gd fmla="*/ 89 h 178" name="T3"/>
                <a:gd fmla="*/ 89 w 177" name="T4"/>
                <a:gd fmla="*/ 0 h 178" name="T5"/>
                <a:gd fmla="*/ 177 w 177" name="T6"/>
                <a:gd fmla="*/ 89 h 178" name="T7"/>
                <a:gd fmla="*/ 89 w 177" name="T8"/>
                <a:gd fmla="*/ 178 h 178" name="T9"/>
                <a:gd fmla="*/ 89 w 177" name="T10"/>
                <a:gd fmla="*/ 27 h 178" name="T11"/>
                <a:gd fmla="*/ 27 w 177" name="T12"/>
                <a:gd fmla="*/ 89 h 178" name="T13"/>
                <a:gd fmla="*/ 89 w 177" name="T14"/>
                <a:gd fmla="*/ 152 h 178" name="T15"/>
                <a:gd fmla="*/ 150 w 177" name="T16"/>
                <a:gd fmla="*/ 89 h 178" name="T17"/>
                <a:gd fmla="*/ 89 w 177" name="T18"/>
                <a:gd fmla="*/ 27 h 17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78" w="177">
                  <a:moveTo>
                    <a:pt x="89" y="178"/>
                  </a:moveTo>
                  <a:cubicBezTo>
                    <a:pt x="40" y="178"/>
                    <a:pt x="0" y="138"/>
                    <a:pt x="0" y="89"/>
                  </a:cubicBezTo>
                  <a:cubicBezTo>
                    <a:pt x="0" y="40"/>
                    <a:pt x="40" y="0"/>
                    <a:pt x="89" y="0"/>
                  </a:cubicBezTo>
                  <a:cubicBezTo>
                    <a:pt x="137" y="0"/>
                    <a:pt x="177" y="40"/>
                    <a:pt x="177" y="89"/>
                  </a:cubicBezTo>
                  <a:cubicBezTo>
                    <a:pt x="177" y="138"/>
                    <a:pt x="137" y="178"/>
                    <a:pt x="89" y="178"/>
                  </a:cubicBezTo>
                  <a:close/>
                  <a:moveTo>
                    <a:pt x="89" y="27"/>
                  </a:moveTo>
                  <a:cubicBezTo>
                    <a:pt x="55" y="27"/>
                    <a:pt x="27" y="55"/>
                    <a:pt x="27" y="89"/>
                  </a:cubicBezTo>
                  <a:cubicBezTo>
                    <a:pt x="27" y="124"/>
                    <a:pt x="55" y="152"/>
                    <a:pt x="89" y="152"/>
                  </a:cubicBezTo>
                  <a:cubicBezTo>
                    <a:pt x="123" y="152"/>
                    <a:pt x="150" y="124"/>
                    <a:pt x="150" y="89"/>
                  </a:cubicBezTo>
                  <a:cubicBezTo>
                    <a:pt x="150" y="55"/>
                    <a:pt x="123" y="27"/>
                    <a:pt x="89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27" name="Oval 332">
              <a:extLst>
                <a:ext uri="{FF2B5EF4-FFF2-40B4-BE49-F238E27FC236}">
                  <a16:creationId xmlns:a16="http://schemas.microsoft.com/office/drawing/2014/main" id="{9237E965-D23A-4E68-A8B1-7F92B0B42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325" y="4738688"/>
              <a:ext cx="130175" cy="1301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27219CAE-868D-42A1-8D80-5748A510EAAA}"/>
              </a:ext>
            </a:extLst>
          </p:cNvPr>
          <p:cNvGrpSpPr/>
          <p:nvPr/>
        </p:nvGrpSpPr>
        <p:grpSpPr>
          <a:xfrm>
            <a:off x="1982567" y="3234459"/>
            <a:ext cx="533728" cy="364714"/>
            <a:chOff x="5889625" y="4631531"/>
            <a:chExt cx="666751" cy="455613"/>
          </a:xfrm>
          <a:solidFill>
            <a:schemeClr val="bg1"/>
          </a:solidFill>
        </p:grpSpPr>
        <p:sp>
          <p:nvSpPr>
            <p:cNvPr id="29" name="Freeform 341">
              <a:extLst>
                <a:ext uri="{FF2B5EF4-FFF2-40B4-BE49-F238E27FC236}">
                  <a16:creationId xmlns:a16="http://schemas.microsoft.com/office/drawing/2014/main" id="{1C54E581-A619-44AB-86C9-B5513E27FA6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89625" y="4631531"/>
              <a:ext cx="509588" cy="455613"/>
            </a:xfrm>
            <a:custGeom>
              <a:gdLst>
                <a:gd fmla="*/ 283 w 292" name="T0"/>
                <a:gd fmla="*/ 0 h 260" name="T1"/>
                <a:gd fmla="*/ 9 w 292" name="T2"/>
                <a:gd fmla="*/ 0 h 260" name="T3"/>
                <a:gd fmla="*/ 0 w 292" name="T4"/>
                <a:gd fmla="*/ 10 h 260" name="T5"/>
                <a:gd fmla="*/ 0 w 292" name="T6"/>
                <a:gd fmla="*/ 251 h 260" name="T7"/>
                <a:gd fmla="*/ 9 w 292" name="T8"/>
                <a:gd fmla="*/ 260 h 260" name="T9"/>
                <a:gd fmla="*/ 283 w 292" name="T10"/>
                <a:gd fmla="*/ 260 h 260" name="T11"/>
                <a:gd fmla="*/ 292 w 292" name="T12"/>
                <a:gd fmla="*/ 251 h 260" name="T13"/>
                <a:gd fmla="*/ 292 w 292" name="T14"/>
                <a:gd fmla="*/ 10 h 260" name="T15"/>
                <a:gd fmla="*/ 283 w 292" name="T16"/>
                <a:gd fmla="*/ 0 h 260" name="T17"/>
                <a:gd fmla="*/ 225 w 292" name="T18"/>
                <a:gd fmla="*/ 21 h 260" name="T19"/>
                <a:gd fmla="*/ 237 w 292" name="T20"/>
                <a:gd fmla="*/ 33 h 260" name="T21"/>
                <a:gd fmla="*/ 225 w 292" name="T22"/>
                <a:gd fmla="*/ 45 h 260" name="T23"/>
                <a:gd fmla="*/ 212 w 292" name="T24"/>
                <a:gd fmla="*/ 33 h 260" name="T25"/>
                <a:gd fmla="*/ 225 w 292" name="T26"/>
                <a:gd fmla="*/ 21 h 260" name="T27"/>
                <a:gd fmla="*/ 188 w 292" name="T28"/>
                <a:gd fmla="*/ 21 h 260" name="T29"/>
                <a:gd fmla="*/ 201 w 292" name="T30"/>
                <a:gd fmla="*/ 33 h 260" name="T31"/>
                <a:gd fmla="*/ 188 w 292" name="T32"/>
                <a:gd fmla="*/ 45 h 260" name="T33"/>
                <a:gd fmla="*/ 176 w 292" name="T34"/>
                <a:gd fmla="*/ 33 h 260" name="T35"/>
                <a:gd fmla="*/ 188 w 292" name="T36"/>
                <a:gd fmla="*/ 21 h 260" name="T37"/>
                <a:gd fmla="*/ 274 w 292" name="T38"/>
                <a:gd fmla="*/ 242 h 260" name="T39"/>
                <a:gd fmla="*/ 18 w 292" name="T40"/>
                <a:gd fmla="*/ 242 h 260" name="T41"/>
                <a:gd fmla="*/ 18 w 292" name="T42"/>
                <a:gd fmla="*/ 65 h 260" name="T43"/>
                <a:gd fmla="*/ 274 w 292" name="T44"/>
                <a:gd fmla="*/ 65 h 260" name="T45"/>
                <a:gd fmla="*/ 274 w 292" name="T46"/>
                <a:gd fmla="*/ 242 h 260" name="T47"/>
                <a:gd fmla="*/ 261 w 292" name="T48"/>
                <a:gd fmla="*/ 45 h 260" name="T49"/>
                <a:gd fmla="*/ 249 w 292" name="T50"/>
                <a:gd fmla="*/ 33 h 260" name="T51"/>
                <a:gd fmla="*/ 261 w 292" name="T52"/>
                <a:gd fmla="*/ 21 h 260" name="T53"/>
                <a:gd fmla="*/ 274 w 292" name="T54"/>
                <a:gd fmla="*/ 33 h 260" name="T55"/>
                <a:gd fmla="*/ 261 w 292" name="T56"/>
                <a:gd fmla="*/ 45 h 260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260" w="292">
                  <a:moveTo>
                    <a:pt x="283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0" y="256"/>
                    <a:pt x="4" y="260"/>
                    <a:pt x="9" y="260"/>
                  </a:cubicBezTo>
                  <a:cubicBezTo>
                    <a:pt x="283" y="260"/>
                    <a:pt x="283" y="260"/>
                    <a:pt x="283" y="260"/>
                  </a:cubicBezTo>
                  <a:cubicBezTo>
                    <a:pt x="288" y="260"/>
                    <a:pt x="292" y="256"/>
                    <a:pt x="292" y="251"/>
                  </a:cubicBezTo>
                  <a:cubicBezTo>
                    <a:pt x="292" y="10"/>
                    <a:pt x="292" y="10"/>
                    <a:pt x="292" y="10"/>
                  </a:cubicBezTo>
                  <a:cubicBezTo>
                    <a:pt x="292" y="5"/>
                    <a:pt x="288" y="0"/>
                    <a:pt x="283" y="0"/>
                  </a:cubicBezTo>
                  <a:close/>
                  <a:moveTo>
                    <a:pt x="225" y="21"/>
                  </a:moveTo>
                  <a:cubicBezTo>
                    <a:pt x="232" y="21"/>
                    <a:pt x="237" y="26"/>
                    <a:pt x="237" y="33"/>
                  </a:cubicBezTo>
                  <a:cubicBezTo>
                    <a:pt x="237" y="40"/>
                    <a:pt x="232" y="45"/>
                    <a:pt x="225" y="45"/>
                  </a:cubicBezTo>
                  <a:cubicBezTo>
                    <a:pt x="218" y="45"/>
                    <a:pt x="212" y="40"/>
                    <a:pt x="212" y="33"/>
                  </a:cubicBezTo>
                  <a:cubicBezTo>
                    <a:pt x="212" y="26"/>
                    <a:pt x="218" y="21"/>
                    <a:pt x="225" y="21"/>
                  </a:cubicBezTo>
                  <a:close/>
                  <a:moveTo>
                    <a:pt x="188" y="21"/>
                  </a:moveTo>
                  <a:cubicBezTo>
                    <a:pt x="195" y="21"/>
                    <a:pt x="201" y="26"/>
                    <a:pt x="201" y="33"/>
                  </a:cubicBezTo>
                  <a:cubicBezTo>
                    <a:pt x="201" y="40"/>
                    <a:pt x="195" y="45"/>
                    <a:pt x="188" y="45"/>
                  </a:cubicBezTo>
                  <a:cubicBezTo>
                    <a:pt x="182" y="45"/>
                    <a:pt x="176" y="40"/>
                    <a:pt x="176" y="33"/>
                  </a:cubicBezTo>
                  <a:cubicBezTo>
                    <a:pt x="176" y="26"/>
                    <a:pt x="182" y="21"/>
                    <a:pt x="188" y="21"/>
                  </a:cubicBezTo>
                  <a:close/>
                  <a:moveTo>
                    <a:pt x="274" y="242"/>
                  </a:moveTo>
                  <a:cubicBezTo>
                    <a:pt x="18" y="242"/>
                    <a:pt x="18" y="242"/>
                    <a:pt x="18" y="242"/>
                  </a:cubicBezTo>
                  <a:cubicBezTo>
                    <a:pt x="18" y="65"/>
                    <a:pt x="18" y="65"/>
                    <a:pt x="18" y="65"/>
                  </a:cubicBezTo>
                  <a:cubicBezTo>
                    <a:pt x="274" y="65"/>
                    <a:pt x="274" y="65"/>
                    <a:pt x="274" y="65"/>
                  </a:cubicBezTo>
                  <a:lnTo>
                    <a:pt x="274" y="242"/>
                  </a:lnTo>
                  <a:close/>
                  <a:moveTo>
                    <a:pt x="261" y="45"/>
                  </a:moveTo>
                  <a:cubicBezTo>
                    <a:pt x="254" y="45"/>
                    <a:pt x="249" y="40"/>
                    <a:pt x="249" y="33"/>
                  </a:cubicBezTo>
                  <a:cubicBezTo>
                    <a:pt x="249" y="26"/>
                    <a:pt x="254" y="21"/>
                    <a:pt x="261" y="21"/>
                  </a:cubicBezTo>
                  <a:cubicBezTo>
                    <a:pt x="268" y="21"/>
                    <a:pt x="274" y="26"/>
                    <a:pt x="274" y="33"/>
                  </a:cubicBezTo>
                  <a:cubicBezTo>
                    <a:pt x="274" y="40"/>
                    <a:pt x="268" y="45"/>
                    <a:pt x="261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0" name="Rectangle 342">
              <a:extLst>
                <a:ext uri="{FF2B5EF4-FFF2-40B4-BE49-F238E27FC236}">
                  <a16:creationId xmlns:a16="http://schemas.microsoft.com/office/drawing/2014/main" id="{003FFC4E-0DF8-4EE4-AC10-5123F25CD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7888" y="4785518"/>
              <a:ext cx="368300" cy="698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1" name="Rectangle 343">
              <a:extLst>
                <a:ext uri="{FF2B5EF4-FFF2-40B4-BE49-F238E27FC236}">
                  <a16:creationId xmlns:a16="http://schemas.microsoft.com/office/drawing/2014/main" id="{9FF4D88A-3906-435C-9D29-6E2B3976E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7888" y="4885531"/>
              <a:ext cx="115888" cy="12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2" name="Rectangle 344">
              <a:extLst>
                <a:ext uri="{FF2B5EF4-FFF2-40B4-BE49-F238E27FC236}">
                  <a16:creationId xmlns:a16="http://schemas.microsoft.com/office/drawing/2014/main" id="{F3CCC0D6-E4FF-4763-99DA-E46CF8CE3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0" y="4887118"/>
              <a:ext cx="123825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3" name="Rectangle 345">
              <a:extLst>
                <a:ext uri="{FF2B5EF4-FFF2-40B4-BE49-F238E27FC236}">
                  <a16:creationId xmlns:a16="http://schemas.microsoft.com/office/drawing/2014/main" id="{A64EF718-94C2-430D-9FF9-C993CE04E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0" y="4936331"/>
              <a:ext cx="123825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4" name="Rectangle 346">
              <a:extLst>
                <a:ext uri="{FF2B5EF4-FFF2-40B4-BE49-F238E27FC236}">
                  <a16:creationId xmlns:a16="http://schemas.microsoft.com/office/drawing/2014/main" id="{F8A77445-6A06-43A8-8C95-E49AAF9C2A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6000" y="4987131"/>
              <a:ext cx="123825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5" name="Freeform 347">
              <a:extLst>
                <a:ext uri="{FF2B5EF4-FFF2-40B4-BE49-F238E27FC236}">
                  <a16:creationId xmlns:a16="http://schemas.microsoft.com/office/drawing/2014/main" id="{7F63C0B3-8E86-44A8-928D-B64901776A72}"/>
                </a:ext>
              </a:extLst>
            </p:cNvPr>
            <p:cNvSpPr/>
            <p:nvPr/>
          </p:nvSpPr>
          <p:spPr bwMode="auto">
            <a:xfrm>
              <a:off x="6275388" y="4960143"/>
              <a:ext cx="47625" cy="49213"/>
            </a:xfrm>
            <a:custGeom>
              <a:gdLst>
                <a:gd fmla="*/ 9 w 30" name="T0"/>
                <a:gd fmla="*/ 0 h 31" name="T1"/>
                <a:gd fmla="*/ 8 w 30" name="T2"/>
                <a:gd fmla="*/ 3 h 31" name="T3"/>
                <a:gd fmla="*/ 0 w 30" name="T4"/>
                <a:gd fmla="*/ 31 h 31" name="T5"/>
                <a:gd fmla="*/ 28 w 30" name="T6"/>
                <a:gd fmla="*/ 23 h 31" name="T7"/>
                <a:gd fmla="*/ 30 w 30" name="T8"/>
                <a:gd fmla="*/ 23 h 31" name="T9"/>
                <a:gd fmla="*/ 9 w 30" name="T10"/>
                <a:gd fmla="*/ 0 h 3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1" w="30">
                  <a:moveTo>
                    <a:pt x="9" y="0"/>
                  </a:moveTo>
                  <a:lnTo>
                    <a:pt x="8" y="3"/>
                  </a:lnTo>
                  <a:lnTo>
                    <a:pt x="0" y="31"/>
                  </a:lnTo>
                  <a:lnTo>
                    <a:pt x="28" y="23"/>
                  </a:lnTo>
                  <a:lnTo>
                    <a:pt x="30" y="23"/>
                  </a:lnTo>
                  <a:lnTo>
                    <a:pt x="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6" name="Freeform 348">
              <a:extLst>
                <a:ext uri="{FF2B5EF4-FFF2-40B4-BE49-F238E27FC236}">
                  <a16:creationId xmlns:a16="http://schemas.microsoft.com/office/drawing/2014/main" id="{B03B4D39-1594-4E42-8E39-F1A91ECFF807}"/>
                </a:ext>
              </a:extLst>
            </p:cNvPr>
            <p:cNvSpPr/>
            <p:nvPr/>
          </p:nvSpPr>
          <p:spPr bwMode="auto">
            <a:xfrm>
              <a:off x="6465888" y="4728368"/>
              <a:ext cx="90488" cy="88900"/>
            </a:xfrm>
            <a:custGeom>
              <a:gdLst>
                <a:gd fmla="*/ 39 w 52" name="T0"/>
                <a:gd fmla="*/ 51 h 51" name="T1"/>
                <a:gd fmla="*/ 48 w 52" name="T2"/>
                <a:gd fmla="*/ 42 h 51" name="T3"/>
                <a:gd fmla="*/ 48 w 52" name="T4"/>
                <a:gd fmla="*/ 29 h 51" name="T5"/>
                <a:gd fmla="*/ 22 w 52" name="T6"/>
                <a:gd fmla="*/ 3 h 51" name="T7"/>
                <a:gd fmla="*/ 10 w 52" name="T8"/>
                <a:gd fmla="*/ 3 h 51" name="T9"/>
                <a:gd fmla="*/ 0 w 52" name="T10"/>
                <a:gd fmla="*/ 13 h 51" name="T11"/>
                <a:gd fmla="*/ 39 w 52" name="T12"/>
                <a:gd fmla="*/ 51 h 5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1" w="52">
                  <a:moveTo>
                    <a:pt x="39" y="51"/>
                  </a:moveTo>
                  <a:cubicBezTo>
                    <a:pt x="48" y="42"/>
                    <a:pt x="48" y="42"/>
                    <a:pt x="48" y="42"/>
                  </a:cubicBezTo>
                  <a:cubicBezTo>
                    <a:pt x="52" y="38"/>
                    <a:pt x="52" y="33"/>
                    <a:pt x="48" y="29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19" y="0"/>
                    <a:pt x="13" y="0"/>
                    <a:pt x="10" y="3"/>
                  </a:cubicBezTo>
                  <a:cubicBezTo>
                    <a:pt x="0" y="13"/>
                    <a:pt x="0" y="13"/>
                    <a:pt x="0" y="13"/>
                  </a:cubicBezTo>
                  <a:lnTo>
                    <a:pt x="39" y="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37" name="Freeform 349">
              <a:extLst>
                <a:ext uri="{FF2B5EF4-FFF2-40B4-BE49-F238E27FC236}">
                  <a16:creationId xmlns:a16="http://schemas.microsoft.com/office/drawing/2014/main" id="{375BA875-E9F6-4804-AC7D-B2868E5C3166}"/>
                </a:ext>
              </a:extLst>
            </p:cNvPr>
            <p:cNvSpPr/>
            <p:nvPr/>
          </p:nvSpPr>
          <p:spPr bwMode="auto">
            <a:xfrm>
              <a:off x="6311900" y="4758531"/>
              <a:ext cx="214313" cy="214313"/>
            </a:xfrm>
            <a:custGeom>
              <a:gdLst>
                <a:gd fmla="*/ 84 w 122" name="T0"/>
                <a:gd fmla="*/ 0 h 123" name="T1"/>
                <a:gd fmla="*/ 83 w 122" name="T2"/>
                <a:gd fmla="*/ 1 h 123" name="T3"/>
                <a:gd fmla="*/ 3 w 122" name="T4"/>
                <a:gd fmla="*/ 81 h 123" name="T5"/>
                <a:gd fmla="*/ 3 w 122" name="T6"/>
                <a:gd fmla="*/ 94 h 123" name="T7"/>
                <a:gd fmla="*/ 4 w 122" name="T8"/>
                <a:gd fmla="*/ 95 h 123" name="T9"/>
                <a:gd fmla="*/ 13 w 122" name="T10"/>
                <a:gd fmla="*/ 97 h 123" name="T11"/>
                <a:gd fmla="*/ 16 w 122" name="T12"/>
                <a:gd fmla="*/ 106 h 123" name="T13"/>
                <a:gd fmla="*/ 16 w 122" name="T14"/>
                <a:gd fmla="*/ 107 h 123" name="T15"/>
                <a:gd fmla="*/ 26 w 122" name="T16"/>
                <a:gd fmla="*/ 109 h 123" name="T17"/>
                <a:gd fmla="*/ 28 w 122" name="T18"/>
                <a:gd fmla="*/ 118 h 123" name="T19"/>
                <a:gd fmla="*/ 29 w 122" name="T20"/>
                <a:gd fmla="*/ 119 h 123" name="T21"/>
                <a:gd fmla="*/ 42 w 122" name="T22"/>
                <a:gd fmla="*/ 119 h 123" name="T23"/>
                <a:gd fmla="*/ 121 w 122" name="T24"/>
                <a:gd fmla="*/ 40 h 123" name="T25"/>
                <a:gd fmla="*/ 122 w 122" name="T26"/>
                <a:gd fmla="*/ 39 h 123" name="T27"/>
                <a:gd fmla="*/ 84 w 122" name="T28"/>
                <a:gd fmla="*/ 0 h 123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23" w="122">
                  <a:moveTo>
                    <a:pt x="84" y="0"/>
                  </a:moveTo>
                  <a:cubicBezTo>
                    <a:pt x="84" y="1"/>
                    <a:pt x="83" y="1"/>
                    <a:pt x="83" y="1"/>
                  </a:cubicBezTo>
                  <a:cubicBezTo>
                    <a:pt x="3" y="81"/>
                    <a:pt x="3" y="81"/>
                    <a:pt x="3" y="81"/>
                  </a:cubicBezTo>
                  <a:cubicBezTo>
                    <a:pt x="0" y="84"/>
                    <a:pt x="0" y="90"/>
                    <a:pt x="3" y="94"/>
                  </a:cubicBezTo>
                  <a:cubicBezTo>
                    <a:pt x="4" y="95"/>
                    <a:pt x="4" y="95"/>
                    <a:pt x="4" y="95"/>
                  </a:cubicBezTo>
                  <a:cubicBezTo>
                    <a:pt x="7" y="97"/>
                    <a:pt x="10" y="98"/>
                    <a:pt x="13" y="97"/>
                  </a:cubicBezTo>
                  <a:cubicBezTo>
                    <a:pt x="12" y="100"/>
                    <a:pt x="13" y="104"/>
                    <a:pt x="16" y="106"/>
                  </a:cubicBezTo>
                  <a:cubicBezTo>
                    <a:pt x="16" y="107"/>
                    <a:pt x="16" y="107"/>
                    <a:pt x="16" y="107"/>
                  </a:cubicBezTo>
                  <a:cubicBezTo>
                    <a:pt x="19" y="109"/>
                    <a:pt x="23" y="110"/>
                    <a:pt x="26" y="109"/>
                  </a:cubicBezTo>
                  <a:cubicBezTo>
                    <a:pt x="25" y="112"/>
                    <a:pt x="25" y="116"/>
                    <a:pt x="28" y="118"/>
                  </a:cubicBezTo>
                  <a:cubicBezTo>
                    <a:pt x="29" y="119"/>
                    <a:pt x="29" y="119"/>
                    <a:pt x="29" y="119"/>
                  </a:cubicBezTo>
                  <a:cubicBezTo>
                    <a:pt x="32" y="123"/>
                    <a:pt x="38" y="123"/>
                    <a:pt x="42" y="119"/>
                  </a:cubicBezTo>
                  <a:cubicBezTo>
                    <a:pt x="121" y="40"/>
                    <a:pt x="121" y="40"/>
                    <a:pt x="121" y="40"/>
                  </a:cubicBezTo>
                  <a:cubicBezTo>
                    <a:pt x="122" y="39"/>
                    <a:pt x="122" y="39"/>
                    <a:pt x="122" y="39"/>
                  </a:cubicBezTo>
                  <a:lnTo>
                    <a:pt x="8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3FC63A06-C4A3-4C75-9826-3AAF1BA7E0AA}"/>
              </a:ext>
            </a:extLst>
          </p:cNvPr>
          <p:cNvGrpSpPr/>
          <p:nvPr/>
        </p:nvGrpSpPr>
        <p:grpSpPr>
          <a:xfrm>
            <a:off x="1939784" y="4421352"/>
            <a:ext cx="500026" cy="468080"/>
            <a:chOff x="5873750" y="3163093"/>
            <a:chExt cx="571501" cy="534988"/>
          </a:xfrm>
          <a:solidFill>
            <a:schemeClr val="bg1"/>
          </a:solidFill>
        </p:grpSpPr>
        <p:sp>
          <p:nvSpPr>
            <p:cNvPr id="39" name="Freeform 264">
              <a:extLst>
                <a:ext uri="{FF2B5EF4-FFF2-40B4-BE49-F238E27FC236}">
                  <a16:creationId xmlns:a16="http://schemas.microsoft.com/office/drawing/2014/main" id="{4025FE50-7EE3-46F2-8550-505D0892B744}"/>
                </a:ext>
              </a:extLst>
            </p:cNvPr>
            <p:cNvSpPr/>
            <p:nvPr/>
          </p:nvSpPr>
          <p:spPr bwMode="auto">
            <a:xfrm>
              <a:off x="5873750" y="3320256"/>
              <a:ext cx="549275" cy="377825"/>
            </a:xfrm>
            <a:custGeom>
              <a:gdLst>
                <a:gd fmla="*/ 174 w 314" name="T0"/>
                <a:gd fmla="*/ 216 h 216" name="T1"/>
                <a:gd fmla="*/ 111 w 314" name="T2"/>
                <a:gd fmla="*/ 203 h 216" name="T3"/>
                <a:gd fmla="*/ 35 w 314" name="T4"/>
                <a:gd fmla="*/ 0 h 216" name="T5"/>
                <a:gd fmla="*/ 85 w 314" name="T6"/>
                <a:gd fmla="*/ 23 h 216" name="T7"/>
                <a:gd fmla="*/ 134 w 314" name="T8"/>
                <a:gd fmla="*/ 152 h 216" name="T9"/>
                <a:gd fmla="*/ 263 w 314" name="T10"/>
                <a:gd fmla="*/ 103 h 216" name="T11"/>
                <a:gd fmla="*/ 314 w 314" name="T12"/>
                <a:gd fmla="*/ 126 h 216" name="T13"/>
                <a:gd fmla="*/ 229 w 314" name="T14"/>
                <a:gd fmla="*/ 206 h 216" name="T15"/>
                <a:gd fmla="*/ 174 w 314" name="T16"/>
                <a:gd fmla="*/ 216 h 21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6" w="314">
                  <a:moveTo>
                    <a:pt x="174" y="216"/>
                  </a:moveTo>
                  <a:cubicBezTo>
                    <a:pt x="153" y="216"/>
                    <a:pt x="131" y="212"/>
                    <a:pt x="111" y="203"/>
                  </a:cubicBezTo>
                  <a:cubicBezTo>
                    <a:pt x="34" y="168"/>
                    <a:pt x="0" y="77"/>
                    <a:pt x="35" y="0"/>
                  </a:cubicBezTo>
                  <a:cubicBezTo>
                    <a:pt x="85" y="23"/>
                    <a:pt x="85" y="23"/>
                    <a:pt x="85" y="23"/>
                  </a:cubicBezTo>
                  <a:cubicBezTo>
                    <a:pt x="63" y="72"/>
                    <a:pt x="85" y="130"/>
                    <a:pt x="134" y="152"/>
                  </a:cubicBezTo>
                  <a:cubicBezTo>
                    <a:pt x="183" y="174"/>
                    <a:pt x="241" y="152"/>
                    <a:pt x="263" y="103"/>
                  </a:cubicBezTo>
                  <a:cubicBezTo>
                    <a:pt x="314" y="126"/>
                    <a:pt x="314" y="126"/>
                    <a:pt x="314" y="126"/>
                  </a:cubicBezTo>
                  <a:cubicBezTo>
                    <a:pt x="297" y="163"/>
                    <a:pt x="267" y="192"/>
                    <a:pt x="229" y="206"/>
                  </a:cubicBezTo>
                  <a:cubicBezTo>
                    <a:pt x="211" y="213"/>
                    <a:pt x="193" y="216"/>
                    <a:pt x="174" y="2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0" name="Freeform 265">
              <a:extLst>
                <a:ext uri="{FF2B5EF4-FFF2-40B4-BE49-F238E27FC236}">
                  <a16:creationId xmlns:a16="http://schemas.microsoft.com/office/drawing/2014/main" id="{E58C3180-14E8-44A3-B234-598BA8B99135}"/>
                </a:ext>
              </a:extLst>
            </p:cNvPr>
            <p:cNvSpPr/>
            <p:nvPr/>
          </p:nvSpPr>
          <p:spPr bwMode="auto">
            <a:xfrm>
              <a:off x="5945188" y="3164681"/>
              <a:ext cx="207963" cy="174625"/>
            </a:xfrm>
            <a:custGeom>
              <a:gdLst>
                <a:gd fmla="*/ 119 w 119" name="T0"/>
                <a:gd fmla="*/ 0 h 100" name="T1"/>
                <a:gd fmla="*/ 14 w 119" name="T2"/>
                <a:gd fmla="*/ 57 h 100" name="T3"/>
                <a:gd fmla="*/ 0 w 119" name="T4"/>
                <a:gd fmla="*/ 77 h 100" name="T5"/>
                <a:gd fmla="*/ 51 w 119" name="T6"/>
                <a:gd fmla="*/ 100 h 100" name="T7"/>
                <a:gd fmla="*/ 57 w 119" name="T8"/>
                <a:gd fmla="*/ 91 h 100" name="T9"/>
                <a:gd fmla="*/ 119 w 119" name="T10"/>
                <a:gd fmla="*/ 56 h 100" name="T11"/>
                <a:gd fmla="*/ 119 w 119" name="T12"/>
                <a:gd fmla="*/ 0 h 10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0" w="119">
                  <a:moveTo>
                    <a:pt x="119" y="0"/>
                  </a:moveTo>
                  <a:cubicBezTo>
                    <a:pt x="78" y="4"/>
                    <a:pt x="40" y="24"/>
                    <a:pt x="14" y="57"/>
                  </a:cubicBezTo>
                  <a:cubicBezTo>
                    <a:pt x="9" y="63"/>
                    <a:pt x="4" y="70"/>
                    <a:pt x="0" y="77"/>
                  </a:cubicBezTo>
                  <a:cubicBezTo>
                    <a:pt x="51" y="100"/>
                    <a:pt x="51" y="100"/>
                    <a:pt x="51" y="100"/>
                  </a:cubicBezTo>
                  <a:cubicBezTo>
                    <a:pt x="53" y="97"/>
                    <a:pt x="55" y="94"/>
                    <a:pt x="57" y="91"/>
                  </a:cubicBezTo>
                  <a:cubicBezTo>
                    <a:pt x="73" y="72"/>
                    <a:pt x="95" y="59"/>
                    <a:pt x="119" y="56"/>
                  </a:cubicBezTo>
                  <a:lnTo>
                    <a:pt x="1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1" name="Freeform 266">
              <a:extLst>
                <a:ext uri="{FF2B5EF4-FFF2-40B4-BE49-F238E27FC236}">
                  <a16:creationId xmlns:a16="http://schemas.microsoft.com/office/drawing/2014/main" id="{8FDB80F1-A7AB-4686-8974-726BB5D25E9E}"/>
                </a:ext>
              </a:extLst>
            </p:cNvPr>
            <p:cNvSpPr/>
            <p:nvPr/>
          </p:nvSpPr>
          <p:spPr bwMode="auto">
            <a:xfrm>
              <a:off x="6342063" y="3455193"/>
              <a:ext cx="103188" cy="63500"/>
            </a:xfrm>
            <a:custGeom>
              <a:gdLst>
                <a:gd fmla="*/ 3 w 59" name="T0"/>
                <a:gd fmla="*/ 0 h 36" name="T1"/>
                <a:gd fmla="*/ 0 w 59" name="T2"/>
                <a:gd fmla="*/ 13 h 36" name="T3"/>
                <a:gd fmla="*/ 51 w 59" name="T4"/>
                <a:gd fmla="*/ 36 h 36" name="T5"/>
                <a:gd fmla="*/ 59 w 59" name="T6"/>
                <a:gd fmla="*/ 0 h 36" name="T7"/>
                <a:gd fmla="*/ 3 w 59" name="T8"/>
                <a:gd fmla="*/ 0 h 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6" w="59">
                  <a:moveTo>
                    <a:pt x="3" y="0"/>
                  </a:moveTo>
                  <a:cubicBezTo>
                    <a:pt x="2" y="5"/>
                    <a:pt x="1" y="9"/>
                    <a:pt x="0" y="13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5" y="25"/>
                    <a:pt x="58" y="13"/>
                    <a:pt x="59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2" name="Freeform 267">
              <a:extLst>
                <a:ext uri="{FF2B5EF4-FFF2-40B4-BE49-F238E27FC236}">
                  <a16:creationId xmlns:a16="http://schemas.microsoft.com/office/drawing/2014/main" id="{4A175F12-84A9-4A99-8143-1FA010CE7252}"/>
                </a:ext>
              </a:extLst>
            </p:cNvPr>
            <p:cNvSpPr/>
            <p:nvPr/>
          </p:nvSpPr>
          <p:spPr bwMode="auto">
            <a:xfrm>
              <a:off x="6176963" y="3163093"/>
              <a:ext cx="268288" cy="266700"/>
            </a:xfrm>
            <a:custGeom>
              <a:gdLst>
                <a:gd fmla="*/ 153 w 153" name="T0"/>
                <a:gd fmla="*/ 153 h 153" name="T1"/>
                <a:gd fmla="*/ 98 w 153" name="T2"/>
                <a:gd fmla="*/ 153 h 153" name="T3"/>
                <a:gd fmla="*/ 0 w 153" name="T4"/>
                <a:gd fmla="*/ 56 h 153" name="T5"/>
                <a:gd fmla="*/ 0 w 153" name="T6"/>
                <a:gd fmla="*/ 0 h 153" name="T7"/>
                <a:gd fmla="*/ 153 w 153" name="T8"/>
                <a:gd fmla="*/ 153 h 15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3" w="153">
                  <a:moveTo>
                    <a:pt x="153" y="153"/>
                  </a:moveTo>
                  <a:cubicBezTo>
                    <a:pt x="98" y="153"/>
                    <a:pt x="98" y="153"/>
                    <a:pt x="98" y="153"/>
                  </a:cubicBezTo>
                  <a:cubicBezTo>
                    <a:pt x="98" y="100"/>
                    <a:pt x="54" y="56"/>
                    <a:pt x="0" y="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5" y="0"/>
                    <a:pt x="153" y="69"/>
                    <a:pt x="153" y="1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3" name="Rectangle 268">
              <a:extLst>
                <a:ext uri="{FF2B5EF4-FFF2-40B4-BE49-F238E27FC236}">
                  <a16:creationId xmlns:a16="http://schemas.microsoft.com/office/drawing/2014/main" id="{12480737-EDCA-46FC-8C9D-AB50E8268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1713" y="3463131"/>
              <a:ext cx="47625" cy="63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4" name="Rectangle 269">
              <a:extLst>
                <a:ext uri="{FF2B5EF4-FFF2-40B4-BE49-F238E27FC236}">
                  <a16:creationId xmlns:a16="http://schemas.microsoft.com/office/drawing/2014/main" id="{ED5D1F10-AB2E-4D7E-8656-6534741E2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3150" y="3385343"/>
              <a:ext cx="49213" cy="141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45" name="Rectangle 270">
              <a:extLst>
                <a:ext uri="{FF2B5EF4-FFF2-40B4-BE49-F238E27FC236}">
                  <a16:creationId xmlns:a16="http://schemas.microsoft.com/office/drawing/2014/main" id="{2A79C637-F373-485E-B661-3060C270A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6175" y="3344068"/>
              <a:ext cx="49213" cy="182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</p:grpSp>
      <p:sp>
        <p:nvSpPr>
          <p:cNvPr id="46" name="矩形 45">
            <a:extLst>
              <a:ext uri="{FF2B5EF4-FFF2-40B4-BE49-F238E27FC236}">
                <a16:creationId xmlns:a16="http://schemas.microsoft.com/office/drawing/2014/main" id="{7CC5FDA1-7B87-485F-BEF3-7E6AEBADF784}"/>
              </a:ext>
            </a:extLst>
          </p:cNvPr>
          <p:cNvSpPr/>
          <p:nvPr/>
        </p:nvSpPr>
        <p:spPr>
          <a:xfrm>
            <a:off x="2735277" y="1914525"/>
            <a:ext cx="4822593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kern="0" lang="zh-CN" sz="1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C885E083-A83B-446E-88AD-E8E8FAAC2557}"/>
              </a:ext>
            </a:extLst>
          </p:cNvPr>
          <p:cNvSpPr/>
          <p:nvPr/>
        </p:nvSpPr>
        <p:spPr>
          <a:xfrm>
            <a:off x="2761413" y="3121529"/>
            <a:ext cx="4822593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kern="0" lang="zh-CN" sz="1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75F88142-5B29-4C57-B0D6-F96BFCBE96CF}"/>
              </a:ext>
            </a:extLst>
          </p:cNvPr>
          <p:cNvSpPr/>
          <p:nvPr/>
        </p:nvSpPr>
        <p:spPr>
          <a:xfrm>
            <a:off x="2771050" y="4354196"/>
            <a:ext cx="4822593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kern="0" lang="zh-CN" sz="1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</a:t>
            </a:r>
          </a:p>
        </p:txBody>
      </p:sp>
    </p:spTree>
    <p:extLst>
      <p:ext uri="{BB962C8B-B14F-4D97-AF65-F5344CB8AC3E}">
        <p14:creationId val="3055083626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4946BB0-3BA4-4139-B52D-416710579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519692" y="1012874"/>
            <a:ext cx="1476626" cy="5161553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B22F54BB-7399-421E-B57F-ED49B31960AB}"/>
              </a:ext>
            </a:extLst>
          </p:cNvPr>
          <p:cNvGrpSpPr/>
          <p:nvPr/>
        </p:nvGrpSpPr>
        <p:grpSpPr>
          <a:xfrm>
            <a:off x="2094455" y="2321416"/>
            <a:ext cx="8658973" cy="694811"/>
            <a:chOff x="1306663" y="1607693"/>
            <a:chExt cx="8658973" cy="694811"/>
          </a:xfrm>
        </p:grpSpPr>
        <p:sp>
          <p:nvSpPr>
            <p:cNvPr id="8" name="文本框 23">
              <a:extLst>
                <a:ext uri="{FF2B5EF4-FFF2-40B4-BE49-F238E27FC236}">
                  <a16:creationId xmlns:a16="http://schemas.microsoft.com/office/drawing/2014/main" id="{6CDBCF2C-92A2-4EAE-8A75-D614098B86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6663" y="1607693"/>
              <a:ext cx="633789" cy="579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lang="zh-CN" sz="32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壹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0EA3C36B-79FE-4F15-879A-FBD1ECDE50A6}"/>
                </a:ext>
              </a:extLst>
            </p:cNvPr>
            <p:cNvSpPr/>
            <p:nvPr/>
          </p:nvSpPr>
          <p:spPr>
            <a:xfrm>
              <a:off x="2196091" y="1656173"/>
              <a:ext cx="7769545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kern="0" lang="zh-CN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7DDF9E5B-6383-431C-9508-C46235946314}"/>
              </a:ext>
            </a:extLst>
          </p:cNvPr>
          <p:cNvGrpSpPr/>
          <p:nvPr/>
        </p:nvGrpSpPr>
        <p:grpSpPr>
          <a:xfrm>
            <a:off x="2070771" y="3313647"/>
            <a:ext cx="8682656" cy="726159"/>
            <a:chOff x="1282979" y="2599924"/>
            <a:chExt cx="8682656" cy="726159"/>
          </a:xfrm>
        </p:grpSpPr>
        <p:sp>
          <p:nvSpPr>
            <p:cNvPr id="11" name="文本框 24">
              <a:extLst>
                <a:ext uri="{FF2B5EF4-FFF2-40B4-BE49-F238E27FC236}">
                  <a16:creationId xmlns:a16="http://schemas.microsoft.com/office/drawing/2014/main" id="{6D518C46-861E-420E-8A79-87898D6A0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2979" y="2599924"/>
              <a:ext cx="635423" cy="579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lang="zh-CN" sz="32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贰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977C1859-651E-460C-9FF8-224D736578C4}"/>
                </a:ext>
              </a:extLst>
            </p:cNvPr>
            <p:cNvSpPr/>
            <p:nvPr/>
          </p:nvSpPr>
          <p:spPr>
            <a:xfrm>
              <a:off x="2196090" y="2679752"/>
              <a:ext cx="7769545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kern="0" lang="zh-CN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B9B17E75-F479-4F4B-A4DB-1F8CA83E3B04}"/>
              </a:ext>
            </a:extLst>
          </p:cNvPr>
          <p:cNvGrpSpPr/>
          <p:nvPr/>
        </p:nvGrpSpPr>
        <p:grpSpPr>
          <a:xfrm>
            <a:off x="2070770" y="4341337"/>
            <a:ext cx="8682657" cy="698158"/>
            <a:chOff x="1282978" y="3627614"/>
            <a:chExt cx="8682657" cy="698158"/>
          </a:xfrm>
        </p:grpSpPr>
        <p:sp>
          <p:nvSpPr>
            <p:cNvPr id="14" name="文本框 25">
              <a:extLst>
                <a:ext uri="{FF2B5EF4-FFF2-40B4-BE49-F238E27FC236}">
                  <a16:creationId xmlns:a16="http://schemas.microsoft.com/office/drawing/2014/main" id="{17965EBC-E191-494B-9D81-84A56E8CC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2978" y="3627614"/>
              <a:ext cx="635423" cy="579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/>
              <a:r>
                <a:rPr altLang="zh-CN" lang="zh-CN" sz="32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叁</a:t>
              </a: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237DE42D-056E-4127-90D2-AC8DAC1E7E9A}"/>
                </a:ext>
              </a:extLst>
            </p:cNvPr>
            <p:cNvSpPr/>
            <p:nvPr/>
          </p:nvSpPr>
          <p:spPr>
            <a:xfrm>
              <a:off x="2196090" y="3679441"/>
              <a:ext cx="7769545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en-US" kern="0" lang="zh-CN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</a:t>
              </a:r>
            </a:p>
          </p:txBody>
        </p:sp>
      </p:grpSp>
    </p:spTree>
    <p:extLst>
      <p:ext uri="{BB962C8B-B14F-4D97-AF65-F5344CB8AC3E}">
        <p14:creationId val="94489092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5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1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10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72168146-2B13-4A2E-888F-F92FB9636575}"/>
              </a:ext>
            </a:extLst>
          </p:cNvPr>
          <p:cNvGrpSpPr/>
          <p:nvPr/>
        </p:nvGrpSpPr>
        <p:grpSpPr>
          <a:xfrm>
            <a:off x="1325743" y="1528905"/>
            <a:ext cx="9540513" cy="2028265"/>
            <a:chOff x="577605" y="1214438"/>
            <a:chExt cx="8617213" cy="1831975"/>
          </a:xfrm>
        </p:grpSpPr>
        <p:pic>
          <p:nvPicPr>
            <p:cNvPr id="7" name="Picture 4">
              <a:extLst>
                <a:ext uri="{FF2B5EF4-FFF2-40B4-BE49-F238E27FC236}">
                  <a16:creationId xmlns:a16="http://schemas.microsoft.com/office/drawing/2014/main" id="{B260BFD3-517F-4BDC-A182-18D681EB29A2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577605" y="1214438"/>
              <a:ext cx="1941513" cy="1831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25C590CD-5F11-4948-AD18-62E01F22DE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8238" y="1792288"/>
              <a:ext cx="1143000" cy="688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b="1" lang="en-US" sz="44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77%</a:t>
              </a:r>
            </a:p>
          </p:txBody>
        </p:sp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7BEA4C16-0C9B-49AF-AD89-F243849B15C8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3965206" y="1214438"/>
              <a:ext cx="1941513" cy="1831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12">
              <a:extLst>
                <a:ext uri="{FF2B5EF4-FFF2-40B4-BE49-F238E27FC236}">
                  <a16:creationId xmlns:a16="http://schemas.microsoft.com/office/drawing/2014/main" id="{221F3737-FA91-4102-AA11-F63CACFF83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754" y="1792288"/>
              <a:ext cx="1143000" cy="688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b="1" lang="en-US" sz="44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20%</a:t>
              </a:r>
            </a:p>
          </p:txBody>
        </p:sp>
        <p:pic>
          <p:nvPicPr>
            <p:cNvPr id="11" name="Picture 4">
              <a:extLst>
                <a:ext uri="{FF2B5EF4-FFF2-40B4-BE49-F238E27FC236}">
                  <a16:creationId xmlns:a16="http://schemas.microsoft.com/office/drawing/2014/main" id="{5EBA125B-A853-43B9-9B91-02E479FDCF1C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7253305" y="1214438"/>
              <a:ext cx="1941513" cy="1831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6">
              <a:extLst>
                <a:ext uri="{FF2B5EF4-FFF2-40B4-BE49-F238E27FC236}">
                  <a16:creationId xmlns:a16="http://schemas.microsoft.com/office/drawing/2014/main" id="{DAD88EFD-41AD-4125-A03B-73EA1D44F2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8756" y="1792288"/>
              <a:ext cx="1143000" cy="688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b="1" lang="en-US" sz="44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29%</a:t>
              </a:r>
            </a:p>
          </p:txBody>
        </p:sp>
      </p:grpSp>
      <p:sp>
        <p:nvSpPr>
          <p:cNvPr id="13" name="文本框 45">
            <a:extLst>
              <a:ext uri="{FF2B5EF4-FFF2-40B4-BE49-F238E27FC236}">
                <a16:creationId xmlns:a16="http://schemas.microsoft.com/office/drawing/2014/main" id="{2AE9500B-DEF8-438F-88EB-9A7C45D02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2715" y="4073642"/>
            <a:ext cx="182102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14" name="文本框 49">
            <a:extLst>
              <a:ext uri="{FF2B5EF4-FFF2-40B4-BE49-F238E27FC236}">
                <a16:creationId xmlns:a16="http://schemas.microsoft.com/office/drawing/2014/main" id="{9A5FEAD2-D790-4CEA-B14E-67C352838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429" y="4514990"/>
            <a:ext cx="2895595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lvl="0">
              <a:lnSpc>
                <a:spcPct val="150000"/>
              </a:lnSpc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</a:t>
            </a:r>
          </a:p>
        </p:txBody>
      </p:sp>
      <p:sp>
        <p:nvSpPr>
          <p:cNvPr id="15" name="文本框 45">
            <a:extLst>
              <a:ext uri="{FF2B5EF4-FFF2-40B4-BE49-F238E27FC236}">
                <a16:creationId xmlns:a16="http://schemas.microsoft.com/office/drawing/2014/main" id="{D84A7DD2-5C93-434D-B32A-5CB8427C6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6063" y="4090664"/>
            <a:ext cx="182102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16" name="文本框 49">
            <a:extLst>
              <a:ext uri="{FF2B5EF4-FFF2-40B4-BE49-F238E27FC236}">
                <a16:creationId xmlns:a16="http://schemas.microsoft.com/office/drawing/2014/main" id="{24B7E8B7-1B73-416D-A407-E02E12FCE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8777" y="4532011"/>
            <a:ext cx="2895595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lvl="0">
              <a:lnSpc>
                <a:spcPct val="150000"/>
              </a:lnSpc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</a:t>
            </a:r>
          </a:p>
        </p:txBody>
      </p:sp>
      <p:sp>
        <p:nvSpPr>
          <p:cNvPr id="17" name="文本框 45">
            <a:extLst>
              <a:ext uri="{FF2B5EF4-FFF2-40B4-BE49-F238E27FC236}">
                <a16:creationId xmlns:a16="http://schemas.microsoft.com/office/drawing/2014/main" id="{B146B3FC-EE11-4668-A011-80C6ECD55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4186" y="4110982"/>
            <a:ext cx="182102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18" name="文本框 49">
            <a:extLst>
              <a:ext uri="{FF2B5EF4-FFF2-40B4-BE49-F238E27FC236}">
                <a16:creationId xmlns:a16="http://schemas.microsoft.com/office/drawing/2014/main" id="{7C3D0DC5-B229-44FB-84BB-FE167B28C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6901" y="4552329"/>
            <a:ext cx="2895595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lvl="0">
              <a:lnSpc>
                <a:spcPct val="150000"/>
              </a:lnSpc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</a:t>
            </a:r>
          </a:p>
        </p:txBody>
      </p:sp>
    </p:spTree>
    <p:extLst>
      <p:ext uri="{BB962C8B-B14F-4D97-AF65-F5344CB8AC3E}">
        <p14:creationId val="202010712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9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1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23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grpId="0" id="30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grpId="0" id="37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fill="hold" grpId="0" id="44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16"/>
      <p:bldP grpId="0" spid="17"/>
      <p:bldP grpId="0" spid="18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B3CE9605-FA22-4A01-976B-F45DA96B1B6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C2C99EE-B925-413F-AE9C-4916C8E2F68A}"/>
              </a:ext>
            </a:extLst>
          </p:cNvPr>
          <p:cNvSpPr/>
          <p:nvPr/>
        </p:nvSpPr>
        <p:spPr>
          <a:xfrm rot="10800000">
            <a:off x="1527935" y="1316765"/>
            <a:ext cx="9136129" cy="4224469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B795665C-54C9-458A-A0A1-38CEDA5DF436}"/>
              </a:ext>
            </a:extLst>
          </p:cNvPr>
          <p:cNvGrpSpPr/>
          <p:nvPr/>
        </p:nvGrpSpPr>
        <p:grpSpPr>
          <a:xfrm>
            <a:off x="1527936" y="238619"/>
            <a:ext cx="5230052" cy="4598437"/>
            <a:chOff x="-2471" y="705633"/>
            <a:chExt cx="6007545" cy="5282037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6993CE95-DEA6-428C-908E-590572C87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-2471" y="1685923"/>
              <a:ext cx="5448300" cy="4301747"/>
            </a:xfrm>
            <a:prstGeom prst="rect">
              <a:avLst/>
            </a:prstGeom>
          </p:spPr>
        </p:pic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E4D0667A-61FF-4D91-B0F7-0C4F5A260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3647083" y="705633"/>
              <a:ext cx="2357991" cy="3042453"/>
            </a:xfrm>
            <a:prstGeom prst="rect">
              <a:avLst/>
            </a:prstGeom>
          </p:spPr>
        </p:pic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84125B55-74D2-4238-9C55-1DD8600EB2C1}"/>
              </a:ext>
            </a:extLst>
          </p:cNvPr>
          <p:cNvSpPr txBox="1"/>
          <p:nvPr/>
        </p:nvSpPr>
        <p:spPr>
          <a:xfrm>
            <a:off x="8981208" y="1575573"/>
            <a:ext cx="1005840" cy="419038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zh-CN" lang="en-US" sz="5400">
                <a:latin charset="-122" panose="02010609060101010101" pitchFamily="49" typeface="楷体"/>
                <a:ea charset="-122" panose="02010609060101010101" pitchFamily="49" typeface="楷体"/>
              </a:rPr>
              <a:t>【第三章】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9E5B680-8634-421C-B9A6-1945667D1FC8}"/>
              </a:ext>
            </a:extLst>
          </p:cNvPr>
          <p:cNvSpPr txBox="1"/>
          <p:nvPr/>
        </p:nvSpPr>
        <p:spPr>
          <a:xfrm>
            <a:off x="7134548" y="1956693"/>
            <a:ext cx="1889760" cy="3428144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点击输入本栏的具体文字，简明扼要的说明分项内容，此为概念图解，请根据您的具体内容酌情修改。点击输入本栏的具体文字，简明扼要的说明分项内容</a:t>
            </a:r>
          </a:p>
        </p:txBody>
      </p:sp>
    </p:spTree>
    <p:extLst>
      <p:ext uri="{BB962C8B-B14F-4D97-AF65-F5344CB8AC3E}">
        <p14:creationId val="1466702504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CC4832E-5058-4572-89C5-4C851A80D6D0}"/>
              </a:ext>
            </a:extLst>
          </p:cNvPr>
          <p:cNvSpPr/>
          <p:nvPr/>
        </p:nvSpPr>
        <p:spPr>
          <a:xfrm rot="10800000">
            <a:off x="796440" y="1334320"/>
            <a:ext cx="10491142" cy="4189359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518FFCA8-76CB-4732-813D-982E0F2AFBD5}"/>
              </a:ext>
            </a:extLst>
          </p:cNvPr>
          <p:cNvGrpSpPr/>
          <p:nvPr/>
        </p:nvGrpSpPr>
        <p:grpSpPr>
          <a:xfrm>
            <a:off x="4839" y="-2"/>
            <a:ext cx="3028036" cy="4316804"/>
            <a:chOff x="1881" y="-81928"/>
            <a:chExt cx="3542207" cy="5049812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07F00DED-5CEA-4B1C-850A-5E355E486F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 flipH="1">
              <a:off x="1881" y="-81928"/>
              <a:ext cx="3542207" cy="5049812"/>
            </a:xfrm>
            <a:prstGeom prst="rect">
              <a:avLst/>
            </a:prstGeom>
          </p:spPr>
        </p:pic>
        <p:pic>
          <p:nvPicPr>
            <p:cNvPr id="9" name="图片 3">
              <a:extLst>
                <a:ext uri="{FF2B5EF4-FFF2-40B4-BE49-F238E27FC236}">
                  <a16:creationId xmlns:a16="http://schemas.microsoft.com/office/drawing/2014/main" id="{0FFCEFDE-CDFC-4A26-9379-B2853315895F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rcRect b="66680" l="48355" r="34944" t="22527"/>
            <a:stretch>
              <a:fillRect/>
            </a:stretch>
          </p:blipFill>
          <p:spPr bwMode="auto">
            <a:xfrm>
              <a:off x="2136116" y="2929669"/>
              <a:ext cx="973254" cy="629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26">
            <a:extLst>
              <a:ext uri="{FF2B5EF4-FFF2-40B4-BE49-F238E27FC236}">
                <a16:creationId xmlns:a16="http://schemas.microsoft.com/office/drawing/2014/main" id="{11F97FCC-FC5F-49D4-A669-EF21EBC75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078" y="3530210"/>
            <a:ext cx="7535065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点击输入本栏的具体文字，简明扼要的说明分项内容，此为概念图解，请根据您的具体内容酌情修改。点击输入本栏的具体文字，简明扼要的说明分项内容，此为概念图解，请根据您的具体内容酌情修改。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3AF8140-5DB9-490B-84EB-1034849887A8}"/>
              </a:ext>
            </a:extLst>
          </p:cNvPr>
          <p:cNvSpPr/>
          <p:nvPr/>
        </p:nvSpPr>
        <p:spPr bwMode="auto">
          <a:xfrm>
            <a:off x="1995676" y="2520787"/>
            <a:ext cx="3664511" cy="5496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algn="ctr" blurRad="50800" dir="5400000" dist="12700" rotWithShape="0" sx="101000" sy="10100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</a:pPr>
            <a:r>
              <a:rPr altLang="en-US" lang="zh-CN" sz="3200">
                <a:solidFill>
                  <a:schemeClr val="tx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章  节  概  要 </a:t>
            </a:r>
          </a:p>
        </p:txBody>
      </p:sp>
    </p:spTree>
    <p:extLst>
      <p:ext uri="{BB962C8B-B14F-4D97-AF65-F5344CB8AC3E}">
        <p14:creationId val="190227132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9" nodeType="afterEffect" presetClass="entr" presetID="16" presetSubtype="21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000" id="1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7045BC3A-F845-4037-87DB-EEDF6CD89AF8}"/>
              </a:ext>
            </a:extLst>
          </p:cNvPr>
          <p:cNvGrpSpPr/>
          <p:nvPr/>
        </p:nvGrpSpPr>
        <p:grpSpPr>
          <a:xfrm>
            <a:off x="4844923" y="2170167"/>
            <a:ext cx="2373863" cy="2373863"/>
            <a:chOff x="4838552" y="2432106"/>
            <a:chExt cx="2373863" cy="2373863"/>
          </a:xfrm>
        </p:grpSpPr>
        <p:grpSp>
          <p:nvGrpSpPr>
            <p:cNvPr id="7" name="Group 16">
              <a:extLst>
                <a:ext uri="{FF2B5EF4-FFF2-40B4-BE49-F238E27FC236}">
                  <a16:creationId xmlns:a16="http://schemas.microsoft.com/office/drawing/2014/main" id="{9C7C5968-415C-4842-8FEA-5DA901CC0942}"/>
                </a:ext>
              </a:extLst>
            </p:cNvPr>
            <p:cNvGrpSpPr/>
            <p:nvPr/>
          </p:nvGrpSpPr>
          <p:grpSpPr>
            <a:xfrm>
              <a:off x="4894358" y="2487912"/>
              <a:ext cx="2262251" cy="2262251"/>
              <a:chOff x="3284240" y="1716038"/>
              <a:chExt cx="2088232" cy="2088232"/>
            </a:xfrm>
          </p:grpSpPr>
          <p:sp>
            <p:nvSpPr>
              <p:cNvPr id="13" name="Pie 9">
                <a:extLst>
                  <a:ext uri="{FF2B5EF4-FFF2-40B4-BE49-F238E27FC236}">
                    <a16:creationId xmlns:a16="http://schemas.microsoft.com/office/drawing/2014/main" id="{0A3A4418-5287-446B-9864-A55B60547655}"/>
                  </a:ext>
                </a:extLst>
              </p:cNvPr>
              <p:cNvSpPr/>
              <p:nvPr/>
            </p:nvSpPr>
            <p:spPr>
              <a:xfrm>
                <a:off x="3284240" y="1716038"/>
                <a:ext cx="2088232" cy="2088232"/>
              </a:xfrm>
              <a:prstGeom prst="pie">
                <a:avLst>
                  <a:gd fmla="val 4111343" name="adj1"/>
                  <a:gd fmla="val 16297221" name="adj2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bg-BG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endParaRPr>
              </a:p>
            </p:txBody>
          </p:sp>
          <p:sp>
            <p:nvSpPr>
              <p:cNvPr id="14" name="Pie 36">
                <a:extLst>
                  <a:ext uri="{FF2B5EF4-FFF2-40B4-BE49-F238E27FC236}">
                    <a16:creationId xmlns:a16="http://schemas.microsoft.com/office/drawing/2014/main" id="{B381A606-BF5F-46C1-9D08-2B185B87395E}"/>
                  </a:ext>
                </a:extLst>
              </p:cNvPr>
              <p:cNvSpPr/>
              <p:nvPr/>
            </p:nvSpPr>
            <p:spPr>
              <a:xfrm>
                <a:off x="3284240" y="1716038"/>
                <a:ext cx="2088232" cy="2088232"/>
              </a:xfrm>
              <a:prstGeom prst="pie">
                <a:avLst>
                  <a:gd fmla="val 20518227" name="adj1"/>
                  <a:gd fmla="val 1176276" name="adj2"/>
                </a:avLst>
              </a:prstGeom>
              <a:solidFill>
                <a:srgbClr val="94949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bg-BG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endParaRPr>
              </a:p>
            </p:txBody>
          </p:sp>
          <p:sp>
            <p:nvSpPr>
              <p:cNvPr id="15" name="Pie 37">
                <a:extLst>
                  <a:ext uri="{FF2B5EF4-FFF2-40B4-BE49-F238E27FC236}">
                    <a16:creationId xmlns:a16="http://schemas.microsoft.com/office/drawing/2014/main" id="{D083E42C-BAB6-4B46-B5E7-7C41BA035282}"/>
                  </a:ext>
                </a:extLst>
              </p:cNvPr>
              <p:cNvSpPr/>
              <p:nvPr/>
            </p:nvSpPr>
            <p:spPr>
              <a:xfrm>
                <a:off x="3284240" y="1716038"/>
                <a:ext cx="2088232" cy="2088232"/>
              </a:xfrm>
              <a:prstGeom prst="pie">
                <a:avLst>
                  <a:gd fmla="val 16262436" name="adj1"/>
                  <a:gd fmla="val 20543332" name="adj2"/>
                </a:avLst>
              </a:prstGeom>
              <a:solidFill>
                <a:srgbClr val="3D374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bg-BG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endParaRPr>
              </a:p>
            </p:txBody>
          </p:sp>
          <p:sp>
            <p:nvSpPr>
              <p:cNvPr id="16" name="Pie 40">
                <a:extLst>
                  <a:ext uri="{FF2B5EF4-FFF2-40B4-BE49-F238E27FC236}">
                    <a16:creationId xmlns:a16="http://schemas.microsoft.com/office/drawing/2014/main" id="{E01FA51B-10E3-4B96-9F05-3EBC3F91F3D6}"/>
                  </a:ext>
                </a:extLst>
              </p:cNvPr>
              <p:cNvSpPr/>
              <p:nvPr/>
            </p:nvSpPr>
            <p:spPr>
              <a:xfrm>
                <a:off x="3284240" y="1716038"/>
                <a:ext cx="2088232" cy="2088232"/>
              </a:xfrm>
              <a:prstGeom prst="pie">
                <a:avLst>
                  <a:gd fmla="val 1145018" name="adj1"/>
                  <a:gd fmla="val 4152328" name="adj2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bg-BG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endParaRPr>
              </a:p>
            </p:txBody>
          </p:sp>
        </p:grpSp>
        <p:sp>
          <p:nvSpPr>
            <p:cNvPr id="8" name="Oval 41">
              <a:extLst>
                <a:ext uri="{FF2B5EF4-FFF2-40B4-BE49-F238E27FC236}">
                  <a16:creationId xmlns:a16="http://schemas.microsoft.com/office/drawing/2014/main" id="{DEBDF1E0-1E67-4DFD-8AEC-8C4C3E3046B6}"/>
                </a:ext>
              </a:extLst>
            </p:cNvPr>
            <p:cNvSpPr/>
            <p:nvPr/>
          </p:nvSpPr>
          <p:spPr>
            <a:xfrm>
              <a:off x="4838552" y="2432106"/>
              <a:ext cx="2373863" cy="237386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bg-BG">
                <a:solidFill>
                  <a:srgbClr val="EC5368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endParaRPr>
            </a:p>
          </p:txBody>
        </p:sp>
        <p:sp>
          <p:nvSpPr>
            <p:cNvPr id="9" name="Rectangle 45">
              <a:extLst>
                <a:ext uri="{FF2B5EF4-FFF2-40B4-BE49-F238E27FC236}">
                  <a16:creationId xmlns:a16="http://schemas.microsoft.com/office/drawing/2014/main" id="{601EC08C-29EF-4797-973B-F8751CFD088D}"/>
                </a:ext>
              </a:extLst>
            </p:cNvPr>
            <p:cNvSpPr/>
            <p:nvPr/>
          </p:nvSpPr>
          <p:spPr>
            <a:xfrm>
              <a:off x="5145604" y="3435654"/>
              <a:ext cx="759142" cy="5536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3033">
                  <a:solidFill>
                    <a:srgbClr val="F2F2F2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55%</a:t>
              </a:r>
            </a:p>
          </p:txBody>
        </p:sp>
        <p:sp>
          <p:nvSpPr>
            <p:cNvPr id="10" name="Rectangle 46">
              <a:extLst>
                <a:ext uri="{FF2B5EF4-FFF2-40B4-BE49-F238E27FC236}">
                  <a16:creationId xmlns:a16="http://schemas.microsoft.com/office/drawing/2014/main" id="{5E55C6B5-203F-4772-9C31-3A5489926F37}"/>
                </a:ext>
              </a:extLst>
            </p:cNvPr>
            <p:cNvSpPr/>
            <p:nvPr/>
          </p:nvSpPr>
          <p:spPr>
            <a:xfrm>
              <a:off x="6155741" y="2869342"/>
              <a:ext cx="5257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2F2F2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18%</a:t>
              </a:r>
            </a:p>
          </p:txBody>
        </p:sp>
        <p:sp>
          <p:nvSpPr>
            <p:cNvPr id="11" name="Rectangle 47">
              <a:extLst>
                <a:ext uri="{FF2B5EF4-FFF2-40B4-BE49-F238E27FC236}">
                  <a16:creationId xmlns:a16="http://schemas.microsoft.com/office/drawing/2014/main" id="{9966C7D7-5D1C-457B-A463-F1DD85EB9994}"/>
                </a:ext>
              </a:extLst>
            </p:cNvPr>
            <p:cNvSpPr/>
            <p:nvPr/>
          </p:nvSpPr>
          <p:spPr>
            <a:xfrm>
              <a:off x="6579010" y="3418982"/>
              <a:ext cx="5257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F2F2F2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12%</a:t>
              </a:r>
            </a:p>
          </p:txBody>
        </p:sp>
        <p:sp>
          <p:nvSpPr>
            <p:cNvPr id="12" name="Rectangle 48">
              <a:extLst>
                <a:ext uri="{FF2B5EF4-FFF2-40B4-BE49-F238E27FC236}">
                  <a16:creationId xmlns:a16="http://schemas.microsoft.com/office/drawing/2014/main" id="{494488E5-6379-492A-ACD6-968F97DC9DF1}"/>
                </a:ext>
              </a:extLst>
            </p:cNvPr>
            <p:cNvSpPr/>
            <p:nvPr/>
          </p:nvSpPr>
          <p:spPr>
            <a:xfrm>
              <a:off x="6317804" y="3967604"/>
              <a:ext cx="5257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15%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E3FB4AE6-7B87-4022-9442-47B3FEED6C3B}"/>
              </a:ext>
            </a:extLst>
          </p:cNvPr>
          <p:cNvGrpSpPr/>
          <p:nvPr/>
        </p:nvGrpSpPr>
        <p:grpSpPr>
          <a:xfrm>
            <a:off x="7523066" y="1643895"/>
            <a:ext cx="3904679" cy="1785105"/>
            <a:chOff x="7516695" y="2076507"/>
            <a:chExt cx="3904679" cy="1785105"/>
          </a:xfrm>
        </p:grpSpPr>
        <p:sp>
          <p:nvSpPr>
            <p:cNvPr id="18" name="Rectangle 58">
              <a:extLst>
                <a:ext uri="{FF2B5EF4-FFF2-40B4-BE49-F238E27FC236}">
                  <a16:creationId xmlns:a16="http://schemas.microsoft.com/office/drawing/2014/main" id="{844D3B4B-D05C-47A3-BA82-6D7C1587B5EA}"/>
                </a:ext>
              </a:extLst>
            </p:cNvPr>
            <p:cNvSpPr/>
            <p:nvPr/>
          </p:nvSpPr>
          <p:spPr>
            <a:xfrm>
              <a:off x="8005618" y="2076507"/>
              <a:ext cx="4876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rgbClr val="3D3743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02</a:t>
              </a:r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C3F8A38E-3519-4F24-9366-A4951FD99149}"/>
                </a:ext>
              </a:extLst>
            </p:cNvPr>
            <p:cNvSpPr/>
            <p:nvPr/>
          </p:nvSpPr>
          <p:spPr>
            <a:xfrm>
              <a:off x="7516695" y="2476617"/>
              <a:ext cx="3904679" cy="1371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altLang="en-US" kern="0" lang="zh-CN" sz="1400">
                  <a:solidFill>
                    <a:srgbClr val="000000">
                      <a:lumMod val="65000"/>
                      <a:lumOff val="35000"/>
                    </a:srgbClr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点击输入本栏的具体文字，简明扼要的说明分项内容，此为概念图解，请根据您的具体内容酌情修改。点击输入本栏的具体文字，简明扼要的说明分项内容。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3314E8E4-75C3-483F-94A0-01F41EA87429}"/>
              </a:ext>
            </a:extLst>
          </p:cNvPr>
          <p:cNvGrpSpPr/>
          <p:nvPr/>
        </p:nvGrpSpPr>
        <p:grpSpPr>
          <a:xfrm>
            <a:off x="7547017" y="3636789"/>
            <a:ext cx="3759958" cy="1741887"/>
            <a:chOff x="7540646" y="3696734"/>
            <a:chExt cx="3759958" cy="1741887"/>
          </a:xfrm>
        </p:grpSpPr>
        <p:sp>
          <p:nvSpPr>
            <p:cNvPr id="21" name="Rectangle 56">
              <a:extLst>
                <a:ext uri="{FF2B5EF4-FFF2-40B4-BE49-F238E27FC236}">
                  <a16:creationId xmlns:a16="http://schemas.microsoft.com/office/drawing/2014/main" id="{8D90FC71-4C1E-4DB5-A6C4-A990A430883E}"/>
                </a:ext>
              </a:extLst>
            </p:cNvPr>
            <p:cNvSpPr/>
            <p:nvPr/>
          </p:nvSpPr>
          <p:spPr>
            <a:xfrm>
              <a:off x="8005620" y="3696734"/>
              <a:ext cx="4876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bg1">
                      <a:lumMod val="75000"/>
                    </a:schemeClr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03</a:t>
              </a:r>
            </a:p>
          </p:txBody>
        </p:sp>
        <p:sp>
          <p:nvSpPr>
            <p:cNvPr id="22" name="Rectangle 60">
              <a:extLst>
                <a:ext uri="{FF2B5EF4-FFF2-40B4-BE49-F238E27FC236}">
                  <a16:creationId xmlns:a16="http://schemas.microsoft.com/office/drawing/2014/main" id="{9E36447D-6F31-4083-AC05-97E5A1355139}"/>
                </a:ext>
              </a:extLst>
            </p:cNvPr>
            <p:cNvSpPr/>
            <p:nvPr/>
          </p:nvSpPr>
          <p:spPr>
            <a:xfrm>
              <a:off x="7540645" y="4053625"/>
              <a:ext cx="3759958" cy="1371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altLang="en-US" kern="0" lang="zh-CN" sz="1400">
                  <a:solidFill>
                    <a:srgbClr val="000000">
                      <a:lumMod val="65000"/>
                      <a:lumOff val="35000"/>
                    </a:srgbClr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点击输入本栏的具体文字，简明扼要的说明分项内容，此为概念图解，请根据您的具体内容酌情修改。点击输入本栏的具体文字，简明扼要的说明分项内容。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56FC1690-4998-4037-AF8D-4D72AFAB3AC0}"/>
              </a:ext>
            </a:extLst>
          </p:cNvPr>
          <p:cNvGrpSpPr/>
          <p:nvPr/>
        </p:nvGrpSpPr>
        <p:grpSpPr>
          <a:xfrm>
            <a:off x="713736" y="3633379"/>
            <a:ext cx="3827785" cy="1764487"/>
            <a:chOff x="810883" y="3693324"/>
            <a:chExt cx="3827785" cy="1764487"/>
          </a:xfrm>
        </p:grpSpPr>
        <p:sp>
          <p:nvSpPr>
            <p:cNvPr id="24" name="Rectangle 55">
              <a:extLst>
                <a:ext uri="{FF2B5EF4-FFF2-40B4-BE49-F238E27FC236}">
                  <a16:creationId xmlns:a16="http://schemas.microsoft.com/office/drawing/2014/main" id="{411429C3-F863-44CE-BB7F-D9C0F52C3E5D}"/>
                </a:ext>
              </a:extLst>
            </p:cNvPr>
            <p:cNvSpPr/>
            <p:nvPr/>
          </p:nvSpPr>
          <p:spPr>
            <a:xfrm>
              <a:off x="3681673" y="3693324"/>
              <a:ext cx="4876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2400">
                  <a:solidFill>
                    <a:srgbClr val="949494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04</a:t>
              </a:r>
            </a:p>
          </p:txBody>
        </p:sp>
        <p:sp>
          <p:nvSpPr>
            <p:cNvPr id="25" name="Rectangle 62">
              <a:extLst>
                <a:ext uri="{FF2B5EF4-FFF2-40B4-BE49-F238E27FC236}">
                  <a16:creationId xmlns:a16="http://schemas.microsoft.com/office/drawing/2014/main" id="{48A6ED77-E54F-42D6-A126-AABF08D392DF}"/>
                </a:ext>
              </a:extLst>
            </p:cNvPr>
            <p:cNvSpPr/>
            <p:nvPr/>
          </p:nvSpPr>
          <p:spPr>
            <a:xfrm>
              <a:off x="810883" y="4072816"/>
              <a:ext cx="3827785" cy="1371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  <a:defRPr/>
              </a:pPr>
              <a:r>
                <a:rPr altLang="en-US" kern="0" lang="zh-CN" sz="1400">
                  <a:solidFill>
                    <a:srgbClr val="000000">
                      <a:lumMod val="65000"/>
                      <a:lumOff val="35000"/>
                    </a:srgbClr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点击输入本栏的具体文字，简明扼要的说明分项内容，此为概念图解，请根据您的具体内容酌情修改。点击输入本栏的具体文字，简明扼要的说明分项内容。</a:t>
              </a: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609E500A-2BF2-4A62-B30E-4566E6AC48AE}"/>
              </a:ext>
            </a:extLst>
          </p:cNvPr>
          <p:cNvGrpSpPr/>
          <p:nvPr/>
        </p:nvGrpSpPr>
        <p:grpSpPr>
          <a:xfrm>
            <a:off x="713736" y="1676245"/>
            <a:ext cx="3827785" cy="1752755"/>
            <a:chOff x="810883" y="2108857"/>
            <a:chExt cx="3827785" cy="1752755"/>
          </a:xfrm>
        </p:grpSpPr>
        <p:sp>
          <p:nvSpPr>
            <p:cNvPr id="27" name="Rectangle 54">
              <a:extLst>
                <a:ext uri="{FF2B5EF4-FFF2-40B4-BE49-F238E27FC236}">
                  <a16:creationId xmlns:a16="http://schemas.microsoft.com/office/drawing/2014/main" id="{968E56C7-DB3E-4993-8808-1FE1CAADE5C9}"/>
                </a:ext>
              </a:extLst>
            </p:cNvPr>
            <p:cNvSpPr/>
            <p:nvPr/>
          </p:nvSpPr>
          <p:spPr>
            <a:xfrm>
              <a:off x="3336646" y="2108857"/>
              <a:ext cx="848309" cy="4572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2400">
                  <a:solidFill>
                    <a:schemeClr val="tx2">
                      <a:lumMod val="60000"/>
                      <a:lumOff val="40000"/>
                    </a:schemeClr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01</a:t>
              </a:r>
            </a:p>
          </p:txBody>
        </p:sp>
        <p:sp>
          <p:nvSpPr>
            <p:cNvPr id="28" name="Rectangle 63">
              <a:extLst>
                <a:ext uri="{FF2B5EF4-FFF2-40B4-BE49-F238E27FC236}">
                  <a16:creationId xmlns:a16="http://schemas.microsoft.com/office/drawing/2014/main" id="{B52B3D37-9AEA-4DD2-B435-0199BC506720}"/>
                </a:ext>
              </a:extLst>
            </p:cNvPr>
            <p:cNvSpPr/>
            <p:nvPr/>
          </p:nvSpPr>
          <p:spPr>
            <a:xfrm>
              <a:off x="810883" y="2476617"/>
              <a:ext cx="3827785" cy="13716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  <a:defRPr/>
              </a:pPr>
              <a:r>
                <a:rPr altLang="en-US" kern="0" lang="zh-CN" sz="1400">
                  <a:solidFill>
                    <a:srgbClr val="000000">
                      <a:lumMod val="65000"/>
                      <a:lumOff val="35000"/>
                    </a:srgbClr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点击输入本栏的具体文字，简明扼要的说明分项内容，此为概念图解，请根据您的具体内容酌情修改。点击输入本栏的具体文字，简明扼要的说明分项内容。</a:t>
              </a:r>
            </a:p>
          </p:txBody>
        </p:sp>
      </p:grpSp>
    </p:spTree>
    <p:extLst>
      <p:ext uri="{BB962C8B-B14F-4D97-AF65-F5344CB8AC3E}">
        <p14:creationId val="44058163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id="2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750" id="2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5D30DB61-6B06-4E7F-84B5-7D9FA754FA46}"/>
              </a:ext>
            </a:extLst>
          </p:cNvPr>
          <p:cNvGrpSpPr/>
          <p:nvPr/>
        </p:nvGrpSpPr>
        <p:grpSpPr>
          <a:xfrm>
            <a:off x="1843403" y="1620094"/>
            <a:ext cx="8721434" cy="3617811"/>
            <a:chOff x="2967208" y="2196639"/>
            <a:chExt cx="8721434" cy="3617811"/>
          </a:xfrm>
        </p:grpSpPr>
        <p:pic>
          <p:nvPicPr>
            <p:cNvPr id="7" name="图片 20">
              <a:extLst>
                <a:ext uri="{FF2B5EF4-FFF2-40B4-BE49-F238E27FC236}">
                  <a16:creationId xmlns:a16="http://schemas.microsoft.com/office/drawing/2014/main" id="{212A1693-7A6C-47C1-9737-A9CEF92398F5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2967208" y="2196639"/>
              <a:ext cx="1101326" cy="1040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文本框 23">
              <a:extLst>
                <a:ext uri="{FF2B5EF4-FFF2-40B4-BE49-F238E27FC236}">
                  <a16:creationId xmlns:a16="http://schemas.microsoft.com/office/drawing/2014/main" id="{561CAEF9-C1A7-4A49-85D9-E41FBA144E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7596" y="2373362"/>
              <a:ext cx="804735" cy="701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lang="zh-CN" sz="40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壹</a:t>
              </a:r>
            </a:p>
          </p:txBody>
        </p:sp>
        <p:pic>
          <p:nvPicPr>
            <p:cNvPr id="9" name="图片 21">
              <a:extLst>
                <a:ext uri="{FF2B5EF4-FFF2-40B4-BE49-F238E27FC236}">
                  <a16:creationId xmlns:a16="http://schemas.microsoft.com/office/drawing/2014/main" id="{109E6511-5065-4ED6-AA32-BAB2B8EC0615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2967208" y="3504984"/>
              <a:ext cx="1101326" cy="1040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文本框 24">
              <a:extLst>
                <a:ext uri="{FF2B5EF4-FFF2-40B4-BE49-F238E27FC236}">
                  <a16:creationId xmlns:a16="http://schemas.microsoft.com/office/drawing/2014/main" id="{C39BC392-BFB8-48DD-9028-6C925E985A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1592" y="3675421"/>
              <a:ext cx="806809" cy="701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lang="zh-CN" sz="40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贰</a:t>
              </a:r>
            </a:p>
          </p:txBody>
        </p:sp>
        <p:pic>
          <p:nvPicPr>
            <p:cNvPr id="11" name="图片 22">
              <a:extLst>
                <a:ext uri="{FF2B5EF4-FFF2-40B4-BE49-F238E27FC236}">
                  <a16:creationId xmlns:a16="http://schemas.microsoft.com/office/drawing/2014/main" id="{28A16A74-3AC7-43D0-B2B7-7C4E5FA6181A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2967208" y="4774309"/>
              <a:ext cx="1101326" cy="1040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文本框 25">
              <a:extLst>
                <a:ext uri="{FF2B5EF4-FFF2-40B4-BE49-F238E27FC236}">
                  <a16:creationId xmlns:a16="http://schemas.microsoft.com/office/drawing/2014/main" id="{B767377E-F3E8-45C0-8240-516A37D852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9293" y="4945533"/>
              <a:ext cx="806809" cy="701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zh-CN" lang="zh-CN" sz="40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叁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989C3BBA-4A58-4559-820C-0322F0CF39E6}"/>
                </a:ext>
              </a:extLst>
            </p:cNvPr>
            <p:cNvSpPr/>
            <p:nvPr/>
          </p:nvSpPr>
          <p:spPr>
            <a:xfrm>
              <a:off x="4335394" y="2373362"/>
              <a:ext cx="7353249" cy="822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kern="0" lang="zh-CN" sz="1600">
                  <a:solidFill>
                    <a:srgbClr val="000000">
                      <a:lumMod val="65000"/>
                      <a:lumOff val="35000"/>
                    </a:srgbClr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4383A8B-97F5-470C-B6EC-15774E24818E}"/>
                </a:ext>
              </a:extLst>
            </p:cNvPr>
            <p:cNvSpPr/>
            <p:nvPr/>
          </p:nvSpPr>
          <p:spPr>
            <a:xfrm>
              <a:off x="4335394" y="3673022"/>
              <a:ext cx="7353249" cy="822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kern="0" lang="zh-CN" sz="1600">
                  <a:solidFill>
                    <a:srgbClr val="000000">
                      <a:lumMod val="65000"/>
                      <a:lumOff val="35000"/>
                    </a:srgbClr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</a:t>
              </a: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19CD5FBF-7A93-4F4A-8411-E21A2606D3C0}"/>
                </a:ext>
              </a:extLst>
            </p:cNvPr>
            <p:cNvSpPr/>
            <p:nvPr/>
          </p:nvSpPr>
          <p:spPr>
            <a:xfrm>
              <a:off x="4335394" y="4942348"/>
              <a:ext cx="7353249" cy="8229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kern="0" lang="zh-CN" sz="1600">
                  <a:solidFill>
                    <a:srgbClr val="000000">
                      <a:lumMod val="65000"/>
                      <a:lumOff val="35000"/>
                    </a:srgbClr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</a:t>
              </a:r>
            </a:p>
          </p:txBody>
        </p:sp>
      </p:grpSp>
    </p:spTree>
    <p:extLst>
      <p:ext uri="{BB962C8B-B14F-4D97-AF65-F5344CB8AC3E}">
        <p14:creationId val="338283875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cxnSp>
        <p:nvCxnSpPr>
          <p:cNvPr id="6" name="直接连接符 14">
            <a:extLst>
              <a:ext uri="{FF2B5EF4-FFF2-40B4-BE49-F238E27FC236}">
                <a16:creationId xmlns:a16="http://schemas.microsoft.com/office/drawing/2014/main" id="{61270783-1025-4F68-9A2D-6F1D233081A0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920049" y="3384036"/>
            <a:ext cx="4296216" cy="10697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7" name="直接连接符 15">
            <a:extLst>
              <a:ext uri="{FF2B5EF4-FFF2-40B4-BE49-F238E27FC236}">
                <a16:creationId xmlns:a16="http://schemas.microsoft.com/office/drawing/2014/main" id="{32B0A88D-3F91-4078-B7C3-F868B1817B0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117045" y="1689513"/>
            <a:ext cx="0" cy="3568769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pic>
        <p:nvPicPr>
          <p:cNvPr id="8" name="图片 20">
            <a:extLst>
              <a:ext uri="{FF2B5EF4-FFF2-40B4-BE49-F238E27FC236}">
                <a16:creationId xmlns:a16="http://schemas.microsoft.com/office/drawing/2014/main" id="{B813910F-8C75-4E55-81D2-A7E11489FD83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 bwMode="auto">
          <a:xfrm>
            <a:off x="4509443" y="2047702"/>
            <a:ext cx="1129324" cy="106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E6616E68-274F-44CC-99BF-7376B7F9F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727" y="2160738"/>
            <a:ext cx="804735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lang="zh-CN" sz="4000">
                <a:solidFill>
                  <a:schemeClr val="bg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壹</a:t>
            </a:r>
          </a:p>
        </p:txBody>
      </p:sp>
      <p:pic>
        <p:nvPicPr>
          <p:cNvPr id="10" name="图片 20">
            <a:extLst>
              <a:ext uri="{FF2B5EF4-FFF2-40B4-BE49-F238E27FC236}">
                <a16:creationId xmlns:a16="http://schemas.microsoft.com/office/drawing/2014/main" id="{5AC08789-E0F4-45EB-94B7-F982A5334696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 bwMode="auto">
          <a:xfrm>
            <a:off x="6603738" y="2047702"/>
            <a:ext cx="1129324" cy="106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7D8004E4-3CD8-4791-8345-C6FBFBABF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4023" y="2160738"/>
            <a:ext cx="804735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4000">
                <a:solidFill>
                  <a:schemeClr val="bg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贰</a:t>
            </a:r>
          </a:p>
        </p:txBody>
      </p:sp>
      <p:pic>
        <p:nvPicPr>
          <p:cNvPr id="12" name="图片 20">
            <a:extLst>
              <a:ext uri="{FF2B5EF4-FFF2-40B4-BE49-F238E27FC236}">
                <a16:creationId xmlns:a16="http://schemas.microsoft.com/office/drawing/2014/main" id="{10E85829-0606-4177-9B9C-5A5BE2FBAFEA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 bwMode="auto">
          <a:xfrm>
            <a:off x="6676253" y="3805203"/>
            <a:ext cx="1129324" cy="106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9AD917AC-95B2-40A2-8E5E-7E1C38F8E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6538" y="3918239"/>
            <a:ext cx="804735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4000">
                <a:solidFill>
                  <a:schemeClr val="bg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叁</a:t>
            </a:r>
          </a:p>
        </p:txBody>
      </p:sp>
      <p:pic>
        <p:nvPicPr>
          <p:cNvPr id="14" name="图片 20">
            <a:extLst>
              <a:ext uri="{FF2B5EF4-FFF2-40B4-BE49-F238E27FC236}">
                <a16:creationId xmlns:a16="http://schemas.microsoft.com/office/drawing/2014/main" id="{96A4B69D-DA9E-40DA-9E8A-8C722EE0730F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 bwMode="auto">
          <a:xfrm>
            <a:off x="4565501" y="3805203"/>
            <a:ext cx="1129324" cy="106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BDF9F4CA-83B3-482E-B03B-F97BC647D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784" y="3918239"/>
            <a:ext cx="804735" cy="70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en-US" lang="zh-CN" sz="4000">
                <a:solidFill>
                  <a:schemeClr val="bg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肆</a:t>
            </a:r>
          </a:p>
        </p:txBody>
      </p:sp>
      <p:sp>
        <p:nvSpPr>
          <p:cNvPr id="16" name="文本框 45">
            <a:extLst>
              <a:ext uri="{FF2B5EF4-FFF2-40B4-BE49-F238E27FC236}">
                <a16:creationId xmlns:a16="http://schemas.microsoft.com/office/drawing/2014/main" id="{BB5F6D2E-44E3-4EFA-848F-91844B996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3345" y="1844277"/>
            <a:ext cx="28806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17" name="文本框 49">
            <a:extLst>
              <a:ext uri="{FF2B5EF4-FFF2-40B4-BE49-F238E27FC236}">
                <a16:creationId xmlns:a16="http://schemas.microsoft.com/office/drawing/2014/main" id="{26B044F6-7517-4056-9260-EFEDDF160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4260" y="2280395"/>
            <a:ext cx="3725165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lvl="0">
              <a:lnSpc>
                <a:spcPct val="150000"/>
              </a:lnSpc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</a:t>
            </a:r>
          </a:p>
        </p:txBody>
      </p:sp>
      <p:sp>
        <p:nvSpPr>
          <p:cNvPr id="18" name="文本框 45">
            <a:extLst>
              <a:ext uri="{FF2B5EF4-FFF2-40B4-BE49-F238E27FC236}">
                <a16:creationId xmlns:a16="http://schemas.microsoft.com/office/drawing/2014/main" id="{293EE13E-6634-485A-B872-4208A7B51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4260" y="3659613"/>
            <a:ext cx="28806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/>
            <a:r>
              <a:rPr altLang="zh-CN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19" name="文本框 49">
            <a:extLst>
              <a:ext uri="{FF2B5EF4-FFF2-40B4-BE49-F238E27FC236}">
                <a16:creationId xmlns:a16="http://schemas.microsoft.com/office/drawing/2014/main" id="{5A8E3382-95C6-4441-99CB-BE4394FE2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75" y="4095731"/>
            <a:ext cx="3725165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lvl="0">
              <a:lnSpc>
                <a:spcPct val="150000"/>
              </a:lnSpc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</a:t>
            </a:r>
          </a:p>
        </p:txBody>
      </p:sp>
      <p:sp>
        <p:nvSpPr>
          <p:cNvPr id="20" name="文本框 45">
            <a:extLst>
              <a:ext uri="{FF2B5EF4-FFF2-40B4-BE49-F238E27FC236}">
                <a16:creationId xmlns:a16="http://schemas.microsoft.com/office/drawing/2014/main" id="{17F91666-70AB-4B21-9F9F-94B74E223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672" y="1885489"/>
            <a:ext cx="28806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/>
            <a:r>
              <a:rPr altLang="zh-CN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21" name="文本框 49">
            <a:extLst>
              <a:ext uri="{FF2B5EF4-FFF2-40B4-BE49-F238E27FC236}">
                <a16:creationId xmlns:a16="http://schemas.microsoft.com/office/drawing/2014/main" id="{B9FB4A81-D516-4F51-A710-46D9762F0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78" y="2321607"/>
            <a:ext cx="3725165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lvl="0">
              <a:lnSpc>
                <a:spcPct val="150000"/>
              </a:lnSpc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</a:t>
            </a:r>
          </a:p>
        </p:txBody>
      </p:sp>
      <p:sp>
        <p:nvSpPr>
          <p:cNvPr id="22" name="文本框 45">
            <a:extLst>
              <a:ext uri="{FF2B5EF4-FFF2-40B4-BE49-F238E27FC236}">
                <a16:creationId xmlns:a16="http://schemas.microsoft.com/office/drawing/2014/main" id="{E7DAF0B5-C53F-46CF-9E07-2E90FE168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521" y="3607333"/>
            <a:ext cx="288069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eaLnBrk="1" hangingPunct="1"/>
            <a:r>
              <a:rPr altLang="zh-CN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23" name="文本框 49">
            <a:extLst>
              <a:ext uri="{FF2B5EF4-FFF2-40B4-BE49-F238E27FC236}">
                <a16:creationId xmlns:a16="http://schemas.microsoft.com/office/drawing/2014/main" id="{B65057FA-7EC4-4AD0-B006-F6FBEEA61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27" y="4043450"/>
            <a:ext cx="3725165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r" lvl="0">
              <a:lnSpc>
                <a:spcPct val="150000"/>
              </a:lnSpc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</a:t>
            </a:r>
          </a:p>
        </p:txBody>
      </p:sp>
    </p:spTree>
    <p:extLst>
      <p:ext uri="{BB962C8B-B14F-4D97-AF65-F5344CB8AC3E}">
        <p14:creationId val="212500659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1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1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2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2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2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2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3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3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3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4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4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4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5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5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5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1"/>
      <p:bldP grpId="0" spid="13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  <p:bldP grpId="0" spid="2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E1447A4-0EF5-4C19-81CE-206273240BB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8B5BDE2-BE06-4D72-AB99-CEB161941B8C}"/>
              </a:ext>
            </a:extLst>
          </p:cNvPr>
          <p:cNvSpPr/>
          <p:nvPr/>
        </p:nvSpPr>
        <p:spPr>
          <a:xfrm rot="10800000">
            <a:off x="772817" y="712954"/>
            <a:ext cx="10646366" cy="5442830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BE9AAD5-2681-4C4E-975B-4087A51CE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54375" l="16966" r="43301" t="12500"/>
          <a:stretch>
            <a:fillRect/>
          </a:stretch>
        </p:blipFill>
        <p:spPr>
          <a:xfrm rot="16200000">
            <a:off x="9130409" y="1189603"/>
            <a:ext cx="2828925" cy="1750192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9F8204A2-1E60-41B7-AE67-E095F904F3D1}"/>
              </a:ext>
            </a:extLst>
          </p:cNvPr>
          <p:cNvGrpSpPr/>
          <p:nvPr/>
        </p:nvGrpSpPr>
        <p:grpSpPr>
          <a:xfrm>
            <a:off x="1026392" y="1323848"/>
            <a:ext cx="430887" cy="434519"/>
            <a:chOff x="11165604" y="552138"/>
            <a:chExt cx="585614" cy="59055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8031B3F-A852-46C1-AEE2-5B6D7EE2D91F}"/>
                </a:ext>
              </a:extLst>
            </p:cNvPr>
            <p:cNvSpPr/>
            <p:nvPr/>
          </p:nvSpPr>
          <p:spPr bwMode="auto">
            <a:xfrm>
              <a:off x="11175884" y="552138"/>
              <a:ext cx="573204" cy="590550"/>
            </a:xfrm>
            <a:custGeom>
              <a:gdLst>
                <a:gd fmla="*/ 279 w 291" name="T0"/>
                <a:gd fmla="*/ 117 h 300" name="T1"/>
                <a:gd fmla="*/ 274 w 291" name="T2"/>
                <a:gd fmla="*/ 101 h 300" name="T3"/>
                <a:gd fmla="*/ 269 w 291" name="T4"/>
                <a:gd fmla="*/ 84 h 300" name="T5"/>
                <a:gd fmla="*/ 254 w 291" name="T6"/>
                <a:gd fmla="*/ 63 h 300" name="T7"/>
                <a:gd fmla="*/ 227 w 291" name="T8"/>
                <a:gd fmla="*/ 37 h 300" name="T9"/>
                <a:gd fmla="*/ 229 w 291" name="T10"/>
                <a:gd fmla="*/ 34 h 300" name="T11"/>
                <a:gd fmla="*/ 218 w 291" name="T12"/>
                <a:gd fmla="*/ 23 h 300" name="T13"/>
                <a:gd fmla="*/ 191 w 291" name="T14"/>
                <a:gd fmla="*/ 20 h 300" name="T15"/>
                <a:gd fmla="*/ 174 w 291" name="T16"/>
                <a:gd fmla="*/ 9 h 300" name="T17"/>
                <a:gd fmla="*/ 157 w 291" name="T18"/>
                <a:gd fmla="*/ 4 h 300" name="T19"/>
                <a:gd fmla="*/ 135 w 291" name="T20"/>
                <a:gd fmla="*/ 6 h 300" name="T21"/>
                <a:gd fmla="*/ 118 w 291" name="T22"/>
                <a:gd fmla="*/ 6 h 300" name="T23"/>
                <a:gd fmla="*/ 89 w 291" name="T24"/>
                <a:gd fmla="*/ 14 h 300" name="T25"/>
                <a:gd fmla="*/ 58 w 291" name="T26"/>
                <a:gd fmla="*/ 31 h 300" name="T27"/>
                <a:gd fmla="*/ 46 w 291" name="T28"/>
                <a:gd fmla="*/ 40 h 300" name="T29"/>
                <a:gd fmla="*/ 35 w 291" name="T30"/>
                <a:gd fmla="*/ 45 h 300" name="T31"/>
                <a:gd fmla="*/ 22 w 291" name="T32"/>
                <a:gd fmla="*/ 65 h 300" name="T33"/>
                <a:gd fmla="*/ 10 w 291" name="T34"/>
                <a:gd fmla="*/ 93 h 300" name="T35"/>
                <a:gd fmla="*/ 5 w 291" name="T36"/>
                <a:gd fmla="*/ 103 h 300" name="T37"/>
                <a:gd fmla="*/ 4 w 291" name="T38"/>
                <a:gd fmla="*/ 133 h 300" name="T39"/>
                <a:gd fmla="*/ 16 w 291" name="T40"/>
                <a:gd fmla="*/ 172 h 300" name="T41"/>
                <a:gd fmla="*/ 17 w 291" name="T42"/>
                <a:gd fmla="*/ 182 h 300" name="T43"/>
                <a:gd fmla="*/ 18 w 291" name="T44"/>
                <a:gd fmla="*/ 187 h 300" name="T45"/>
                <a:gd fmla="*/ 21 w 291" name="T46"/>
                <a:gd fmla="*/ 193 h 300" name="T47"/>
                <a:gd fmla="*/ 54 w 291" name="T48"/>
                <a:gd fmla="*/ 227 h 300" name="T49"/>
                <a:gd fmla="*/ 83 w 291" name="T50"/>
                <a:gd fmla="*/ 244 h 300" name="T51"/>
                <a:gd fmla="*/ 107 w 291" name="T52"/>
                <a:gd fmla="*/ 263 h 300" name="T53"/>
                <a:gd fmla="*/ 116 w 291" name="T54"/>
                <a:gd fmla="*/ 265 h 300" name="T55"/>
                <a:gd fmla="*/ 113 w 291" name="T56"/>
                <a:gd fmla="*/ 273 h 300" name="T57"/>
                <a:gd fmla="*/ 130 w 291" name="T58"/>
                <a:gd fmla="*/ 281 h 300" name="T59"/>
                <a:gd fmla="*/ 124 w 291" name="T60"/>
                <a:gd fmla="*/ 287 h 300" name="T61"/>
                <a:gd fmla="*/ 150 w 291" name="T62"/>
                <a:gd fmla="*/ 293 h 300" name="T63"/>
                <a:gd fmla="*/ 185 w 291" name="T64"/>
                <a:gd fmla="*/ 289 h 300" name="T65"/>
                <a:gd fmla="*/ 210 w 291" name="T66"/>
                <a:gd fmla="*/ 273 h 300" name="T67"/>
                <a:gd fmla="*/ 246 w 291" name="T68"/>
                <a:gd fmla="*/ 252 h 300" name="T69"/>
                <a:gd fmla="*/ 268 w 291" name="T70"/>
                <a:gd fmla="*/ 223 h 300" name="T71"/>
                <a:gd fmla="*/ 274 w 291" name="T72"/>
                <a:gd fmla="*/ 196 h 300" name="T73"/>
                <a:gd fmla="*/ 280 w 291" name="T74"/>
                <a:gd fmla="*/ 183 h 300" name="T75"/>
                <a:gd fmla="*/ 284 w 291" name="T76"/>
                <a:gd fmla="*/ 159 h 300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300" w="291">
                  <a:moveTo>
                    <a:pt x="284" y="135"/>
                  </a:moveTo>
                  <a:cubicBezTo>
                    <a:pt x="285" y="127"/>
                    <a:pt x="282" y="123"/>
                    <a:pt x="279" y="117"/>
                  </a:cubicBezTo>
                  <a:cubicBezTo>
                    <a:pt x="285" y="110"/>
                    <a:pt x="273" y="107"/>
                    <a:pt x="274" y="100"/>
                  </a:cubicBezTo>
                  <a:cubicBezTo>
                    <a:pt x="274" y="101"/>
                    <a:pt x="274" y="101"/>
                    <a:pt x="274" y="101"/>
                  </a:cubicBezTo>
                  <a:cubicBezTo>
                    <a:pt x="272" y="99"/>
                    <a:pt x="272" y="99"/>
                    <a:pt x="272" y="99"/>
                  </a:cubicBezTo>
                  <a:cubicBezTo>
                    <a:pt x="278" y="93"/>
                    <a:pt x="269" y="89"/>
                    <a:pt x="269" y="84"/>
                  </a:cubicBezTo>
                  <a:cubicBezTo>
                    <a:pt x="266" y="81"/>
                    <a:pt x="268" y="71"/>
                    <a:pt x="260" y="73"/>
                  </a:cubicBezTo>
                  <a:cubicBezTo>
                    <a:pt x="260" y="68"/>
                    <a:pt x="258" y="66"/>
                    <a:pt x="254" y="63"/>
                  </a:cubicBezTo>
                  <a:cubicBezTo>
                    <a:pt x="246" y="57"/>
                    <a:pt x="241" y="41"/>
                    <a:pt x="229" y="40"/>
                  </a:cubicBezTo>
                  <a:cubicBezTo>
                    <a:pt x="228" y="39"/>
                    <a:pt x="227" y="38"/>
                    <a:pt x="227" y="37"/>
                  </a:cubicBezTo>
                  <a:cubicBezTo>
                    <a:pt x="228" y="37"/>
                    <a:pt x="228" y="36"/>
                    <a:pt x="229" y="36"/>
                  </a:cubicBezTo>
                  <a:cubicBezTo>
                    <a:pt x="229" y="34"/>
                    <a:pt x="229" y="34"/>
                    <a:pt x="229" y="34"/>
                  </a:cubicBezTo>
                  <a:cubicBezTo>
                    <a:pt x="226" y="33"/>
                    <a:pt x="224" y="32"/>
                    <a:pt x="221" y="31"/>
                  </a:cubicBezTo>
                  <a:cubicBezTo>
                    <a:pt x="223" y="29"/>
                    <a:pt x="221" y="24"/>
                    <a:pt x="218" y="23"/>
                  </a:cubicBezTo>
                  <a:cubicBezTo>
                    <a:pt x="213" y="22"/>
                    <a:pt x="212" y="22"/>
                    <a:pt x="206" y="21"/>
                  </a:cubicBezTo>
                  <a:cubicBezTo>
                    <a:pt x="202" y="17"/>
                    <a:pt x="196" y="19"/>
                    <a:pt x="191" y="20"/>
                  </a:cubicBezTo>
                  <a:cubicBezTo>
                    <a:pt x="189" y="14"/>
                    <a:pt x="182" y="16"/>
                    <a:pt x="178" y="14"/>
                  </a:cubicBezTo>
                  <a:cubicBezTo>
                    <a:pt x="176" y="12"/>
                    <a:pt x="174" y="11"/>
                    <a:pt x="174" y="9"/>
                  </a:cubicBezTo>
                  <a:cubicBezTo>
                    <a:pt x="168" y="9"/>
                    <a:pt x="164" y="6"/>
                    <a:pt x="157" y="7"/>
                  </a:cubicBezTo>
                  <a:cubicBezTo>
                    <a:pt x="157" y="4"/>
                    <a:pt x="157" y="4"/>
                    <a:pt x="157" y="4"/>
                  </a:cubicBezTo>
                  <a:cubicBezTo>
                    <a:pt x="153" y="0"/>
                    <a:pt x="148" y="6"/>
                    <a:pt x="144" y="1"/>
                  </a:cubicBezTo>
                  <a:cubicBezTo>
                    <a:pt x="140" y="2"/>
                    <a:pt x="139" y="5"/>
                    <a:pt x="135" y="6"/>
                  </a:cubicBezTo>
                  <a:cubicBezTo>
                    <a:pt x="132" y="7"/>
                    <a:pt x="126" y="9"/>
                    <a:pt x="124" y="4"/>
                  </a:cubicBezTo>
                  <a:cubicBezTo>
                    <a:pt x="122" y="4"/>
                    <a:pt x="119" y="4"/>
                    <a:pt x="118" y="6"/>
                  </a:cubicBezTo>
                  <a:cubicBezTo>
                    <a:pt x="114" y="2"/>
                    <a:pt x="112" y="11"/>
                    <a:pt x="107" y="6"/>
                  </a:cubicBezTo>
                  <a:cubicBezTo>
                    <a:pt x="103" y="16"/>
                    <a:pt x="96" y="9"/>
                    <a:pt x="89" y="14"/>
                  </a:cubicBezTo>
                  <a:cubicBezTo>
                    <a:pt x="84" y="23"/>
                    <a:pt x="74" y="15"/>
                    <a:pt x="69" y="25"/>
                  </a:cubicBezTo>
                  <a:cubicBezTo>
                    <a:pt x="64" y="22"/>
                    <a:pt x="63" y="35"/>
                    <a:pt x="58" y="31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6" y="38"/>
                    <a:pt x="47" y="32"/>
                    <a:pt x="46" y="40"/>
                  </a:cubicBezTo>
                  <a:cubicBezTo>
                    <a:pt x="40" y="40"/>
                    <a:pt x="38" y="39"/>
                    <a:pt x="34" y="43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2" y="49"/>
                    <a:pt x="32" y="53"/>
                    <a:pt x="27" y="53"/>
                  </a:cubicBezTo>
                  <a:cubicBezTo>
                    <a:pt x="24" y="57"/>
                    <a:pt x="20" y="61"/>
                    <a:pt x="22" y="65"/>
                  </a:cubicBezTo>
                  <a:cubicBezTo>
                    <a:pt x="9" y="69"/>
                    <a:pt x="20" y="87"/>
                    <a:pt x="8" y="92"/>
                  </a:cubicBezTo>
                  <a:cubicBezTo>
                    <a:pt x="10" y="93"/>
                    <a:pt x="10" y="93"/>
                    <a:pt x="10" y="93"/>
                  </a:cubicBezTo>
                  <a:cubicBezTo>
                    <a:pt x="8" y="96"/>
                    <a:pt x="8" y="102"/>
                    <a:pt x="3" y="99"/>
                  </a:cubicBezTo>
                  <a:cubicBezTo>
                    <a:pt x="2" y="101"/>
                    <a:pt x="4" y="102"/>
                    <a:pt x="5" y="103"/>
                  </a:cubicBezTo>
                  <a:cubicBezTo>
                    <a:pt x="2" y="109"/>
                    <a:pt x="6" y="114"/>
                    <a:pt x="8" y="121"/>
                  </a:cubicBezTo>
                  <a:cubicBezTo>
                    <a:pt x="5" y="124"/>
                    <a:pt x="0" y="128"/>
                    <a:pt x="4" y="133"/>
                  </a:cubicBezTo>
                  <a:cubicBezTo>
                    <a:pt x="12" y="137"/>
                    <a:pt x="0" y="147"/>
                    <a:pt x="8" y="149"/>
                  </a:cubicBezTo>
                  <a:cubicBezTo>
                    <a:pt x="5" y="159"/>
                    <a:pt x="14" y="166"/>
                    <a:pt x="16" y="172"/>
                  </a:cubicBezTo>
                  <a:cubicBezTo>
                    <a:pt x="13" y="175"/>
                    <a:pt x="17" y="180"/>
                    <a:pt x="16" y="183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9" y="184"/>
                    <a:pt x="19" y="184"/>
                    <a:pt x="19" y="184"/>
                  </a:cubicBezTo>
                  <a:cubicBezTo>
                    <a:pt x="19" y="185"/>
                    <a:pt x="19" y="186"/>
                    <a:pt x="18" y="187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1" y="193"/>
                    <a:pt x="21" y="193"/>
                    <a:pt x="21" y="193"/>
                  </a:cubicBezTo>
                  <a:cubicBezTo>
                    <a:pt x="26" y="202"/>
                    <a:pt x="38" y="205"/>
                    <a:pt x="43" y="215"/>
                  </a:cubicBezTo>
                  <a:cubicBezTo>
                    <a:pt x="51" y="215"/>
                    <a:pt x="47" y="225"/>
                    <a:pt x="54" y="227"/>
                  </a:cubicBezTo>
                  <a:cubicBezTo>
                    <a:pt x="64" y="224"/>
                    <a:pt x="62" y="237"/>
                    <a:pt x="71" y="236"/>
                  </a:cubicBezTo>
                  <a:cubicBezTo>
                    <a:pt x="72" y="243"/>
                    <a:pt x="83" y="237"/>
                    <a:pt x="83" y="244"/>
                  </a:cubicBezTo>
                  <a:cubicBezTo>
                    <a:pt x="86" y="244"/>
                    <a:pt x="86" y="244"/>
                    <a:pt x="86" y="244"/>
                  </a:cubicBezTo>
                  <a:cubicBezTo>
                    <a:pt x="92" y="253"/>
                    <a:pt x="104" y="253"/>
                    <a:pt x="107" y="263"/>
                  </a:cubicBezTo>
                  <a:cubicBezTo>
                    <a:pt x="110" y="261"/>
                    <a:pt x="115" y="259"/>
                    <a:pt x="117" y="263"/>
                  </a:cubicBezTo>
                  <a:cubicBezTo>
                    <a:pt x="116" y="265"/>
                    <a:pt x="116" y="265"/>
                    <a:pt x="116" y="265"/>
                  </a:cubicBezTo>
                  <a:cubicBezTo>
                    <a:pt x="120" y="269"/>
                    <a:pt x="120" y="269"/>
                    <a:pt x="120" y="269"/>
                  </a:cubicBezTo>
                  <a:cubicBezTo>
                    <a:pt x="119" y="273"/>
                    <a:pt x="114" y="269"/>
                    <a:pt x="113" y="273"/>
                  </a:cubicBezTo>
                  <a:cubicBezTo>
                    <a:pt x="116" y="275"/>
                    <a:pt x="120" y="278"/>
                    <a:pt x="122" y="275"/>
                  </a:cubicBezTo>
                  <a:cubicBezTo>
                    <a:pt x="124" y="278"/>
                    <a:pt x="127" y="278"/>
                    <a:pt x="130" y="281"/>
                  </a:cubicBezTo>
                  <a:cubicBezTo>
                    <a:pt x="132" y="283"/>
                    <a:pt x="135" y="277"/>
                    <a:pt x="137" y="282"/>
                  </a:cubicBezTo>
                  <a:cubicBezTo>
                    <a:pt x="133" y="285"/>
                    <a:pt x="130" y="285"/>
                    <a:pt x="124" y="287"/>
                  </a:cubicBezTo>
                  <a:cubicBezTo>
                    <a:pt x="126" y="287"/>
                    <a:pt x="130" y="289"/>
                    <a:pt x="130" y="287"/>
                  </a:cubicBezTo>
                  <a:cubicBezTo>
                    <a:pt x="135" y="291"/>
                    <a:pt x="145" y="288"/>
                    <a:pt x="150" y="293"/>
                  </a:cubicBezTo>
                  <a:cubicBezTo>
                    <a:pt x="154" y="294"/>
                    <a:pt x="156" y="293"/>
                    <a:pt x="157" y="290"/>
                  </a:cubicBezTo>
                  <a:cubicBezTo>
                    <a:pt x="168" y="300"/>
                    <a:pt x="174" y="285"/>
                    <a:pt x="185" y="289"/>
                  </a:cubicBezTo>
                  <a:cubicBezTo>
                    <a:pt x="195" y="289"/>
                    <a:pt x="191" y="272"/>
                    <a:pt x="202" y="279"/>
                  </a:cubicBezTo>
                  <a:cubicBezTo>
                    <a:pt x="205" y="274"/>
                    <a:pt x="211" y="281"/>
                    <a:pt x="210" y="273"/>
                  </a:cubicBezTo>
                  <a:cubicBezTo>
                    <a:pt x="212" y="269"/>
                    <a:pt x="216" y="270"/>
                    <a:pt x="219" y="270"/>
                  </a:cubicBezTo>
                  <a:cubicBezTo>
                    <a:pt x="225" y="260"/>
                    <a:pt x="237" y="259"/>
                    <a:pt x="246" y="252"/>
                  </a:cubicBezTo>
                  <a:cubicBezTo>
                    <a:pt x="245" y="245"/>
                    <a:pt x="253" y="244"/>
                    <a:pt x="253" y="237"/>
                  </a:cubicBezTo>
                  <a:cubicBezTo>
                    <a:pt x="260" y="234"/>
                    <a:pt x="260" y="225"/>
                    <a:pt x="268" y="223"/>
                  </a:cubicBezTo>
                  <a:cubicBezTo>
                    <a:pt x="267" y="218"/>
                    <a:pt x="269" y="210"/>
                    <a:pt x="270" y="205"/>
                  </a:cubicBezTo>
                  <a:cubicBezTo>
                    <a:pt x="273" y="203"/>
                    <a:pt x="270" y="197"/>
                    <a:pt x="274" y="196"/>
                  </a:cubicBezTo>
                  <a:cubicBezTo>
                    <a:pt x="274" y="195"/>
                    <a:pt x="274" y="195"/>
                    <a:pt x="274" y="195"/>
                  </a:cubicBezTo>
                  <a:cubicBezTo>
                    <a:pt x="281" y="194"/>
                    <a:pt x="274" y="185"/>
                    <a:pt x="280" y="183"/>
                  </a:cubicBezTo>
                  <a:cubicBezTo>
                    <a:pt x="280" y="179"/>
                    <a:pt x="280" y="171"/>
                    <a:pt x="284" y="169"/>
                  </a:cubicBezTo>
                  <a:cubicBezTo>
                    <a:pt x="284" y="159"/>
                    <a:pt x="284" y="159"/>
                    <a:pt x="284" y="159"/>
                  </a:cubicBezTo>
                  <a:cubicBezTo>
                    <a:pt x="279" y="151"/>
                    <a:pt x="291" y="143"/>
                    <a:pt x="284" y="135"/>
                  </a:cubicBezTo>
                  <a:close/>
                </a:path>
              </a:pathLst>
            </a:custGeom>
            <a:solidFill>
              <a:srgbClr val="4C1B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latin charset="-122" panose="02010609060101010101" pitchFamily="49" typeface="楷体"/>
                <a:ea charset="-122" panose="02010609060101010101" pitchFamily="49" typeface="楷体"/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B81D6D5F-6D30-42AF-A426-C135331CBF9B}"/>
                </a:ext>
              </a:extLst>
            </p:cNvPr>
            <p:cNvSpPr txBox="1"/>
            <p:nvPr/>
          </p:nvSpPr>
          <p:spPr>
            <a:xfrm>
              <a:off x="11168435" y="602938"/>
              <a:ext cx="579951" cy="457200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pPr algn="ctr"/>
              <a:r>
                <a:rPr altLang="en-US" lang="zh-CN" sz="16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一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9B037E99-A5BE-4DB0-8F37-0EAA29003186}"/>
              </a:ext>
            </a:extLst>
          </p:cNvPr>
          <p:cNvGrpSpPr/>
          <p:nvPr/>
        </p:nvGrpSpPr>
        <p:grpSpPr>
          <a:xfrm>
            <a:off x="1367727" y="1792789"/>
            <a:ext cx="1954887" cy="1926149"/>
            <a:chOff x="1874163" y="1066800"/>
            <a:chExt cx="1954887" cy="1683968"/>
          </a:xfrm>
        </p:grpSpPr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6B59E0BF-9A69-4C21-85D8-5E3F8491445D}"/>
                </a:ext>
              </a:extLst>
            </p:cNvPr>
            <p:cNvSpPr txBox="1"/>
            <p:nvPr/>
          </p:nvSpPr>
          <p:spPr>
            <a:xfrm>
              <a:off x="1874163" y="1066800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晴岚萦转双溪畔</a:t>
              </a: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4A3EA1F9-2780-46EB-9F9A-1E8291FB40C5}"/>
                </a:ext>
              </a:extLst>
            </p:cNvPr>
            <p:cNvSpPr txBox="1"/>
            <p:nvPr/>
          </p:nvSpPr>
          <p:spPr>
            <a:xfrm>
              <a:off x="2382163" y="1066800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慧水潺潺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7F74D67A-31B8-43F8-84D3-3B6B88E5E8D2}"/>
                </a:ext>
              </a:extLst>
            </p:cNvPr>
            <p:cNvSpPr txBox="1"/>
            <p:nvPr/>
          </p:nvSpPr>
          <p:spPr>
            <a:xfrm>
              <a:off x="2890163" y="1066800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霜林醉染峰峦间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6A153D29-3BB5-4B85-B635-BC747AE1AB43}"/>
                </a:ext>
              </a:extLst>
            </p:cNvPr>
            <p:cNvSpPr txBox="1"/>
            <p:nvPr/>
          </p:nvSpPr>
          <p:spPr>
            <a:xfrm>
              <a:off x="3398163" y="1066800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祥云淡淡</a:t>
              </a:r>
            </a:p>
          </p:txBody>
        </p: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id="{00366327-AAC1-4592-978A-4EB96C8A6F55}"/>
                </a:ext>
              </a:extLst>
            </p:cNvPr>
            <p:cNvCxnSpPr/>
            <p:nvPr/>
          </p:nvCxnSpPr>
          <p:spPr>
            <a:xfrm flipH="1">
              <a:off x="2343607" y="1099243"/>
              <a:ext cx="0" cy="146668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10200F80-C5AE-4849-90F6-70C244E6790B}"/>
                </a:ext>
              </a:extLst>
            </p:cNvPr>
            <p:cNvCxnSpPr/>
            <p:nvPr/>
          </p:nvCxnSpPr>
          <p:spPr>
            <a:xfrm flipH="1">
              <a:off x="2851607" y="1099243"/>
              <a:ext cx="0" cy="146668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567F165E-3268-4F9B-80AC-CB56482BD366}"/>
                </a:ext>
              </a:extLst>
            </p:cNvPr>
            <p:cNvCxnSpPr/>
            <p:nvPr/>
          </p:nvCxnSpPr>
          <p:spPr>
            <a:xfrm flipH="1">
              <a:off x="3359607" y="1099243"/>
              <a:ext cx="0" cy="146668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202304F6-219A-43C3-AD46-6F9DE9EC65DC}"/>
              </a:ext>
            </a:extLst>
          </p:cNvPr>
          <p:cNvGrpSpPr/>
          <p:nvPr/>
        </p:nvGrpSpPr>
        <p:grpSpPr>
          <a:xfrm>
            <a:off x="3707045" y="2064699"/>
            <a:ext cx="430887" cy="434519"/>
            <a:chOff x="11165604" y="552138"/>
            <a:chExt cx="585614" cy="590550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934D8569-D6C8-48DC-B5E3-E0C9090F1596}"/>
                </a:ext>
              </a:extLst>
            </p:cNvPr>
            <p:cNvSpPr/>
            <p:nvPr/>
          </p:nvSpPr>
          <p:spPr bwMode="auto">
            <a:xfrm>
              <a:off x="11175884" y="552138"/>
              <a:ext cx="573204" cy="590550"/>
            </a:xfrm>
            <a:custGeom>
              <a:gdLst>
                <a:gd fmla="*/ 279 w 291" name="T0"/>
                <a:gd fmla="*/ 117 h 300" name="T1"/>
                <a:gd fmla="*/ 274 w 291" name="T2"/>
                <a:gd fmla="*/ 101 h 300" name="T3"/>
                <a:gd fmla="*/ 269 w 291" name="T4"/>
                <a:gd fmla="*/ 84 h 300" name="T5"/>
                <a:gd fmla="*/ 254 w 291" name="T6"/>
                <a:gd fmla="*/ 63 h 300" name="T7"/>
                <a:gd fmla="*/ 227 w 291" name="T8"/>
                <a:gd fmla="*/ 37 h 300" name="T9"/>
                <a:gd fmla="*/ 229 w 291" name="T10"/>
                <a:gd fmla="*/ 34 h 300" name="T11"/>
                <a:gd fmla="*/ 218 w 291" name="T12"/>
                <a:gd fmla="*/ 23 h 300" name="T13"/>
                <a:gd fmla="*/ 191 w 291" name="T14"/>
                <a:gd fmla="*/ 20 h 300" name="T15"/>
                <a:gd fmla="*/ 174 w 291" name="T16"/>
                <a:gd fmla="*/ 9 h 300" name="T17"/>
                <a:gd fmla="*/ 157 w 291" name="T18"/>
                <a:gd fmla="*/ 4 h 300" name="T19"/>
                <a:gd fmla="*/ 135 w 291" name="T20"/>
                <a:gd fmla="*/ 6 h 300" name="T21"/>
                <a:gd fmla="*/ 118 w 291" name="T22"/>
                <a:gd fmla="*/ 6 h 300" name="T23"/>
                <a:gd fmla="*/ 89 w 291" name="T24"/>
                <a:gd fmla="*/ 14 h 300" name="T25"/>
                <a:gd fmla="*/ 58 w 291" name="T26"/>
                <a:gd fmla="*/ 31 h 300" name="T27"/>
                <a:gd fmla="*/ 46 w 291" name="T28"/>
                <a:gd fmla="*/ 40 h 300" name="T29"/>
                <a:gd fmla="*/ 35 w 291" name="T30"/>
                <a:gd fmla="*/ 45 h 300" name="T31"/>
                <a:gd fmla="*/ 22 w 291" name="T32"/>
                <a:gd fmla="*/ 65 h 300" name="T33"/>
                <a:gd fmla="*/ 10 w 291" name="T34"/>
                <a:gd fmla="*/ 93 h 300" name="T35"/>
                <a:gd fmla="*/ 5 w 291" name="T36"/>
                <a:gd fmla="*/ 103 h 300" name="T37"/>
                <a:gd fmla="*/ 4 w 291" name="T38"/>
                <a:gd fmla="*/ 133 h 300" name="T39"/>
                <a:gd fmla="*/ 16 w 291" name="T40"/>
                <a:gd fmla="*/ 172 h 300" name="T41"/>
                <a:gd fmla="*/ 17 w 291" name="T42"/>
                <a:gd fmla="*/ 182 h 300" name="T43"/>
                <a:gd fmla="*/ 18 w 291" name="T44"/>
                <a:gd fmla="*/ 187 h 300" name="T45"/>
                <a:gd fmla="*/ 21 w 291" name="T46"/>
                <a:gd fmla="*/ 193 h 300" name="T47"/>
                <a:gd fmla="*/ 54 w 291" name="T48"/>
                <a:gd fmla="*/ 227 h 300" name="T49"/>
                <a:gd fmla="*/ 83 w 291" name="T50"/>
                <a:gd fmla="*/ 244 h 300" name="T51"/>
                <a:gd fmla="*/ 107 w 291" name="T52"/>
                <a:gd fmla="*/ 263 h 300" name="T53"/>
                <a:gd fmla="*/ 116 w 291" name="T54"/>
                <a:gd fmla="*/ 265 h 300" name="T55"/>
                <a:gd fmla="*/ 113 w 291" name="T56"/>
                <a:gd fmla="*/ 273 h 300" name="T57"/>
                <a:gd fmla="*/ 130 w 291" name="T58"/>
                <a:gd fmla="*/ 281 h 300" name="T59"/>
                <a:gd fmla="*/ 124 w 291" name="T60"/>
                <a:gd fmla="*/ 287 h 300" name="T61"/>
                <a:gd fmla="*/ 150 w 291" name="T62"/>
                <a:gd fmla="*/ 293 h 300" name="T63"/>
                <a:gd fmla="*/ 185 w 291" name="T64"/>
                <a:gd fmla="*/ 289 h 300" name="T65"/>
                <a:gd fmla="*/ 210 w 291" name="T66"/>
                <a:gd fmla="*/ 273 h 300" name="T67"/>
                <a:gd fmla="*/ 246 w 291" name="T68"/>
                <a:gd fmla="*/ 252 h 300" name="T69"/>
                <a:gd fmla="*/ 268 w 291" name="T70"/>
                <a:gd fmla="*/ 223 h 300" name="T71"/>
                <a:gd fmla="*/ 274 w 291" name="T72"/>
                <a:gd fmla="*/ 196 h 300" name="T73"/>
                <a:gd fmla="*/ 280 w 291" name="T74"/>
                <a:gd fmla="*/ 183 h 300" name="T75"/>
                <a:gd fmla="*/ 284 w 291" name="T76"/>
                <a:gd fmla="*/ 159 h 300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300" w="291">
                  <a:moveTo>
                    <a:pt x="284" y="135"/>
                  </a:moveTo>
                  <a:cubicBezTo>
                    <a:pt x="285" y="127"/>
                    <a:pt x="282" y="123"/>
                    <a:pt x="279" y="117"/>
                  </a:cubicBezTo>
                  <a:cubicBezTo>
                    <a:pt x="285" y="110"/>
                    <a:pt x="273" y="107"/>
                    <a:pt x="274" y="100"/>
                  </a:cubicBezTo>
                  <a:cubicBezTo>
                    <a:pt x="274" y="101"/>
                    <a:pt x="274" y="101"/>
                    <a:pt x="274" y="101"/>
                  </a:cubicBezTo>
                  <a:cubicBezTo>
                    <a:pt x="272" y="99"/>
                    <a:pt x="272" y="99"/>
                    <a:pt x="272" y="99"/>
                  </a:cubicBezTo>
                  <a:cubicBezTo>
                    <a:pt x="278" y="93"/>
                    <a:pt x="269" y="89"/>
                    <a:pt x="269" y="84"/>
                  </a:cubicBezTo>
                  <a:cubicBezTo>
                    <a:pt x="266" y="81"/>
                    <a:pt x="268" y="71"/>
                    <a:pt x="260" y="73"/>
                  </a:cubicBezTo>
                  <a:cubicBezTo>
                    <a:pt x="260" y="68"/>
                    <a:pt x="258" y="66"/>
                    <a:pt x="254" y="63"/>
                  </a:cubicBezTo>
                  <a:cubicBezTo>
                    <a:pt x="246" y="57"/>
                    <a:pt x="241" y="41"/>
                    <a:pt x="229" y="40"/>
                  </a:cubicBezTo>
                  <a:cubicBezTo>
                    <a:pt x="228" y="39"/>
                    <a:pt x="227" y="38"/>
                    <a:pt x="227" y="37"/>
                  </a:cubicBezTo>
                  <a:cubicBezTo>
                    <a:pt x="228" y="37"/>
                    <a:pt x="228" y="36"/>
                    <a:pt x="229" y="36"/>
                  </a:cubicBezTo>
                  <a:cubicBezTo>
                    <a:pt x="229" y="34"/>
                    <a:pt x="229" y="34"/>
                    <a:pt x="229" y="34"/>
                  </a:cubicBezTo>
                  <a:cubicBezTo>
                    <a:pt x="226" y="33"/>
                    <a:pt x="224" y="32"/>
                    <a:pt x="221" y="31"/>
                  </a:cubicBezTo>
                  <a:cubicBezTo>
                    <a:pt x="223" y="29"/>
                    <a:pt x="221" y="24"/>
                    <a:pt x="218" y="23"/>
                  </a:cubicBezTo>
                  <a:cubicBezTo>
                    <a:pt x="213" y="22"/>
                    <a:pt x="212" y="22"/>
                    <a:pt x="206" y="21"/>
                  </a:cubicBezTo>
                  <a:cubicBezTo>
                    <a:pt x="202" y="17"/>
                    <a:pt x="196" y="19"/>
                    <a:pt x="191" y="20"/>
                  </a:cubicBezTo>
                  <a:cubicBezTo>
                    <a:pt x="189" y="14"/>
                    <a:pt x="182" y="16"/>
                    <a:pt x="178" y="14"/>
                  </a:cubicBezTo>
                  <a:cubicBezTo>
                    <a:pt x="176" y="12"/>
                    <a:pt x="174" y="11"/>
                    <a:pt x="174" y="9"/>
                  </a:cubicBezTo>
                  <a:cubicBezTo>
                    <a:pt x="168" y="9"/>
                    <a:pt x="164" y="6"/>
                    <a:pt x="157" y="7"/>
                  </a:cubicBezTo>
                  <a:cubicBezTo>
                    <a:pt x="157" y="4"/>
                    <a:pt x="157" y="4"/>
                    <a:pt x="157" y="4"/>
                  </a:cubicBezTo>
                  <a:cubicBezTo>
                    <a:pt x="153" y="0"/>
                    <a:pt x="148" y="6"/>
                    <a:pt x="144" y="1"/>
                  </a:cubicBezTo>
                  <a:cubicBezTo>
                    <a:pt x="140" y="2"/>
                    <a:pt x="139" y="5"/>
                    <a:pt x="135" y="6"/>
                  </a:cubicBezTo>
                  <a:cubicBezTo>
                    <a:pt x="132" y="7"/>
                    <a:pt x="126" y="9"/>
                    <a:pt x="124" y="4"/>
                  </a:cubicBezTo>
                  <a:cubicBezTo>
                    <a:pt x="122" y="4"/>
                    <a:pt x="119" y="4"/>
                    <a:pt x="118" y="6"/>
                  </a:cubicBezTo>
                  <a:cubicBezTo>
                    <a:pt x="114" y="2"/>
                    <a:pt x="112" y="11"/>
                    <a:pt x="107" y="6"/>
                  </a:cubicBezTo>
                  <a:cubicBezTo>
                    <a:pt x="103" y="16"/>
                    <a:pt x="96" y="9"/>
                    <a:pt x="89" y="14"/>
                  </a:cubicBezTo>
                  <a:cubicBezTo>
                    <a:pt x="84" y="23"/>
                    <a:pt x="74" y="15"/>
                    <a:pt x="69" y="25"/>
                  </a:cubicBezTo>
                  <a:cubicBezTo>
                    <a:pt x="64" y="22"/>
                    <a:pt x="63" y="35"/>
                    <a:pt x="58" y="31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6" y="38"/>
                    <a:pt x="47" y="32"/>
                    <a:pt x="46" y="40"/>
                  </a:cubicBezTo>
                  <a:cubicBezTo>
                    <a:pt x="40" y="40"/>
                    <a:pt x="38" y="39"/>
                    <a:pt x="34" y="43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2" y="49"/>
                    <a:pt x="32" y="53"/>
                    <a:pt x="27" y="53"/>
                  </a:cubicBezTo>
                  <a:cubicBezTo>
                    <a:pt x="24" y="57"/>
                    <a:pt x="20" y="61"/>
                    <a:pt x="22" y="65"/>
                  </a:cubicBezTo>
                  <a:cubicBezTo>
                    <a:pt x="9" y="69"/>
                    <a:pt x="20" y="87"/>
                    <a:pt x="8" y="92"/>
                  </a:cubicBezTo>
                  <a:cubicBezTo>
                    <a:pt x="10" y="93"/>
                    <a:pt x="10" y="93"/>
                    <a:pt x="10" y="93"/>
                  </a:cubicBezTo>
                  <a:cubicBezTo>
                    <a:pt x="8" y="96"/>
                    <a:pt x="8" y="102"/>
                    <a:pt x="3" y="99"/>
                  </a:cubicBezTo>
                  <a:cubicBezTo>
                    <a:pt x="2" y="101"/>
                    <a:pt x="4" y="102"/>
                    <a:pt x="5" y="103"/>
                  </a:cubicBezTo>
                  <a:cubicBezTo>
                    <a:pt x="2" y="109"/>
                    <a:pt x="6" y="114"/>
                    <a:pt x="8" y="121"/>
                  </a:cubicBezTo>
                  <a:cubicBezTo>
                    <a:pt x="5" y="124"/>
                    <a:pt x="0" y="128"/>
                    <a:pt x="4" y="133"/>
                  </a:cubicBezTo>
                  <a:cubicBezTo>
                    <a:pt x="12" y="137"/>
                    <a:pt x="0" y="147"/>
                    <a:pt x="8" y="149"/>
                  </a:cubicBezTo>
                  <a:cubicBezTo>
                    <a:pt x="5" y="159"/>
                    <a:pt x="14" y="166"/>
                    <a:pt x="16" y="172"/>
                  </a:cubicBezTo>
                  <a:cubicBezTo>
                    <a:pt x="13" y="175"/>
                    <a:pt x="17" y="180"/>
                    <a:pt x="16" y="183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9" y="184"/>
                    <a:pt x="19" y="184"/>
                    <a:pt x="19" y="184"/>
                  </a:cubicBezTo>
                  <a:cubicBezTo>
                    <a:pt x="19" y="185"/>
                    <a:pt x="19" y="186"/>
                    <a:pt x="18" y="187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1" y="193"/>
                    <a:pt x="21" y="193"/>
                    <a:pt x="21" y="193"/>
                  </a:cubicBezTo>
                  <a:cubicBezTo>
                    <a:pt x="26" y="202"/>
                    <a:pt x="38" y="205"/>
                    <a:pt x="43" y="215"/>
                  </a:cubicBezTo>
                  <a:cubicBezTo>
                    <a:pt x="51" y="215"/>
                    <a:pt x="47" y="225"/>
                    <a:pt x="54" y="227"/>
                  </a:cubicBezTo>
                  <a:cubicBezTo>
                    <a:pt x="64" y="224"/>
                    <a:pt x="62" y="237"/>
                    <a:pt x="71" y="236"/>
                  </a:cubicBezTo>
                  <a:cubicBezTo>
                    <a:pt x="72" y="243"/>
                    <a:pt x="83" y="237"/>
                    <a:pt x="83" y="244"/>
                  </a:cubicBezTo>
                  <a:cubicBezTo>
                    <a:pt x="86" y="244"/>
                    <a:pt x="86" y="244"/>
                    <a:pt x="86" y="244"/>
                  </a:cubicBezTo>
                  <a:cubicBezTo>
                    <a:pt x="92" y="253"/>
                    <a:pt x="104" y="253"/>
                    <a:pt x="107" y="263"/>
                  </a:cubicBezTo>
                  <a:cubicBezTo>
                    <a:pt x="110" y="261"/>
                    <a:pt x="115" y="259"/>
                    <a:pt x="117" y="263"/>
                  </a:cubicBezTo>
                  <a:cubicBezTo>
                    <a:pt x="116" y="265"/>
                    <a:pt x="116" y="265"/>
                    <a:pt x="116" y="265"/>
                  </a:cubicBezTo>
                  <a:cubicBezTo>
                    <a:pt x="120" y="269"/>
                    <a:pt x="120" y="269"/>
                    <a:pt x="120" y="269"/>
                  </a:cubicBezTo>
                  <a:cubicBezTo>
                    <a:pt x="119" y="273"/>
                    <a:pt x="114" y="269"/>
                    <a:pt x="113" y="273"/>
                  </a:cubicBezTo>
                  <a:cubicBezTo>
                    <a:pt x="116" y="275"/>
                    <a:pt x="120" y="278"/>
                    <a:pt x="122" y="275"/>
                  </a:cubicBezTo>
                  <a:cubicBezTo>
                    <a:pt x="124" y="278"/>
                    <a:pt x="127" y="278"/>
                    <a:pt x="130" y="281"/>
                  </a:cubicBezTo>
                  <a:cubicBezTo>
                    <a:pt x="132" y="283"/>
                    <a:pt x="135" y="277"/>
                    <a:pt x="137" y="282"/>
                  </a:cubicBezTo>
                  <a:cubicBezTo>
                    <a:pt x="133" y="285"/>
                    <a:pt x="130" y="285"/>
                    <a:pt x="124" y="287"/>
                  </a:cubicBezTo>
                  <a:cubicBezTo>
                    <a:pt x="126" y="287"/>
                    <a:pt x="130" y="289"/>
                    <a:pt x="130" y="287"/>
                  </a:cubicBezTo>
                  <a:cubicBezTo>
                    <a:pt x="135" y="291"/>
                    <a:pt x="145" y="288"/>
                    <a:pt x="150" y="293"/>
                  </a:cubicBezTo>
                  <a:cubicBezTo>
                    <a:pt x="154" y="294"/>
                    <a:pt x="156" y="293"/>
                    <a:pt x="157" y="290"/>
                  </a:cubicBezTo>
                  <a:cubicBezTo>
                    <a:pt x="168" y="300"/>
                    <a:pt x="174" y="285"/>
                    <a:pt x="185" y="289"/>
                  </a:cubicBezTo>
                  <a:cubicBezTo>
                    <a:pt x="195" y="289"/>
                    <a:pt x="191" y="272"/>
                    <a:pt x="202" y="279"/>
                  </a:cubicBezTo>
                  <a:cubicBezTo>
                    <a:pt x="205" y="274"/>
                    <a:pt x="211" y="281"/>
                    <a:pt x="210" y="273"/>
                  </a:cubicBezTo>
                  <a:cubicBezTo>
                    <a:pt x="212" y="269"/>
                    <a:pt x="216" y="270"/>
                    <a:pt x="219" y="270"/>
                  </a:cubicBezTo>
                  <a:cubicBezTo>
                    <a:pt x="225" y="260"/>
                    <a:pt x="237" y="259"/>
                    <a:pt x="246" y="252"/>
                  </a:cubicBezTo>
                  <a:cubicBezTo>
                    <a:pt x="245" y="245"/>
                    <a:pt x="253" y="244"/>
                    <a:pt x="253" y="237"/>
                  </a:cubicBezTo>
                  <a:cubicBezTo>
                    <a:pt x="260" y="234"/>
                    <a:pt x="260" y="225"/>
                    <a:pt x="268" y="223"/>
                  </a:cubicBezTo>
                  <a:cubicBezTo>
                    <a:pt x="267" y="218"/>
                    <a:pt x="269" y="210"/>
                    <a:pt x="270" y="205"/>
                  </a:cubicBezTo>
                  <a:cubicBezTo>
                    <a:pt x="273" y="203"/>
                    <a:pt x="270" y="197"/>
                    <a:pt x="274" y="196"/>
                  </a:cubicBezTo>
                  <a:cubicBezTo>
                    <a:pt x="274" y="195"/>
                    <a:pt x="274" y="195"/>
                    <a:pt x="274" y="195"/>
                  </a:cubicBezTo>
                  <a:cubicBezTo>
                    <a:pt x="281" y="194"/>
                    <a:pt x="274" y="185"/>
                    <a:pt x="280" y="183"/>
                  </a:cubicBezTo>
                  <a:cubicBezTo>
                    <a:pt x="280" y="179"/>
                    <a:pt x="280" y="171"/>
                    <a:pt x="284" y="169"/>
                  </a:cubicBezTo>
                  <a:cubicBezTo>
                    <a:pt x="284" y="159"/>
                    <a:pt x="284" y="159"/>
                    <a:pt x="284" y="159"/>
                  </a:cubicBezTo>
                  <a:cubicBezTo>
                    <a:pt x="279" y="151"/>
                    <a:pt x="291" y="143"/>
                    <a:pt x="284" y="135"/>
                  </a:cubicBezTo>
                  <a:close/>
                </a:path>
              </a:pathLst>
            </a:custGeom>
            <a:solidFill>
              <a:srgbClr val="4C1B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latin charset="-122" panose="02010609060101010101" pitchFamily="49" typeface="楷体"/>
                <a:ea charset="-122" panose="02010609060101010101" pitchFamily="49" typeface="楷体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86716BE3-C07E-4504-BCCC-9D05B8ECA39F}"/>
                </a:ext>
              </a:extLst>
            </p:cNvPr>
            <p:cNvSpPr txBox="1"/>
            <p:nvPr/>
          </p:nvSpPr>
          <p:spPr>
            <a:xfrm>
              <a:off x="11168435" y="602938"/>
              <a:ext cx="579951" cy="457200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pPr algn="ctr"/>
              <a:r>
                <a:rPr altLang="en-US" lang="zh-CN" sz="16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二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C0F0282B-A15C-4F1B-873E-3EE5496C8530}"/>
              </a:ext>
            </a:extLst>
          </p:cNvPr>
          <p:cNvGrpSpPr/>
          <p:nvPr/>
        </p:nvGrpSpPr>
        <p:grpSpPr>
          <a:xfrm>
            <a:off x="4048380" y="2533640"/>
            <a:ext cx="1954887" cy="1926149"/>
            <a:chOff x="4579263" y="1833932"/>
            <a:chExt cx="1954887" cy="1683968"/>
          </a:xfrm>
        </p:grpSpPr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51F4FD39-8259-4479-86A8-C0D49ED7C6E4}"/>
                </a:ext>
              </a:extLst>
            </p:cNvPr>
            <p:cNvSpPr txBox="1"/>
            <p:nvPr/>
          </p:nvSpPr>
          <p:spPr>
            <a:xfrm>
              <a:off x="4579263" y="1833932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飞歌倚天心未远</a:t>
              </a: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9CCC3A2F-DF44-4255-A7ED-A20DD48BF3AF}"/>
                </a:ext>
              </a:extLst>
            </p:cNvPr>
            <p:cNvSpPr txBox="1"/>
            <p:nvPr/>
          </p:nvSpPr>
          <p:spPr>
            <a:xfrm>
              <a:off x="5087263" y="1833932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莫问前缘</a:t>
              </a: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D30247B9-42BF-4DE4-8C4E-E41CA578FFC5}"/>
                </a:ext>
              </a:extLst>
            </p:cNvPr>
            <p:cNvSpPr txBox="1"/>
            <p:nvPr/>
          </p:nvSpPr>
          <p:spPr>
            <a:xfrm>
              <a:off x="5595263" y="1833932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绿水青山相对看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E9F613D9-B49B-4A4B-BC74-5D74F41B21B4}"/>
                </a:ext>
              </a:extLst>
            </p:cNvPr>
            <p:cNvSpPr txBox="1"/>
            <p:nvPr/>
          </p:nvSpPr>
          <p:spPr>
            <a:xfrm>
              <a:off x="6103263" y="1833932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不羡神仙</a:t>
              </a:r>
            </a:p>
          </p:txBody>
        </p: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id="{1405BA77-C69C-413D-B521-EC91427A453A}"/>
                </a:ext>
              </a:extLst>
            </p:cNvPr>
            <p:cNvCxnSpPr/>
            <p:nvPr/>
          </p:nvCxnSpPr>
          <p:spPr>
            <a:xfrm flipH="1">
              <a:off x="5048707" y="1879075"/>
              <a:ext cx="0" cy="146668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>
              <a:extLst>
                <a:ext uri="{FF2B5EF4-FFF2-40B4-BE49-F238E27FC236}">
                  <a16:creationId xmlns:a16="http://schemas.microsoft.com/office/drawing/2014/main" id="{A96ADD8F-42FF-4393-B8A5-61ECA62C321D}"/>
                </a:ext>
              </a:extLst>
            </p:cNvPr>
            <p:cNvCxnSpPr/>
            <p:nvPr/>
          </p:nvCxnSpPr>
          <p:spPr>
            <a:xfrm flipH="1">
              <a:off x="5556707" y="1879075"/>
              <a:ext cx="0" cy="146668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id="{FB262865-157D-49F9-9143-E8C532D9A592}"/>
                </a:ext>
              </a:extLst>
            </p:cNvPr>
            <p:cNvCxnSpPr/>
            <p:nvPr/>
          </p:nvCxnSpPr>
          <p:spPr>
            <a:xfrm flipH="1">
              <a:off x="6064707" y="1879075"/>
              <a:ext cx="0" cy="146668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D2429B3B-3AD6-4F4F-80F9-9E8AA7EC398E}"/>
              </a:ext>
            </a:extLst>
          </p:cNvPr>
          <p:cNvGrpSpPr/>
          <p:nvPr/>
        </p:nvGrpSpPr>
        <p:grpSpPr>
          <a:xfrm>
            <a:off x="6387698" y="2805550"/>
            <a:ext cx="430887" cy="434519"/>
            <a:chOff x="11165604" y="552138"/>
            <a:chExt cx="585614" cy="590550"/>
          </a:xfrm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651FE1CC-2B71-4158-9C1C-838F413DC4CD}"/>
                </a:ext>
              </a:extLst>
            </p:cNvPr>
            <p:cNvSpPr/>
            <p:nvPr/>
          </p:nvSpPr>
          <p:spPr bwMode="auto">
            <a:xfrm>
              <a:off x="11175884" y="552138"/>
              <a:ext cx="573204" cy="590550"/>
            </a:xfrm>
            <a:custGeom>
              <a:gdLst>
                <a:gd fmla="*/ 279 w 291" name="T0"/>
                <a:gd fmla="*/ 117 h 300" name="T1"/>
                <a:gd fmla="*/ 274 w 291" name="T2"/>
                <a:gd fmla="*/ 101 h 300" name="T3"/>
                <a:gd fmla="*/ 269 w 291" name="T4"/>
                <a:gd fmla="*/ 84 h 300" name="T5"/>
                <a:gd fmla="*/ 254 w 291" name="T6"/>
                <a:gd fmla="*/ 63 h 300" name="T7"/>
                <a:gd fmla="*/ 227 w 291" name="T8"/>
                <a:gd fmla="*/ 37 h 300" name="T9"/>
                <a:gd fmla="*/ 229 w 291" name="T10"/>
                <a:gd fmla="*/ 34 h 300" name="T11"/>
                <a:gd fmla="*/ 218 w 291" name="T12"/>
                <a:gd fmla="*/ 23 h 300" name="T13"/>
                <a:gd fmla="*/ 191 w 291" name="T14"/>
                <a:gd fmla="*/ 20 h 300" name="T15"/>
                <a:gd fmla="*/ 174 w 291" name="T16"/>
                <a:gd fmla="*/ 9 h 300" name="T17"/>
                <a:gd fmla="*/ 157 w 291" name="T18"/>
                <a:gd fmla="*/ 4 h 300" name="T19"/>
                <a:gd fmla="*/ 135 w 291" name="T20"/>
                <a:gd fmla="*/ 6 h 300" name="T21"/>
                <a:gd fmla="*/ 118 w 291" name="T22"/>
                <a:gd fmla="*/ 6 h 300" name="T23"/>
                <a:gd fmla="*/ 89 w 291" name="T24"/>
                <a:gd fmla="*/ 14 h 300" name="T25"/>
                <a:gd fmla="*/ 58 w 291" name="T26"/>
                <a:gd fmla="*/ 31 h 300" name="T27"/>
                <a:gd fmla="*/ 46 w 291" name="T28"/>
                <a:gd fmla="*/ 40 h 300" name="T29"/>
                <a:gd fmla="*/ 35 w 291" name="T30"/>
                <a:gd fmla="*/ 45 h 300" name="T31"/>
                <a:gd fmla="*/ 22 w 291" name="T32"/>
                <a:gd fmla="*/ 65 h 300" name="T33"/>
                <a:gd fmla="*/ 10 w 291" name="T34"/>
                <a:gd fmla="*/ 93 h 300" name="T35"/>
                <a:gd fmla="*/ 5 w 291" name="T36"/>
                <a:gd fmla="*/ 103 h 300" name="T37"/>
                <a:gd fmla="*/ 4 w 291" name="T38"/>
                <a:gd fmla="*/ 133 h 300" name="T39"/>
                <a:gd fmla="*/ 16 w 291" name="T40"/>
                <a:gd fmla="*/ 172 h 300" name="T41"/>
                <a:gd fmla="*/ 17 w 291" name="T42"/>
                <a:gd fmla="*/ 182 h 300" name="T43"/>
                <a:gd fmla="*/ 18 w 291" name="T44"/>
                <a:gd fmla="*/ 187 h 300" name="T45"/>
                <a:gd fmla="*/ 21 w 291" name="T46"/>
                <a:gd fmla="*/ 193 h 300" name="T47"/>
                <a:gd fmla="*/ 54 w 291" name="T48"/>
                <a:gd fmla="*/ 227 h 300" name="T49"/>
                <a:gd fmla="*/ 83 w 291" name="T50"/>
                <a:gd fmla="*/ 244 h 300" name="T51"/>
                <a:gd fmla="*/ 107 w 291" name="T52"/>
                <a:gd fmla="*/ 263 h 300" name="T53"/>
                <a:gd fmla="*/ 116 w 291" name="T54"/>
                <a:gd fmla="*/ 265 h 300" name="T55"/>
                <a:gd fmla="*/ 113 w 291" name="T56"/>
                <a:gd fmla="*/ 273 h 300" name="T57"/>
                <a:gd fmla="*/ 130 w 291" name="T58"/>
                <a:gd fmla="*/ 281 h 300" name="T59"/>
                <a:gd fmla="*/ 124 w 291" name="T60"/>
                <a:gd fmla="*/ 287 h 300" name="T61"/>
                <a:gd fmla="*/ 150 w 291" name="T62"/>
                <a:gd fmla="*/ 293 h 300" name="T63"/>
                <a:gd fmla="*/ 185 w 291" name="T64"/>
                <a:gd fmla="*/ 289 h 300" name="T65"/>
                <a:gd fmla="*/ 210 w 291" name="T66"/>
                <a:gd fmla="*/ 273 h 300" name="T67"/>
                <a:gd fmla="*/ 246 w 291" name="T68"/>
                <a:gd fmla="*/ 252 h 300" name="T69"/>
                <a:gd fmla="*/ 268 w 291" name="T70"/>
                <a:gd fmla="*/ 223 h 300" name="T71"/>
                <a:gd fmla="*/ 274 w 291" name="T72"/>
                <a:gd fmla="*/ 196 h 300" name="T73"/>
                <a:gd fmla="*/ 280 w 291" name="T74"/>
                <a:gd fmla="*/ 183 h 300" name="T75"/>
                <a:gd fmla="*/ 284 w 291" name="T76"/>
                <a:gd fmla="*/ 159 h 300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300" w="291">
                  <a:moveTo>
                    <a:pt x="284" y="135"/>
                  </a:moveTo>
                  <a:cubicBezTo>
                    <a:pt x="285" y="127"/>
                    <a:pt x="282" y="123"/>
                    <a:pt x="279" y="117"/>
                  </a:cubicBezTo>
                  <a:cubicBezTo>
                    <a:pt x="285" y="110"/>
                    <a:pt x="273" y="107"/>
                    <a:pt x="274" y="100"/>
                  </a:cubicBezTo>
                  <a:cubicBezTo>
                    <a:pt x="274" y="101"/>
                    <a:pt x="274" y="101"/>
                    <a:pt x="274" y="101"/>
                  </a:cubicBezTo>
                  <a:cubicBezTo>
                    <a:pt x="272" y="99"/>
                    <a:pt x="272" y="99"/>
                    <a:pt x="272" y="99"/>
                  </a:cubicBezTo>
                  <a:cubicBezTo>
                    <a:pt x="278" y="93"/>
                    <a:pt x="269" y="89"/>
                    <a:pt x="269" y="84"/>
                  </a:cubicBezTo>
                  <a:cubicBezTo>
                    <a:pt x="266" y="81"/>
                    <a:pt x="268" y="71"/>
                    <a:pt x="260" y="73"/>
                  </a:cubicBezTo>
                  <a:cubicBezTo>
                    <a:pt x="260" y="68"/>
                    <a:pt x="258" y="66"/>
                    <a:pt x="254" y="63"/>
                  </a:cubicBezTo>
                  <a:cubicBezTo>
                    <a:pt x="246" y="57"/>
                    <a:pt x="241" y="41"/>
                    <a:pt x="229" y="40"/>
                  </a:cubicBezTo>
                  <a:cubicBezTo>
                    <a:pt x="228" y="39"/>
                    <a:pt x="227" y="38"/>
                    <a:pt x="227" y="37"/>
                  </a:cubicBezTo>
                  <a:cubicBezTo>
                    <a:pt x="228" y="37"/>
                    <a:pt x="228" y="36"/>
                    <a:pt x="229" y="36"/>
                  </a:cubicBezTo>
                  <a:cubicBezTo>
                    <a:pt x="229" y="34"/>
                    <a:pt x="229" y="34"/>
                    <a:pt x="229" y="34"/>
                  </a:cubicBezTo>
                  <a:cubicBezTo>
                    <a:pt x="226" y="33"/>
                    <a:pt x="224" y="32"/>
                    <a:pt x="221" y="31"/>
                  </a:cubicBezTo>
                  <a:cubicBezTo>
                    <a:pt x="223" y="29"/>
                    <a:pt x="221" y="24"/>
                    <a:pt x="218" y="23"/>
                  </a:cubicBezTo>
                  <a:cubicBezTo>
                    <a:pt x="213" y="22"/>
                    <a:pt x="212" y="22"/>
                    <a:pt x="206" y="21"/>
                  </a:cubicBezTo>
                  <a:cubicBezTo>
                    <a:pt x="202" y="17"/>
                    <a:pt x="196" y="19"/>
                    <a:pt x="191" y="20"/>
                  </a:cubicBezTo>
                  <a:cubicBezTo>
                    <a:pt x="189" y="14"/>
                    <a:pt x="182" y="16"/>
                    <a:pt x="178" y="14"/>
                  </a:cubicBezTo>
                  <a:cubicBezTo>
                    <a:pt x="176" y="12"/>
                    <a:pt x="174" y="11"/>
                    <a:pt x="174" y="9"/>
                  </a:cubicBezTo>
                  <a:cubicBezTo>
                    <a:pt x="168" y="9"/>
                    <a:pt x="164" y="6"/>
                    <a:pt x="157" y="7"/>
                  </a:cubicBezTo>
                  <a:cubicBezTo>
                    <a:pt x="157" y="4"/>
                    <a:pt x="157" y="4"/>
                    <a:pt x="157" y="4"/>
                  </a:cubicBezTo>
                  <a:cubicBezTo>
                    <a:pt x="153" y="0"/>
                    <a:pt x="148" y="6"/>
                    <a:pt x="144" y="1"/>
                  </a:cubicBezTo>
                  <a:cubicBezTo>
                    <a:pt x="140" y="2"/>
                    <a:pt x="139" y="5"/>
                    <a:pt x="135" y="6"/>
                  </a:cubicBezTo>
                  <a:cubicBezTo>
                    <a:pt x="132" y="7"/>
                    <a:pt x="126" y="9"/>
                    <a:pt x="124" y="4"/>
                  </a:cubicBezTo>
                  <a:cubicBezTo>
                    <a:pt x="122" y="4"/>
                    <a:pt x="119" y="4"/>
                    <a:pt x="118" y="6"/>
                  </a:cubicBezTo>
                  <a:cubicBezTo>
                    <a:pt x="114" y="2"/>
                    <a:pt x="112" y="11"/>
                    <a:pt x="107" y="6"/>
                  </a:cubicBezTo>
                  <a:cubicBezTo>
                    <a:pt x="103" y="16"/>
                    <a:pt x="96" y="9"/>
                    <a:pt x="89" y="14"/>
                  </a:cubicBezTo>
                  <a:cubicBezTo>
                    <a:pt x="84" y="23"/>
                    <a:pt x="74" y="15"/>
                    <a:pt x="69" y="25"/>
                  </a:cubicBezTo>
                  <a:cubicBezTo>
                    <a:pt x="64" y="22"/>
                    <a:pt x="63" y="35"/>
                    <a:pt x="58" y="31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6" y="38"/>
                    <a:pt x="47" y="32"/>
                    <a:pt x="46" y="40"/>
                  </a:cubicBezTo>
                  <a:cubicBezTo>
                    <a:pt x="40" y="40"/>
                    <a:pt x="38" y="39"/>
                    <a:pt x="34" y="43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2" y="49"/>
                    <a:pt x="32" y="53"/>
                    <a:pt x="27" y="53"/>
                  </a:cubicBezTo>
                  <a:cubicBezTo>
                    <a:pt x="24" y="57"/>
                    <a:pt x="20" y="61"/>
                    <a:pt x="22" y="65"/>
                  </a:cubicBezTo>
                  <a:cubicBezTo>
                    <a:pt x="9" y="69"/>
                    <a:pt x="20" y="87"/>
                    <a:pt x="8" y="92"/>
                  </a:cubicBezTo>
                  <a:cubicBezTo>
                    <a:pt x="10" y="93"/>
                    <a:pt x="10" y="93"/>
                    <a:pt x="10" y="93"/>
                  </a:cubicBezTo>
                  <a:cubicBezTo>
                    <a:pt x="8" y="96"/>
                    <a:pt x="8" y="102"/>
                    <a:pt x="3" y="99"/>
                  </a:cubicBezTo>
                  <a:cubicBezTo>
                    <a:pt x="2" y="101"/>
                    <a:pt x="4" y="102"/>
                    <a:pt x="5" y="103"/>
                  </a:cubicBezTo>
                  <a:cubicBezTo>
                    <a:pt x="2" y="109"/>
                    <a:pt x="6" y="114"/>
                    <a:pt x="8" y="121"/>
                  </a:cubicBezTo>
                  <a:cubicBezTo>
                    <a:pt x="5" y="124"/>
                    <a:pt x="0" y="128"/>
                    <a:pt x="4" y="133"/>
                  </a:cubicBezTo>
                  <a:cubicBezTo>
                    <a:pt x="12" y="137"/>
                    <a:pt x="0" y="147"/>
                    <a:pt x="8" y="149"/>
                  </a:cubicBezTo>
                  <a:cubicBezTo>
                    <a:pt x="5" y="159"/>
                    <a:pt x="14" y="166"/>
                    <a:pt x="16" y="172"/>
                  </a:cubicBezTo>
                  <a:cubicBezTo>
                    <a:pt x="13" y="175"/>
                    <a:pt x="17" y="180"/>
                    <a:pt x="16" y="183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9" y="184"/>
                    <a:pt x="19" y="184"/>
                    <a:pt x="19" y="184"/>
                  </a:cubicBezTo>
                  <a:cubicBezTo>
                    <a:pt x="19" y="185"/>
                    <a:pt x="19" y="186"/>
                    <a:pt x="18" y="187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1" y="193"/>
                    <a:pt x="21" y="193"/>
                    <a:pt x="21" y="193"/>
                  </a:cubicBezTo>
                  <a:cubicBezTo>
                    <a:pt x="26" y="202"/>
                    <a:pt x="38" y="205"/>
                    <a:pt x="43" y="215"/>
                  </a:cubicBezTo>
                  <a:cubicBezTo>
                    <a:pt x="51" y="215"/>
                    <a:pt x="47" y="225"/>
                    <a:pt x="54" y="227"/>
                  </a:cubicBezTo>
                  <a:cubicBezTo>
                    <a:pt x="64" y="224"/>
                    <a:pt x="62" y="237"/>
                    <a:pt x="71" y="236"/>
                  </a:cubicBezTo>
                  <a:cubicBezTo>
                    <a:pt x="72" y="243"/>
                    <a:pt x="83" y="237"/>
                    <a:pt x="83" y="244"/>
                  </a:cubicBezTo>
                  <a:cubicBezTo>
                    <a:pt x="86" y="244"/>
                    <a:pt x="86" y="244"/>
                    <a:pt x="86" y="244"/>
                  </a:cubicBezTo>
                  <a:cubicBezTo>
                    <a:pt x="92" y="253"/>
                    <a:pt x="104" y="253"/>
                    <a:pt x="107" y="263"/>
                  </a:cubicBezTo>
                  <a:cubicBezTo>
                    <a:pt x="110" y="261"/>
                    <a:pt x="115" y="259"/>
                    <a:pt x="117" y="263"/>
                  </a:cubicBezTo>
                  <a:cubicBezTo>
                    <a:pt x="116" y="265"/>
                    <a:pt x="116" y="265"/>
                    <a:pt x="116" y="265"/>
                  </a:cubicBezTo>
                  <a:cubicBezTo>
                    <a:pt x="120" y="269"/>
                    <a:pt x="120" y="269"/>
                    <a:pt x="120" y="269"/>
                  </a:cubicBezTo>
                  <a:cubicBezTo>
                    <a:pt x="119" y="273"/>
                    <a:pt x="114" y="269"/>
                    <a:pt x="113" y="273"/>
                  </a:cubicBezTo>
                  <a:cubicBezTo>
                    <a:pt x="116" y="275"/>
                    <a:pt x="120" y="278"/>
                    <a:pt x="122" y="275"/>
                  </a:cubicBezTo>
                  <a:cubicBezTo>
                    <a:pt x="124" y="278"/>
                    <a:pt x="127" y="278"/>
                    <a:pt x="130" y="281"/>
                  </a:cubicBezTo>
                  <a:cubicBezTo>
                    <a:pt x="132" y="283"/>
                    <a:pt x="135" y="277"/>
                    <a:pt x="137" y="282"/>
                  </a:cubicBezTo>
                  <a:cubicBezTo>
                    <a:pt x="133" y="285"/>
                    <a:pt x="130" y="285"/>
                    <a:pt x="124" y="287"/>
                  </a:cubicBezTo>
                  <a:cubicBezTo>
                    <a:pt x="126" y="287"/>
                    <a:pt x="130" y="289"/>
                    <a:pt x="130" y="287"/>
                  </a:cubicBezTo>
                  <a:cubicBezTo>
                    <a:pt x="135" y="291"/>
                    <a:pt x="145" y="288"/>
                    <a:pt x="150" y="293"/>
                  </a:cubicBezTo>
                  <a:cubicBezTo>
                    <a:pt x="154" y="294"/>
                    <a:pt x="156" y="293"/>
                    <a:pt x="157" y="290"/>
                  </a:cubicBezTo>
                  <a:cubicBezTo>
                    <a:pt x="168" y="300"/>
                    <a:pt x="174" y="285"/>
                    <a:pt x="185" y="289"/>
                  </a:cubicBezTo>
                  <a:cubicBezTo>
                    <a:pt x="195" y="289"/>
                    <a:pt x="191" y="272"/>
                    <a:pt x="202" y="279"/>
                  </a:cubicBezTo>
                  <a:cubicBezTo>
                    <a:pt x="205" y="274"/>
                    <a:pt x="211" y="281"/>
                    <a:pt x="210" y="273"/>
                  </a:cubicBezTo>
                  <a:cubicBezTo>
                    <a:pt x="212" y="269"/>
                    <a:pt x="216" y="270"/>
                    <a:pt x="219" y="270"/>
                  </a:cubicBezTo>
                  <a:cubicBezTo>
                    <a:pt x="225" y="260"/>
                    <a:pt x="237" y="259"/>
                    <a:pt x="246" y="252"/>
                  </a:cubicBezTo>
                  <a:cubicBezTo>
                    <a:pt x="245" y="245"/>
                    <a:pt x="253" y="244"/>
                    <a:pt x="253" y="237"/>
                  </a:cubicBezTo>
                  <a:cubicBezTo>
                    <a:pt x="260" y="234"/>
                    <a:pt x="260" y="225"/>
                    <a:pt x="268" y="223"/>
                  </a:cubicBezTo>
                  <a:cubicBezTo>
                    <a:pt x="267" y="218"/>
                    <a:pt x="269" y="210"/>
                    <a:pt x="270" y="205"/>
                  </a:cubicBezTo>
                  <a:cubicBezTo>
                    <a:pt x="273" y="203"/>
                    <a:pt x="270" y="197"/>
                    <a:pt x="274" y="196"/>
                  </a:cubicBezTo>
                  <a:cubicBezTo>
                    <a:pt x="274" y="195"/>
                    <a:pt x="274" y="195"/>
                    <a:pt x="274" y="195"/>
                  </a:cubicBezTo>
                  <a:cubicBezTo>
                    <a:pt x="281" y="194"/>
                    <a:pt x="274" y="185"/>
                    <a:pt x="280" y="183"/>
                  </a:cubicBezTo>
                  <a:cubicBezTo>
                    <a:pt x="280" y="179"/>
                    <a:pt x="280" y="171"/>
                    <a:pt x="284" y="169"/>
                  </a:cubicBezTo>
                  <a:cubicBezTo>
                    <a:pt x="284" y="159"/>
                    <a:pt x="284" y="159"/>
                    <a:pt x="284" y="159"/>
                  </a:cubicBezTo>
                  <a:cubicBezTo>
                    <a:pt x="279" y="151"/>
                    <a:pt x="291" y="143"/>
                    <a:pt x="284" y="135"/>
                  </a:cubicBezTo>
                  <a:close/>
                </a:path>
              </a:pathLst>
            </a:custGeom>
            <a:solidFill>
              <a:srgbClr val="4C1B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latin charset="-122" panose="02010609060101010101" pitchFamily="49" typeface="楷体"/>
                <a:ea charset="-122" panose="02010609060101010101" pitchFamily="49" typeface="楷体"/>
              </a:endParaRP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D7494187-68D1-4E7E-9492-678F92FD6F19}"/>
                </a:ext>
              </a:extLst>
            </p:cNvPr>
            <p:cNvSpPr txBox="1"/>
            <p:nvPr/>
          </p:nvSpPr>
          <p:spPr>
            <a:xfrm>
              <a:off x="11168435" y="602938"/>
              <a:ext cx="579951" cy="457200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pPr algn="ctr"/>
              <a:r>
                <a:rPr altLang="en-US" lang="zh-CN" sz="16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三</a:t>
              </a: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2AE1E432-81CE-4EFE-AC39-1FA30F6D7C8A}"/>
              </a:ext>
            </a:extLst>
          </p:cNvPr>
          <p:cNvGrpSpPr/>
          <p:nvPr/>
        </p:nvGrpSpPr>
        <p:grpSpPr>
          <a:xfrm>
            <a:off x="6729033" y="3274491"/>
            <a:ext cx="1954887" cy="1926149"/>
            <a:chOff x="4579263" y="1833932"/>
            <a:chExt cx="1954887" cy="1683968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F4C6139C-DD0F-4875-A4D1-31C9072096DB}"/>
                </a:ext>
              </a:extLst>
            </p:cNvPr>
            <p:cNvSpPr txBox="1"/>
            <p:nvPr/>
          </p:nvSpPr>
          <p:spPr>
            <a:xfrm>
              <a:off x="4579262" y="1833932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粗茶香漫旧书卷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CFA80DBB-8F91-42CA-9157-02E8C885B185}"/>
                </a:ext>
              </a:extLst>
            </p:cNvPr>
            <p:cNvSpPr txBox="1"/>
            <p:nvPr/>
          </p:nvSpPr>
          <p:spPr>
            <a:xfrm>
              <a:off x="5087262" y="1833932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粉翼蹁跹桃木剑</a:t>
              </a: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CE8C888F-2C23-45D8-9795-BB55B494561B}"/>
                </a:ext>
              </a:extLst>
            </p:cNvPr>
            <p:cNvSpPr txBox="1"/>
            <p:nvPr/>
          </p:nvSpPr>
          <p:spPr>
            <a:xfrm>
              <a:off x="5595262" y="1833932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翠柳扶炊烟</a:t>
              </a: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928A4AB7-E3EA-4AC3-8EF5-52E65821AF19}"/>
                </a:ext>
              </a:extLst>
            </p:cNvPr>
            <p:cNvSpPr txBox="1"/>
            <p:nvPr/>
          </p:nvSpPr>
          <p:spPr>
            <a:xfrm>
              <a:off x="6103262" y="1833932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莠草缀疏栏</a:t>
              </a:r>
            </a:p>
          </p:txBody>
        </p: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190A9E88-0894-4663-B317-7621C625FABB}"/>
                </a:ext>
              </a:extLst>
            </p:cNvPr>
            <p:cNvCxnSpPr/>
            <p:nvPr/>
          </p:nvCxnSpPr>
          <p:spPr>
            <a:xfrm flipH="1">
              <a:off x="5048707" y="1879075"/>
              <a:ext cx="0" cy="146668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26B659B4-5228-4814-A0A2-EE0727850956}"/>
                </a:ext>
              </a:extLst>
            </p:cNvPr>
            <p:cNvCxnSpPr/>
            <p:nvPr/>
          </p:nvCxnSpPr>
          <p:spPr>
            <a:xfrm flipH="1">
              <a:off x="5556707" y="1879075"/>
              <a:ext cx="0" cy="146668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id="{D824393F-B917-4842-865E-4DEC75CA5B33}"/>
                </a:ext>
              </a:extLst>
            </p:cNvPr>
            <p:cNvCxnSpPr/>
            <p:nvPr/>
          </p:nvCxnSpPr>
          <p:spPr>
            <a:xfrm flipH="1">
              <a:off x="6064707" y="1879075"/>
              <a:ext cx="0" cy="146668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A7EB188-44A4-408E-AFD2-F4BE03406765}"/>
              </a:ext>
            </a:extLst>
          </p:cNvPr>
          <p:cNvGrpSpPr/>
          <p:nvPr/>
        </p:nvGrpSpPr>
        <p:grpSpPr>
          <a:xfrm>
            <a:off x="8987023" y="3793948"/>
            <a:ext cx="430887" cy="434519"/>
            <a:chOff x="11165604" y="552138"/>
            <a:chExt cx="585614" cy="590550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FDD39A26-9994-4005-92DF-56F684F7CAD9}"/>
                </a:ext>
              </a:extLst>
            </p:cNvPr>
            <p:cNvSpPr/>
            <p:nvPr/>
          </p:nvSpPr>
          <p:spPr bwMode="auto">
            <a:xfrm>
              <a:off x="11175884" y="552138"/>
              <a:ext cx="573204" cy="590550"/>
            </a:xfrm>
            <a:custGeom>
              <a:gdLst>
                <a:gd fmla="*/ 279 w 291" name="T0"/>
                <a:gd fmla="*/ 117 h 300" name="T1"/>
                <a:gd fmla="*/ 274 w 291" name="T2"/>
                <a:gd fmla="*/ 101 h 300" name="T3"/>
                <a:gd fmla="*/ 269 w 291" name="T4"/>
                <a:gd fmla="*/ 84 h 300" name="T5"/>
                <a:gd fmla="*/ 254 w 291" name="T6"/>
                <a:gd fmla="*/ 63 h 300" name="T7"/>
                <a:gd fmla="*/ 227 w 291" name="T8"/>
                <a:gd fmla="*/ 37 h 300" name="T9"/>
                <a:gd fmla="*/ 229 w 291" name="T10"/>
                <a:gd fmla="*/ 34 h 300" name="T11"/>
                <a:gd fmla="*/ 218 w 291" name="T12"/>
                <a:gd fmla="*/ 23 h 300" name="T13"/>
                <a:gd fmla="*/ 191 w 291" name="T14"/>
                <a:gd fmla="*/ 20 h 300" name="T15"/>
                <a:gd fmla="*/ 174 w 291" name="T16"/>
                <a:gd fmla="*/ 9 h 300" name="T17"/>
                <a:gd fmla="*/ 157 w 291" name="T18"/>
                <a:gd fmla="*/ 4 h 300" name="T19"/>
                <a:gd fmla="*/ 135 w 291" name="T20"/>
                <a:gd fmla="*/ 6 h 300" name="T21"/>
                <a:gd fmla="*/ 118 w 291" name="T22"/>
                <a:gd fmla="*/ 6 h 300" name="T23"/>
                <a:gd fmla="*/ 89 w 291" name="T24"/>
                <a:gd fmla="*/ 14 h 300" name="T25"/>
                <a:gd fmla="*/ 58 w 291" name="T26"/>
                <a:gd fmla="*/ 31 h 300" name="T27"/>
                <a:gd fmla="*/ 46 w 291" name="T28"/>
                <a:gd fmla="*/ 40 h 300" name="T29"/>
                <a:gd fmla="*/ 35 w 291" name="T30"/>
                <a:gd fmla="*/ 45 h 300" name="T31"/>
                <a:gd fmla="*/ 22 w 291" name="T32"/>
                <a:gd fmla="*/ 65 h 300" name="T33"/>
                <a:gd fmla="*/ 10 w 291" name="T34"/>
                <a:gd fmla="*/ 93 h 300" name="T35"/>
                <a:gd fmla="*/ 5 w 291" name="T36"/>
                <a:gd fmla="*/ 103 h 300" name="T37"/>
                <a:gd fmla="*/ 4 w 291" name="T38"/>
                <a:gd fmla="*/ 133 h 300" name="T39"/>
                <a:gd fmla="*/ 16 w 291" name="T40"/>
                <a:gd fmla="*/ 172 h 300" name="T41"/>
                <a:gd fmla="*/ 17 w 291" name="T42"/>
                <a:gd fmla="*/ 182 h 300" name="T43"/>
                <a:gd fmla="*/ 18 w 291" name="T44"/>
                <a:gd fmla="*/ 187 h 300" name="T45"/>
                <a:gd fmla="*/ 21 w 291" name="T46"/>
                <a:gd fmla="*/ 193 h 300" name="T47"/>
                <a:gd fmla="*/ 54 w 291" name="T48"/>
                <a:gd fmla="*/ 227 h 300" name="T49"/>
                <a:gd fmla="*/ 83 w 291" name="T50"/>
                <a:gd fmla="*/ 244 h 300" name="T51"/>
                <a:gd fmla="*/ 107 w 291" name="T52"/>
                <a:gd fmla="*/ 263 h 300" name="T53"/>
                <a:gd fmla="*/ 116 w 291" name="T54"/>
                <a:gd fmla="*/ 265 h 300" name="T55"/>
                <a:gd fmla="*/ 113 w 291" name="T56"/>
                <a:gd fmla="*/ 273 h 300" name="T57"/>
                <a:gd fmla="*/ 130 w 291" name="T58"/>
                <a:gd fmla="*/ 281 h 300" name="T59"/>
                <a:gd fmla="*/ 124 w 291" name="T60"/>
                <a:gd fmla="*/ 287 h 300" name="T61"/>
                <a:gd fmla="*/ 150 w 291" name="T62"/>
                <a:gd fmla="*/ 293 h 300" name="T63"/>
                <a:gd fmla="*/ 185 w 291" name="T64"/>
                <a:gd fmla="*/ 289 h 300" name="T65"/>
                <a:gd fmla="*/ 210 w 291" name="T66"/>
                <a:gd fmla="*/ 273 h 300" name="T67"/>
                <a:gd fmla="*/ 246 w 291" name="T68"/>
                <a:gd fmla="*/ 252 h 300" name="T69"/>
                <a:gd fmla="*/ 268 w 291" name="T70"/>
                <a:gd fmla="*/ 223 h 300" name="T71"/>
                <a:gd fmla="*/ 274 w 291" name="T72"/>
                <a:gd fmla="*/ 196 h 300" name="T73"/>
                <a:gd fmla="*/ 280 w 291" name="T74"/>
                <a:gd fmla="*/ 183 h 300" name="T75"/>
                <a:gd fmla="*/ 284 w 291" name="T76"/>
                <a:gd fmla="*/ 159 h 300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300" w="291">
                  <a:moveTo>
                    <a:pt x="284" y="135"/>
                  </a:moveTo>
                  <a:cubicBezTo>
                    <a:pt x="285" y="127"/>
                    <a:pt x="282" y="123"/>
                    <a:pt x="279" y="117"/>
                  </a:cubicBezTo>
                  <a:cubicBezTo>
                    <a:pt x="285" y="110"/>
                    <a:pt x="273" y="107"/>
                    <a:pt x="274" y="100"/>
                  </a:cubicBezTo>
                  <a:cubicBezTo>
                    <a:pt x="274" y="101"/>
                    <a:pt x="274" y="101"/>
                    <a:pt x="274" y="101"/>
                  </a:cubicBezTo>
                  <a:cubicBezTo>
                    <a:pt x="272" y="99"/>
                    <a:pt x="272" y="99"/>
                    <a:pt x="272" y="99"/>
                  </a:cubicBezTo>
                  <a:cubicBezTo>
                    <a:pt x="278" y="93"/>
                    <a:pt x="269" y="89"/>
                    <a:pt x="269" y="84"/>
                  </a:cubicBezTo>
                  <a:cubicBezTo>
                    <a:pt x="266" y="81"/>
                    <a:pt x="268" y="71"/>
                    <a:pt x="260" y="73"/>
                  </a:cubicBezTo>
                  <a:cubicBezTo>
                    <a:pt x="260" y="68"/>
                    <a:pt x="258" y="66"/>
                    <a:pt x="254" y="63"/>
                  </a:cubicBezTo>
                  <a:cubicBezTo>
                    <a:pt x="246" y="57"/>
                    <a:pt x="241" y="41"/>
                    <a:pt x="229" y="40"/>
                  </a:cubicBezTo>
                  <a:cubicBezTo>
                    <a:pt x="228" y="39"/>
                    <a:pt x="227" y="38"/>
                    <a:pt x="227" y="37"/>
                  </a:cubicBezTo>
                  <a:cubicBezTo>
                    <a:pt x="228" y="37"/>
                    <a:pt x="228" y="36"/>
                    <a:pt x="229" y="36"/>
                  </a:cubicBezTo>
                  <a:cubicBezTo>
                    <a:pt x="229" y="34"/>
                    <a:pt x="229" y="34"/>
                    <a:pt x="229" y="34"/>
                  </a:cubicBezTo>
                  <a:cubicBezTo>
                    <a:pt x="226" y="33"/>
                    <a:pt x="224" y="32"/>
                    <a:pt x="221" y="31"/>
                  </a:cubicBezTo>
                  <a:cubicBezTo>
                    <a:pt x="223" y="29"/>
                    <a:pt x="221" y="24"/>
                    <a:pt x="218" y="23"/>
                  </a:cubicBezTo>
                  <a:cubicBezTo>
                    <a:pt x="213" y="22"/>
                    <a:pt x="212" y="22"/>
                    <a:pt x="206" y="21"/>
                  </a:cubicBezTo>
                  <a:cubicBezTo>
                    <a:pt x="202" y="17"/>
                    <a:pt x="196" y="19"/>
                    <a:pt x="191" y="20"/>
                  </a:cubicBezTo>
                  <a:cubicBezTo>
                    <a:pt x="189" y="14"/>
                    <a:pt x="182" y="16"/>
                    <a:pt x="178" y="14"/>
                  </a:cubicBezTo>
                  <a:cubicBezTo>
                    <a:pt x="176" y="12"/>
                    <a:pt x="174" y="11"/>
                    <a:pt x="174" y="9"/>
                  </a:cubicBezTo>
                  <a:cubicBezTo>
                    <a:pt x="168" y="9"/>
                    <a:pt x="164" y="6"/>
                    <a:pt x="157" y="7"/>
                  </a:cubicBezTo>
                  <a:cubicBezTo>
                    <a:pt x="157" y="4"/>
                    <a:pt x="157" y="4"/>
                    <a:pt x="157" y="4"/>
                  </a:cubicBezTo>
                  <a:cubicBezTo>
                    <a:pt x="153" y="0"/>
                    <a:pt x="148" y="6"/>
                    <a:pt x="144" y="1"/>
                  </a:cubicBezTo>
                  <a:cubicBezTo>
                    <a:pt x="140" y="2"/>
                    <a:pt x="139" y="5"/>
                    <a:pt x="135" y="6"/>
                  </a:cubicBezTo>
                  <a:cubicBezTo>
                    <a:pt x="132" y="7"/>
                    <a:pt x="126" y="9"/>
                    <a:pt x="124" y="4"/>
                  </a:cubicBezTo>
                  <a:cubicBezTo>
                    <a:pt x="122" y="4"/>
                    <a:pt x="119" y="4"/>
                    <a:pt x="118" y="6"/>
                  </a:cubicBezTo>
                  <a:cubicBezTo>
                    <a:pt x="114" y="2"/>
                    <a:pt x="112" y="11"/>
                    <a:pt x="107" y="6"/>
                  </a:cubicBezTo>
                  <a:cubicBezTo>
                    <a:pt x="103" y="16"/>
                    <a:pt x="96" y="9"/>
                    <a:pt x="89" y="14"/>
                  </a:cubicBezTo>
                  <a:cubicBezTo>
                    <a:pt x="84" y="23"/>
                    <a:pt x="74" y="15"/>
                    <a:pt x="69" y="25"/>
                  </a:cubicBezTo>
                  <a:cubicBezTo>
                    <a:pt x="64" y="22"/>
                    <a:pt x="63" y="35"/>
                    <a:pt x="58" y="31"/>
                  </a:cubicBezTo>
                  <a:cubicBezTo>
                    <a:pt x="58" y="32"/>
                    <a:pt x="58" y="32"/>
                    <a:pt x="58" y="32"/>
                  </a:cubicBezTo>
                  <a:cubicBezTo>
                    <a:pt x="56" y="38"/>
                    <a:pt x="47" y="32"/>
                    <a:pt x="46" y="40"/>
                  </a:cubicBezTo>
                  <a:cubicBezTo>
                    <a:pt x="40" y="40"/>
                    <a:pt x="38" y="39"/>
                    <a:pt x="34" y="43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2" y="49"/>
                    <a:pt x="32" y="53"/>
                    <a:pt x="27" y="53"/>
                  </a:cubicBezTo>
                  <a:cubicBezTo>
                    <a:pt x="24" y="57"/>
                    <a:pt x="20" y="61"/>
                    <a:pt x="22" y="65"/>
                  </a:cubicBezTo>
                  <a:cubicBezTo>
                    <a:pt x="9" y="69"/>
                    <a:pt x="20" y="87"/>
                    <a:pt x="8" y="92"/>
                  </a:cubicBezTo>
                  <a:cubicBezTo>
                    <a:pt x="10" y="93"/>
                    <a:pt x="10" y="93"/>
                    <a:pt x="10" y="93"/>
                  </a:cubicBezTo>
                  <a:cubicBezTo>
                    <a:pt x="8" y="96"/>
                    <a:pt x="8" y="102"/>
                    <a:pt x="3" y="99"/>
                  </a:cubicBezTo>
                  <a:cubicBezTo>
                    <a:pt x="2" y="101"/>
                    <a:pt x="4" y="102"/>
                    <a:pt x="5" y="103"/>
                  </a:cubicBezTo>
                  <a:cubicBezTo>
                    <a:pt x="2" y="109"/>
                    <a:pt x="6" y="114"/>
                    <a:pt x="8" y="121"/>
                  </a:cubicBezTo>
                  <a:cubicBezTo>
                    <a:pt x="5" y="124"/>
                    <a:pt x="0" y="128"/>
                    <a:pt x="4" y="133"/>
                  </a:cubicBezTo>
                  <a:cubicBezTo>
                    <a:pt x="12" y="137"/>
                    <a:pt x="0" y="147"/>
                    <a:pt x="8" y="149"/>
                  </a:cubicBezTo>
                  <a:cubicBezTo>
                    <a:pt x="5" y="159"/>
                    <a:pt x="14" y="166"/>
                    <a:pt x="16" y="172"/>
                  </a:cubicBezTo>
                  <a:cubicBezTo>
                    <a:pt x="13" y="175"/>
                    <a:pt x="17" y="180"/>
                    <a:pt x="16" y="183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9" y="184"/>
                    <a:pt x="19" y="184"/>
                    <a:pt x="19" y="184"/>
                  </a:cubicBezTo>
                  <a:cubicBezTo>
                    <a:pt x="19" y="185"/>
                    <a:pt x="19" y="186"/>
                    <a:pt x="18" y="187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1" y="193"/>
                    <a:pt x="21" y="193"/>
                    <a:pt x="21" y="193"/>
                  </a:cubicBezTo>
                  <a:cubicBezTo>
                    <a:pt x="26" y="202"/>
                    <a:pt x="38" y="205"/>
                    <a:pt x="43" y="215"/>
                  </a:cubicBezTo>
                  <a:cubicBezTo>
                    <a:pt x="51" y="215"/>
                    <a:pt x="47" y="225"/>
                    <a:pt x="54" y="227"/>
                  </a:cubicBezTo>
                  <a:cubicBezTo>
                    <a:pt x="64" y="224"/>
                    <a:pt x="62" y="237"/>
                    <a:pt x="71" y="236"/>
                  </a:cubicBezTo>
                  <a:cubicBezTo>
                    <a:pt x="72" y="243"/>
                    <a:pt x="83" y="237"/>
                    <a:pt x="83" y="244"/>
                  </a:cubicBezTo>
                  <a:cubicBezTo>
                    <a:pt x="86" y="244"/>
                    <a:pt x="86" y="244"/>
                    <a:pt x="86" y="244"/>
                  </a:cubicBezTo>
                  <a:cubicBezTo>
                    <a:pt x="92" y="253"/>
                    <a:pt x="104" y="253"/>
                    <a:pt x="107" y="263"/>
                  </a:cubicBezTo>
                  <a:cubicBezTo>
                    <a:pt x="110" y="261"/>
                    <a:pt x="115" y="259"/>
                    <a:pt x="117" y="263"/>
                  </a:cubicBezTo>
                  <a:cubicBezTo>
                    <a:pt x="116" y="265"/>
                    <a:pt x="116" y="265"/>
                    <a:pt x="116" y="265"/>
                  </a:cubicBezTo>
                  <a:cubicBezTo>
                    <a:pt x="120" y="269"/>
                    <a:pt x="120" y="269"/>
                    <a:pt x="120" y="269"/>
                  </a:cubicBezTo>
                  <a:cubicBezTo>
                    <a:pt x="119" y="273"/>
                    <a:pt x="114" y="269"/>
                    <a:pt x="113" y="273"/>
                  </a:cubicBezTo>
                  <a:cubicBezTo>
                    <a:pt x="116" y="275"/>
                    <a:pt x="120" y="278"/>
                    <a:pt x="122" y="275"/>
                  </a:cubicBezTo>
                  <a:cubicBezTo>
                    <a:pt x="124" y="278"/>
                    <a:pt x="127" y="278"/>
                    <a:pt x="130" y="281"/>
                  </a:cubicBezTo>
                  <a:cubicBezTo>
                    <a:pt x="132" y="283"/>
                    <a:pt x="135" y="277"/>
                    <a:pt x="137" y="282"/>
                  </a:cubicBezTo>
                  <a:cubicBezTo>
                    <a:pt x="133" y="285"/>
                    <a:pt x="130" y="285"/>
                    <a:pt x="124" y="287"/>
                  </a:cubicBezTo>
                  <a:cubicBezTo>
                    <a:pt x="126" y="287"/>
                    <a:pt x="130" y="289"/>
                    <a:pt x="130" y="287"/>
                  </a:cubicBezTo>
                  <a:cubicBezTo>
                    <a:pt x="135" y="291"/>
                    <a:pt x="145" y="288"/>
                    <a:pt x="150" y="293"/>
                  </a:cubicBezTo>
                  <a:cubicBezTo>
                    <a:pt x="154" y="294"/>
                    <a:pt x="156" y="293"/>
                    <a:pt x="157" y="290"/>
                  </a:cubicBezTo>
                  <a:cubicBezTo>
                    <a:pt x="168" y="300"/>
                    <a:pt x="174" y="285"/>
                    <a:pt x="185" y="289"/>
                  </a:cubicBezTo>
                  <a:cubicBezTo>
                    <a:pt x="195" y="289"/>
                    <a:pt x="191" y="272"/>
                    <a:pt x="202" y="279"/>
                  </a:cubicBezTo>
                  <a:cubicBezTo>
                    <a:pt x="205" y="274"/>
                    <a:pt x="211" y="281"/>
                    <a:pt x="210" y="273"/>
                  </a:cubicBezTo>
                  <a:cubicBezTo>
                    <a:pt x="212" y="269"/>
                    <a:pt x="216" y="270"/>
                    <a:pt x="219" y="270"/>
                  </a:cubicBezTo>
                  <a:cubicBezTo>
                    <a:pt x="225" y="260"/>
                    <a:pt x="237" y="259"/>
                    <a:pt x="246" y="252"/>
                  </a:cubicBezTo>
                  <a:cubicBezTo>
                    <a:pt x="245" y="245"/>
                    <a:pt x="253" y="244"/>
                    <a:pt x="253" y="237"/>
                  </a:cubicBezTo>
                  <a:cubicBezTo>
                    <a:pt x="260" y="234"/>
                    <a:pt x="260" y="225"/>
                    <a:pt x="268" y="223"/>
                  </a:cubicBezTo>
                  <a:cubicBezTo>
                    <a:pt x="267" y="218"/>
                    <a:pt x="269" y="210"/>
                    <a:pt x="270" y="205"/>
                  </a:cubicBezTo>
                  <a:cubicBezTo>
                    <a:pt x="273" y="203"/>
                    <a:pt x="270" y="197"/>
                    <a:pt x="274" y="196"/>
                  </a:cubicBezTo>
                  <a:cubicBezTo>
                    <a:pt x="274" y="195"/>
                    <a:pt x="274" y="195"/>
                    <a:pt x="274" y="195"/>
                  </a:cubicBezTo>
                  <a:cubicBezTo>
                    <a:pt x="281" y="194"/>
                    <a:pt x="274" y="185"/>
                    <a:pt x="280" y="183"/>
                  </a:cubicBezTo>
                  <a:cubicBezTo>
                    <a:pt x="280" y="179"/>
                    <a:pt x="280" y="171"/>
                    <a:pt x="284" y="169"/>
                  </a:cubicBezTo>
                  <a:cubicBezTo>
                    <a:pt x="284" y="159"/>
                    <a:pt x="284" y="159"/>
                    <a:pt x="284" y="159"/>
                  </a:cubicBezTo>
                  <a:cubicBezTo>
                    <a:pt x="279" y="151"/>
                    <a:pt x="291" y="143"/>
                    <a:pt x="284" y="135"/>
                  </a:cubicBezTo>
                  <a:close/>
                </a:path>
              </a:pathLst>
            </a:custGeom>
            <a:solidFill>
              <a:srgbClr val="4C1B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600">
                <a:latin charset="-122" panose="02010609060101010101" pitchFamily="49" typeface="楷体"/>
                <a:ea charset="-122" panose="02010609060101010101" pitchFamily="49" typeface="楷体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6FCB9D75-6010-4F1F-AC4D-E31CA80734B9}"/>
                </a:ext>
              </a:extLst>
            </p:cNvPr>
            <p:cNvSpPr txBox="1"/>
            <p:nvPr/>
          </p:nvSpPr>
          <p:spPr>
            <a:xfrm>
              <a:off x="11168435" y="602937"/>
              <a:ext cx="579951" cy="457200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pPr algn="ctr"/>
              <a:r>
                <a:rPr altLang="en-US" lang="zh-CN" sz="16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四</a:t>
              </a: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49F41500-3698-4D85-A3AD-03A89887CC51}"/>
              </a:ext>
            </a:extLst>
          </p:cNvPr>
          <p:cNvGrpSpPr/>
          <p:nvPr/>
        </p:nvGrpSpPr>
        <p:grpSpPr>
          <a:xfrm>
            <a:off x="9328358" y="4262889"/>
            <a:ext cx="1954887" cy="1926149"/>
            <a:chOff x="1874163" y="1066800"/>
            <a:chExt cx="1954887" cy="1683968"/>
          </a:xfrm>
        </p:grpSpPr>
        <p:sp>
          <p:nvSpPr>
            <p:cNvPr id="44" name="文本框 43">
              <a:extLst>
                <a:ext uri="{FF2B5EF4-FFF2-40B4-BE49-F238E27FC236}">
                  <a16:creationId xmlns:a16="http://schemas.microsoft.com/office/drawing/2014/main" id="{883656C2-643F-4423-B57A-4926D1450430}"/>
                </a:ext>
              </a:extLst>
            </p:cNvPr>
            <p:cNvSpPr txBox="1"/>
            <p:nvPr/>
          </p:nvSpPr>
          <p:spPr>
            <a:xfrm>
              <a:off x="1874163" y="1066800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晴岚萦转双溪畔</a:t>
              </a: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F041A8A0-CE7C-44A6-A4DA-F8087733C992}"/>
                </a:ext>
              </a:extLst>
            </p:cNvPr>
            <p:cNvSpPr txBox="1"/>
            <p:nvPr/>
          </p:nvSpPr>
          <p:spPr>
            <a:xfrm>
              <a:off x="2382163" y="1066800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慧水潺潺</a:t>
              </a: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237BC9E9-43AC-4E40-AE25-9348DBA936E0}"/>
                </a:ext>
              </a:extLst>
            </p:cNvPr>
            <p:cNvSpPr txBox="1"/>
            <p:nvPr/>
          </p:nvSpPr>
          <p:spPr>
            <a:xfrm>
              <a:off x="2890163" y="1066800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霜林醉染峰峦间</a:t>
              </a: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C43E188D-8791-4E70-8FD3-2FA511833179}"/>
                </a:ext>
              </a:extLst>
            </p:cNvPr>
            <p:cNvSpPr txBox="1"/>
            <p:nvPr/>
          </p:nvSpPr>
          <p:spPr>
            <a:xfrm>
              <a:off x="3398164" y="1066800"/>
              <a:ext cx="426720" cy="168396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pc="300" sz="1600">
                  <a:solidFill>
                    <a:srgbClr val="323E32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祥云淡淡</a:t>
              </a:r>
            </a:p>
          </p:txBody>
        </p:sp>
        <p:cxnSp>
          <p:nvCxnSpPr>
            <p:cNvPr id="48" name="直接连接符 47">
              <a:extLst>
                <a:ext uri="{FF2B5EF4-FFF2-40B4-BE49-F238E27FC236}">
                  <a16:creationId xmlns:a16="http://schemas.microsoft.com/office/drawing/2014/main" id="{524D6486-DFD1-4B07-ABC3-5114A10D7F5B}"/>
                </a:ext>
              </a:extLst>
            </p:cNvPr>
            <p:cNvCxnSpPr/>
            <p:nvPr/>
          </p:nvCxnSpPr>
          <p:spPr>
            <a:xfrm flipH="1">
              <a:off x="2343607" y="1099243"/>
              <a:ext cx="0" cy="146668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>
              <a:extLst>
                <a:ext uri="{FF2B5EF4-FFF2-40B4-BE49-F238E27FC236}">
                  <a16:creationId xmlns:a16="http://schemas.microsoft.com/office/drawing/2014/main" id="{5780A2F5-DD22-4BC5-BF64-4B8D3795A164}"/>
                </a:ext>
              </a:extLst>
            </p:cNvPr>
            <p:cNvCxnSpPr/>
            <p:nvPr/>
          </p:nvCxnSpPr>
          <p:spPr>
            <a:xfrm flipH="1">
              <a:off x="2851607" y="1099243"/>
              <a:ext cx="0" cy="146668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FB983180-D4DB-4308-A540-EC645980A2FA}"/>
                </a:ext>
              </a:extLst>
            </p:cNvPr>
            <p:cNvCxnSpPr/>
            <p:nvPr/>
          </p:nvCxnSpPr>
          <p:spPr>
            <a:xfrm flipH="1">
              <a:off x="3359607" y="1099243"/>
              <a:ext cx="0" cy="1466682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文本框 50">
            <a:extLst>
              <a:ext uri="{FF2B5EF4-FFF2-40B4-BE49-F238E27FC236}">
                <a16:creationId xmlns:a16="http://schemas.microsoft.com/office/drawing/2014/main" id="{77EF1470-029C-4E8E-9717-0E9DBFA53706}"/>
              </a:ext>
            </a:extLst>
          </p:cNvPr>
          <p:cNvSpPr txBox="1"/>
          <p:nvPr/>
        </p:nvSpPr>
        <p:spPr>
          <a:xfrm>
            <a:off x="8394819" y="968907"/>
            <a:ext cx="1828800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7200">
                <a:latin charset="-122" panose="02010609060101010101" pitchFamily="49" typeface="楷体"/>
                <a:ea charset="-122" panose="02010609060101010101" pitchFamily="49" typeface="楷体"/>
              </a:rPr>
              <a:t>目录</a:t>
            </a:r>
          </a:p>
        </p:txBody>
      </p:sp>
    </p:spTree>
    <p:extLst>
      <p:ext uri="{BB962C8B-B14F-4D97-AF65-F5344CB8AC3E}">
        <p14:creationId val="61229416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1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1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3" nodeType="afterEffect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1000" id="1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1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1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1" nodeType="afterEffect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1000" id="2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2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27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29" nodeType="afterEffect" presetClass="entr" presetID="6" presetSubtype="3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out)" transition="in">
                                      <p:cBhvr>
                                        <p:cTn dur="1000" id="3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3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35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1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B3CE9605-FA22-4A01-976B-F45DA96B1B6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C2C99EE-B925-413F-AE9C-4916C8E2F68A}"/>
              </a:ext>
            </a:extLst>
          </p:cNvPr>
          <p:cNvSpPr/>
          <p:nvPr/>
        </p:nvSpPr>
        <p:spPr>
          <a:xfrm rot="10800000">
            <a:off x="1527935" y="1316765"/>
            <a:ext cx="9136129" cy="4224469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B795665C-54C9-458A-A0A1-38CEDA5DF436}"/>
              </a:ext>
            </a:extLst>
          </p:cNvPr>
          <p:cNvGrpSpPr/>
          <p:nvPr/>
        </p:nvGrpSpPr>
        <p:grpSpPr>
          <a:xfrm>
            <a:off x="1527936" y="238619"/>
            <a:ext cx="5230052" cy="4598437"/>
            <a:chOff x="-2471" y="705633"/>
            <a:chExt cx="6007545" cy="5282037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6993CE95-DEA6-428C-908E-590572C87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-2471" y="1685923"/>
              <a:ext cx="5448300" cy="4301747"/>
            </a:xfrm>
            <a:prstGeom prst="rect">
              <a:avLst/>
            </a:prstGeom>
          </p:spPr>
        </p:pic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E4D0667A-61FF-4D91-B0F7-0C4F5A260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3647083" y="705633"/>
              <a:ext cx="2357991" cy="3042453"/>
            </a:xfrm>
            <a:prstGeom prst="rect">
              <a:avLst/>
            </a:prstGeom>
          </p:spPr>
        </p:pic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84125B55-74D2-4238-9C55-1DD8600EB2C1}"/>
              </a:ext>
            </a:extLst>
          </p:cNvPr>
          <p:cNvSpPr txBox="1"/>
          <p:nvPr/>
        </p:nvSpPr>
        <p:spPr>
          <a:xfrm>
            <a:off x="8981208" y="1575573"/>
            <a:ext cx="1005840" cy="419038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zh-CN" lang="en-US" sz="5400">
                <a:latin charset="-122" panose="02010609060101010101" pitchFamily="49" typeface="楷体"/>
                <a:ea charset="-122" panose="02010609060101010101" pitchFamily="49" typeface="楷体"/>
              </a:rPr>
              <a:t>【第四章】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9E5B680-8634-421C-B9A6-1945667D1FC8}"/>
              </a:ext>
            </a:extLst>
          </p:cNvPr>
          <p:cNvSpPr txBox="1"/>
          <p:nvPr/>
        </p:nvSpPr>
        <p:spPr>
          <a:xfrm>
            <a:off x="7134548" y="1956693"/>
            <a:ext cx="1889760" cy="3428144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点击输入本栏的具体文字，简明扼要的说明分项内容，此为概念图解，请根据您的具体内容酌情修改。点击输入本栏的具体文字，简明扼要的说明分项内容</a:t>
            </a:r>
          </a:p>
        </p:txBody>
      </p:sp>
    </p:spTree>
    <p:extLst>
      <p:ext uri="{BB962C8B-B14F-4D97-AF65-F5344CB8AC3E}">
        <p14:creationId val="374662338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CC8506C-776A-45D4-ACC8-49025AC4BAAF}"/>
              </a:ext>
            </a:extLst>
          </p:cNvPr>
          <p:cNvSpPr/>
          <p:nvPr/>
        </p:nvSpPr>
        <p:spPr>
          <a:xfrm rot="10800000">
            <a:off x="796440" y="1334320"/>
            <a:ext cx="10491142" cy="4189359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27667FA9-3798-4546-915B-C618DADE1931}"/>
              </a:ext>
            </a:extLst>
          </p:cNvPr>
          <p:cNvGrpSpPr/>
          <p:nvPr/>
        </p:nvGrpSpPr>
        <p:grpSpPr>
          <a:xfrm>
            <a:off x="4839" y="-2"/>
            <a:ext cx="3028036" cy="4316804"/>
            <a:chOff x="1881" y="-81928"/>
            <a:chExt cx="3542207" cy="5049812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39AA3486-2171-497F-B759-20C6D40D3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 flipH="1">
              <a:off x="1881" y="-81928"/>
              <a:ext cx="3542207" cy="5049812"/>
            </a:xfrm>
            <a:prstGeom prst="rect">
              <a:avLst/>
            </a:prstGeom>
          </p:spPr>
        </p:pic>
        <p:pic>
          <p:nvPicPr>
            <p:cNvPr id="9" name="图片 3">
              <a:extLst>
                <a:ext uri="{FF2B5EF4-FFF2-40B4-BE49-F238E27FC236}">
                  <a16:creationId xmlns:a16="http://schemas.microsoft.com/office/drawing/2014/main" id="{AC7B8C5B-84A6-499A-86FE-1824B3901972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rcRect b="66680" l="48355" r="34944" t="22527"/>
            <a:stretch>
              <a:fillRect/>
            </a:stretch>
          </p:blipFill>
          <p:spPr bwMode="auto">
            <a:xfrm>
              <a:off x="2136116" y="2929669"/>
              <a:ext cx="973254" cy="629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26">
            <a:extLst>
              <a:ext uri="{FF2B5EF4-FFF2-40B4-BE49-F238E27FC236}">
                <a16:creationId xmlns:a16="http://schemas.microsoft.com/office/drawing/2014/main" id="{1AEFAB1B-6652-4C81-83C1-6CA3AE2B5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078" y="3530210"/>
            <a:ext cx="7535065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点击输入本栏的具体文字，简明扼要的说明分项内容，此为概念图解，请根据您的具体内容酌情修改。点击输入本栏的具体文字，简明扼要的说明分项内容，此为概念图解，请根据您的具体内容酌情修改。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1FCD57D-E229-416A-8FCE-71C974F91286}"/>
              </a:ext>
            </a:extLst>
          </p:cNvPr>
          <p:cNvSpPr/>
          <p:nvPr/>
        </p:nvSpPr>
        <p:spPr bwMode="auto">
          <a:xfrm>
            <a:off x="1995676" y="2520787"/>
            <a:ext cx="3664511" cy="5496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algn="ctr" blurRad="50800" dir="5400000" dist="12700" rotWithShape="0" sx="101000" sy="10100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</a:pPr>
            <a:r>
              <a:rPr altLang="en-US" lang="zh-CN" sz="3200">
                <a:solidFill>
                  <a:schemeClr val="tx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章  节  概  要 </a:t>
            </a:r>
          </a:p>
        </p:txBody>
      </p:sp>
    </p:spTree>
    <p:extLst>
      <p:ext uri="{BB962C8B-B14F-4D97-AF65-F5344CB8AC3E}">
        <p14:creationId val="42880068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9" nodeType="afterEffect" presetClass="entr" presetID="16" presetSubtype="21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000" id="1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1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28A53C7B-F2B1-4C5D-A8D9-488268CA5885}"/>
              </a:ext>
            </a:extLst>
          </p:cNvPr>
          <p:cNvGrpSpPr/>
          <p:nvPr/>
        </p:nvGrpSpPr>
        <p:grpSpPr>
          <a:xfrm>
            <a:off x="1332353" y="1569751"/>
            <a:ext cx="9316890" cy="3718495"/>
            <a:chOff x="1501165" y="1875507"/>
            <a:chExt cx="9316890" cy="3718495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3BBD3730-140F-4774-8DDA-F1DCBF37C6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2653293" y="3434956"/>
              <a:ext cx="507678" cy="524055"/>
            </a:xfrm>
            <a:prstGeom prst="rect">
              <a:avLst/>
            </a:prstGeom>
          </p:spPr>
        </p:pic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7F2FC309-401A-4F19-987A-04B921D8E06E}"/>
                </a:ext>
              </a:extLst>
            </p:cNvPr>
            <p:cNvCxnSpPr/>
            <p:nvPr/>
          </p:nvCxnSpPr>
          <p:spPr>
            <a:xfrm flipV="1">
              <a:off x="4374588" y="2831088"/>
              <a:ext cx="679431" cy="57786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39BD2A1D-E58F-4537-92ED-7D9357006944}"/>
                </a:ext>
              </a:extLst>
            </p:cNvPr>
            <p:cNvCxnSpPr/>
            <p:nvPr/>
          </p:nvCxnSpPr>
          <p:spPr>
            <a:xfrm>
              <a:off x="4374588" y="3696984"/>
              <a:ext cx="679431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CBADCDB2-7E37-4429-AAF6-4816D1A40846}"/>
                </a:ext>
              </a:extLst>
            </p:cNvPr>
            <p:cNvCxnSpPr/>
            <p:nvPr/>
          </p:nvCxnSpPr>
          <p:spPr>
            <a:xfrm>
              <a:off x="4374588" y="3985016"/>
              <a:ext cx="679431" cy="648072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3EDC48A9-33CC-466E-B1F7-9A1A33BEEB33}"/>
                </a:ext>
              </a:extLst>
            </p:cNvPr>
            <p:cNvGrpSpPr/>
            <p:nvPr/>
          </p:nvGrpSpPr>
          <p:grpSpPr>
            <a:xfrm>
              <a:off x="1501165" y="3048912"/>
              <a:ext cx="1152127" cy="1296144"/>
              <a:chOff x="1187624" y="2258908"/>
              <a:chExt cx="1152127" cy="1296144"/>
            </a:xfrm>
          </p:grpSpPr>
          <p:pic>
            <p:nvPicPr>
              <p:cNvPr id="27" name="图片 26">
                <a:extLst>
                  <a:ext uri="{FF2B5EF4-FFF2-40B4-BE49-F238E27FC236}">
                    <a16:creationId xmlns:a16="http://schemas.microsoft.com/office/drawing/2014/main" id="{8DE5960B-BFCD-4479-9B95-890AAFD314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>
              <a:xfrm>
                <a:off x="1187624" y="2258908"/>
                <a:ext cx="1152127" cy="1296144"/>
              </a:xfrm>
              <a:prstGeom prst="rect">
                <a:avLst/>
              </a:prstGeom>
            </p:spPr>
          </p:pic>
          <p:sp>
            <p:nvSpPr>
              <p:cNvPr id="28" name="TextBox 14">
                <a:extLst>
                  <a:ext uri="{FF2B5EF4-FFF2-40B4-BE49-F238E27FC236}">
                    <a16:creationId xmlns:a16="http://schemas.microsoft.com/office/drawing/2014/main" id="{F6EA183E-6D78-4AC4-A3CA-2D4ADB103C1B}"/>
                  </a:ext>
                </a:extLst>
              </p:cNvPr>
              <p:cNvSpPr txBox="1"/>
              <p:nvPr/>
            </p:nvSpPr>
            <p:spPr>
              <a:xfrm>
                <a:off x="1443646" y="2583814"/>
                <a:ext cx="640080" cy="64008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 algn="ctr"/>
                <a:r>
                  <a:rPr altLang="en-US" b="1" lang="zh-CN">
                    <a:latin charset="-122" panose="02010609060101010101" pitchFamily="49" typeface="楷体"/>
                    <a:ea charset="-122" panose="02010609060101010101" pitchFamily="49" typeface="楷体"/>
                    <a:cs charset="-122" panose="02010604000101010101" pitchFamily="2" typeface="全字库正楷体"/>
                  </a:rPr>
                  <a:t>标题</a:t>
                </a:r>
              </a:p>
              <a:p>
                <a:pPr algn="ctr"/>
                <a:r>
                  <a:rPr altLang="en-US" b="1" lang="zh-CN">
                    <a:latin charset="-122" panose="02010609060101010101" pitchFamily="49" typeface="楷体"/>
                    <a:ea charset="-122" panose="02010609060101010101" pitchFamily="49" typeface="楷体"/>
                    <a:cs charset="-122" panose="02010604000101010101" pitchFamily="2" typeface="全字库正楷体"/>
                  </a:rPr>
                  <a:t>文字</a:t>
                </a:r>
              </a:p>
            </p:txBody>
          </p:sp>
        </p:grp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A7A5A9EF-95BA-4FB7-AC6B-07C48E4E2D2D}"/>
                </a:ext>
              </a:extLst>
            </p:cNvPr>
            <p:cNvGrpSpPr/>
            <p:nvPr/>
          </p:nvGrpSpPr>
          <p:grpSpPr>
            <a:xfrm>
              <a:off x="3229357" y="3048912"/>
              <a:ext cx="1152127" cy="1296144"/>
              <a:chOff x="2846201" y="2258908"/>
              <a:chExt cx="1152127" cy="1296144"/>
            </a:xfrm>
          </p:grpSpPr>
          <p:pic>
            <p:nvPicPr>
              <p:cNvPr id="25" name="图片 24">
                <a:extLst>
                  <a:ext uri="{FF2B5EF4-FFF2-40B4-BE49-F238E27FC236}">
                    <a16:creationId xmlns:a16="http://schemas.microsoft.com/office/drawing/2014/main" id="{F85B074A-7771-4395-9E7B-3CEFD7527A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>
              <a:xfrm>
                <a:off x="2846201" y="2258908"/>
                <a:ext cx="1152127" cy="1296144"/>
              </a:xfrm>
              <a:prstGeom prst="rect">
                <a:avLst/>
              </a:prstGeom>
            </p:spPr>
          </p:pic>
          <p:sp>
            <p:nvSpPr>
              <p:cNvPr id="26" name="TextBox 17">
                <a:extLst>
                  <a:ext uri="{FF2B5EF4-FFF2-40B4-BE49-F238E27FC236}">
                    <a16:creationId xmlns:a16="http://schemas.microsoft.com/office/drawing/2014/main" id="{36DFCAF9-B42E-44D6-B139-6A5BD428081A}"/>
                  </a:ext>
                </a:extLst>
              </p:cNvPr>
              <p:cNvSpPr txBox="1"/>
              <p:nvPr/>
            </p:nvSpPr>
            <p:spPr>
              <a:xfrm>
                <a:off x="3134965" y="2583813"/>
                <a:ext cx="640080" cy="640080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 algn="ctr"/>
                <a:r>
                  <a:rPr altLang="en-US" b="1" lang="zh-CN">
                    <a:latin charset="-122" panose="02010609060101010101" pitchFamily="49" typeface="楷体"/>
                    <a:ea charset="-122" panose="02010609060101010101" pitchFamily="49" typeface="楷体"/>
                    <a:cs charset="-122" panose="02010604000101010101" pitchFamily="2" typeface="全字库正楷体"/>
                  </a:rPr>
                  <a:t>标题</a:t>
                </a:r>
              </a:p>
              <a:p>
                <a:pPr algn="ctr"/>
                <a:r>
                  <a:rPr altLang="en-US" b="1" lang="zh-CN">
                    <a:latin charset="-122" panose="02010609060101010101" pitchFamily="49" typeface="楷体"/>
                    <a:ea charset="-122" panose="02010609060101010101" pitchFamily="49" typeface="楷体"/>
                    <a:cs charset="-122" panose="02010604000101010101" pitchFamily="2" typeface="全字库正楷体"/>
                  </a:rPr>
                  <a:t>文字</a:t>
                </a:r>
              </a:p>
            </p:txBody>
          </p: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B8DF89AB-B72E-448E-B524-48217822069E}"/>
                </a:ext>
              </a:extLst>
            </p:cNvPr>
            <p:cNvGrpSpPr/>
            <p:nvPr/>
          </p:nvGrpSpPr>
          <p:grpSpPr>
            <a:xfrm>
              <a:off x="5054019" y="1875507"/>
              <a:ext cx="1264785" cy="1205126"/>
              <a:chOff x="4596462" y="1085503"/>
              <a:chExt cx="1264785" cy="1205126"/>
            </a:xfrm>
          </p:grpSpPr>
          <p:pic>
            <p:nvPicPr>
              <p:cNvPr id="23" name="图片 22">
                <a:extLst>
                  <a:ext uri="{FF2B5EF4-FFF2-40B4-BE49-F238E27FC236}">
                    <a16:creationId xmlns:a16="http://schemas.microsoft.com/office/drawing/2014/main" id="{B3420578-78A4-4073-B809-7705212506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>
              <a:xfrm>
                <a:off x="4596462" y="1085503"/>
                <a:ext cx="1264785" cy="1205126"/>
              </a:xfrm>
              <a:prstGeom prst="rect">
                <a:avLst/>
              </a:prstGeom>
            </p:spPr>
          </p:pic>
          <p:sp>
            <p:nvSpPr>
              <p:cNvPr id="24" name="TextBox 20">
                <a:extLst>
                  <a:ext uri="{FF2B5EF4-FFF2-40B4-BE49-F238E27FC236}">
                    <a16:creationId xmlns:a16="http://schemas.microsoft.com/office/drawing/2014/main" id="{776BC99B-DC65-4EA8-B1D5-D54B4DEF698E}"/>
                  </a:ext>
                </a:extLst>
              </p:cNvPr>
              <p:cNvSpPr txBox="1"/>
              <p:nvPr/>
            </p:nvSpPr>
            <p:spPr>
              <a:xfrm>
                <a:off x="4788024" y="1463494"/>
                <a:ext cx="864096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en-US" b="1" lang="zh-CN">
                    <a:solidFill>
                      <a:schemeClr val="bg1"/>
                    </a:solidFill>
                    <a:latin charset="-122" panose="02010609060101010101" pitchFamily="49" typeface="楷体"/>
                    <a:ea charset="-122" panose="02010609060101010101" pitchFamily="49" typeface="楷体"/>
                    <a:cs charset="-122" panose="02010604000101010101" pitchFamily="2" typeface="全字库正楷体"/>
                  </a:rPr>
                  <a:t>标题</a:t>
                </a:r>
              </a:p>
            </p:txBody>
          </p: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945D6982-D8D2-4400-89EA-0C3BCADD9656}"/>
                </a:ext>
              </a:extLst>
            </p:cNvPr>
            <p:cNvGrpSpPr/>
            <p:nvPr/>
          </p:nvGrpSpPr>
          <p:grpSpPr>
            <a:xfrm>
              <a:off x="5054019" y="3139930"/>
              <a:ext cx="1264785" cy="1205126"/>
              <a:chOff x="4596462" y="2349926"/>
              <a:chExt cx="1264785" cy="1205126"/>
            </a:xfrm>
          </p:grpSpPr>
          <p:pic>
            <p:nvPicPr>
              <p:cNvPr id="21" name="图片 20">
                <a:extLst>
                  <a:ext uri="{FF2B5EF4-FFF2-40B4-BE49-F238E27FC236}">
                    <a16:creationId xmlns:a16="http://schemas.microsoft.com/office/drawing/2014/main" id="{AD14CF84-60B0-4DF9-A311-F056AA8FE7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>
              <a:xfrm>
                <a:off x="4596462" y="2349926"/>
                <a:ext cx="1264785" cy="1205126"/>
              </a:xfrm>
              <a:prstGeom prst="rect">
                <a:avLst/>
              </a:prstGeom>
            </p:spPr>
          </p:pic>
          <p:sp>
            <p:nvSpPr>
              <p:cNvPr id="22" name="TextBox 24">
                <a:extLst>
                  <a:ext uri="{FF2B5EF4-FFF2-40B4-BE49-F238E27FC236}">
                    <a16:creationId xmlns:a16="http://schemas.microsoft.com/office/drawing/2014/main" id="{8E413351-F84D-46D9-B97A-2DDA197E87A9}"/>
                  </a:ext>
                </a:extLst>
              </p:cNvPr>
              <p:cNvSpPr txBox="1"/>
              <p:nvPr/>
            </p:nvSpPr>
            <p:spPr>
              <a:xfrm>
                <a:off x="4782738" y="2725619"/>
                <a:ext cx="864096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en-US" b="1" lang="zh-CN">
                    <a:solidFill>
                      <a:schemeClr val="bg1"/>
                    </a:solidFill>
                    <a:latin charset="-122" panose="02010609060101010101" pitchFamily="49" typeface="楷体"/>
                    <a:ea charset="-122" panose="02010609060101010101" pitchFamily="49" typeface="楷体"/>
                    <a:cs charset="-122" panose="02010604000101010101" pitchFamily="2" typeface="全字库正楷体"/>
                  </a:rPr>
                  <a:t>标题</a:t>
                </a:r>
              </a:p>
            </p:txBody>
          </p: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708472C2-D1CA-42E7-830C-8A0A6AC8F922}"/>
                </a:ext>
              </a:extLst>
            </p:cNvPr>
            <p:cNvGrpSpPr/>
            <p:nvPr/>
          </p:nvGrpSpPr>
          <p:grpSpPr>
            <a:xfrm>
              <a:off x="5054018" y="4388876"/>
              <a:ext cx="1264785" cy="1205126"/>
              <a:chOff x="4596461" y="3598872"/>
              <a:chExt cx="1264785" cy="1205126"/>
            </a:xfrm>
          </p:grpSpPr>
          <p:pic>
            <p:nvPicPr>
              <p:cNvPr id="19" name="图片 18">
                <a:extLst>
                  <a:ext uri="{FF2B5EF4-FFF2-40B4-BE49-F238E27FC236}">
                    <a16:creationId xmlns:a16="http://schemas.microsoft.com/office/drawing/2014/main" id="{F3750CB9-5E8C-4ADF-BB50-CF0FAB2624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p:blipFill>
            <p:spPr>
              <a:xfrm>
                <a:off x="4596461" y="3598872"/>
                <a:ext cx="1264785" cy="1205126"/>
              </a:xfrm>
              <a:prstGeom prst="rect">
                <a:avLst/>
              </a:prstGeom>
            </p:spPr>
          </p:pic>
          <p:sp>
            <p:nvSpPr>
              <p:cNvPr id="20" name="TextBox 27">
                <a:extLst>
                  <a:ext uri="{FF2B5EF4-FFF2-40B4-BE49-F238E27FC236}">
                    <a16:creationId xmlns:a16="http://schemas.microsoft.com/office/drawing/2014/main" id="{3B054B80-A939-4691-9CEE-1D6737890B86}"/>
                  </a:ext>
                </a:extLst>
              </p:cNvPr>
              <p:cNvSpPr txBox="1"/>
              <p:nvPr/>
            </p:nvSpPr>
            <p:spPr>
              <a:xfrm>
                <a:off x="4788024" y="3974564"/>
                <a:ext cx="864096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ctr"/>
                <a:r>
                  <a:rPr altLang="en-US" b="1" lang="zh-CN">
                    <a:solidFill>
                      <a:schemeClr val="bg1"/>
                    </a:solidFill>
                    <a:latin charset="-122" panose="02010609060101010101" pitchFamily="49" typeface="楷体"/>
                    <a:ea charset="-122" panose="02010609060101010101" pitchFamily="49" typeface="楷体"/>
                    <a:cs charset="-122" panose="02010604000101010101" pitchFamily="2" typeface="全字库正楷体"/>
                  </a:rPr>
                  <a:t>标题</a:t>
                </a:r>
              </a:p>
            </p:txBody>
          </p:sp>
        </p:grpSp>
        <p:sp>
          <p:nvSpPr>
            <p:cNvPr id="16" name="TextBox 28">
              <a:extLst>
                <a:ext uri="{FF2B5EF4-FFF2-40B4-BE49-F238E27FC236}">
                  <a16:creationId xmlns:a16="http://schemas.microsoft.com/office/drawing/2014/main" id="{DF7E4737-2D8C-4919-9E19-A045F459FD8D}"/>
                </a:ext>
              </a:extLst>
            </p:cNvPr>
            <p:cNvSpPr txBox="1"/>
            <p:nvPr/>
          </p:nvSpPr>
          <p:spPr>
            <a:xfrm>
              <a:off x="6407224" y="2034435"/>
              <a:ext cx="4410831" cy="7315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kern="0" lang="zh-CN" sz="14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</a:t>
              </a:r>
            </a:p>
          </p:txBody>
        </p:sp>
        <p:sp>
          <p:nvSpPr>
            <p:cNvPr id="17" name="TextBox 29">
              <a:extLst>
                <a:ext uri="{FF2B5EF4-FFF2-40B4-BE49-F238E27FC236}">
                  <a16:creationId xmlns:a16="http://schemas.microsoft.com/office/drawing/2014/main" id="{B56BC197-1C9B-4604-B768-ECC5B758973D}"/>
                </a:ext>
              </a:extLst>
            </p:cNvPr>
            <p:cNvSpPr txBox="1"/>
            <p:nvPr/>
          </p:nvSpPr>
          <p:spPr>
            <a:xfrm>
              <a:off x="6407224" y="3253346"/>
              <a:ext cx="4410831" cy="7315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kern="0" lang="zh-CN" sz="14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</a:t>
              </a:r>
            </a:p>
          </p:txBody>
        </p:sp>
        <p:sp>
          <p:nvSpPr>
            <p:cNvPr id="18" name="TextBox 30">
              <a:extLst>
                <a:ext uri="{FF2B5EF4-FFF2-40B4-BE49-F238E27FC236}">
                  <a16:creationId xmlns:a16="http://schemas.microsoft.com/office/drawing/2014/main" id="{08754683-4990-473A-AD9D-93CE8682FF87}"/>
                </a:ext>
              </a:extLst>
            </p:cNvPr>
            <p:cNvSpPr txBox="1"/>
            <p:nvPr/>
          </p:nvSpPr>
          <p:spPr>
            <a:xfrm>
              <a:off x="6407224" y="4547803"/>
              <a:ext cx="4410831" cy="7315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kern="0" lang="zh-CN" sz="14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点击输入本栏的具体文字，简明扼要的说明分项内容，此为概念图解，请根据您的具体内容酌情修改。</a:t>
              </a:r>
            </a:p>
          </p:txBody>
        </p:sp>
      </p:grpSp>
    </p:spTree>
    <p:extLst>
      <p:ext uri="{BB962C8B-B14F-4D97-AF65-F5344CB8AC3E}">
        <p14:creationId val="35652267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2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DECBAD9-5F9B-4C87-A1CD-53A902CA9385}"/>
              </a:ext>
            </a:extLst>
          </p:cNvPr>
          <p:cNvSpPr txBox="1"/>
          <p:nvPr/>
        </p:nvSpPr>
        <p:spPr>
          <a:xfrm>
            <a:off x="7993749" y="2184609"/>
            <a:ext cx="1280160" cy="3104843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kern="0" lang="zh-CN" sz="16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C92807A8-F0AF-47AF-8747-9531716CCB86}"/>
              </a:ext>
            </a:extLst>
          </p:cNvPr>
          <p:cNvSpPr txBox="1"/>
          <p:nvPr/>
        </p:nvSpPr>
        <p:spPr>
          <a:xfrm>
            <a:off x="5041845" y="2184609"/>
            <a:ext cx="1280160" cy="3104843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kern="0" lang="zh-CN" sz="16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953F503-E07A-4794-AA85-78DD82320ED1}"/>
              </a:ext>
            </a:extLst>
          </p:cNvPr>
          <p:cNvSpPr txBox="1"/>
          <p:nvPr/>
        </p:nvSpPr>
        <p:spPr>
          <a:xfrm>
            <a:off x="1878542" y="2184609"/>
            <a:ext cx="1280160" cy="3104843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kern="0" lang="zh-CN" sz="16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CC71DDF-783E-48D0-B05B-77E02A265885}"/>
              </a:ext>
            </a:extLst>
          </p:cNvPr>
          <p:cNvSpPr txBox="1"/>
          <p:nvPr/>
        </p:nvSpPr>
        <p:spPr>
          <a:xfrm>
            <a:off x="9730940" y="2198676"/>
            <a:ext cx="487680" cy="3253021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b="1" lang="zh-CN" sz="20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标题一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4F0A141-08F1-411C-B538-A8AD893A617B}"/>
              </a:ext>
            </a:extLst>
          </p:cNvPr>
          <p:cNvSpPr txBox="1"/>
          <p:nvPr/>
        </p:nvSpPr>
        <p:spPr>
          <a:xfrm>
            <a:off x="6784230" y="2214062"/>
            <a:ext cx="487680" cy="3253021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b="1" lang="zh-CN" sz="20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标题二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587B9C0-7C89-4BBE-A748-F0AC0D2984A3}"/>
              </a:ext>
            </a:extLst>
          </p:cNvPr>
          <p:cNvSpPr txBox="1"/>
          <p:nvPr/>
        </p:nvSpPr>
        <p:spPr>
          <a:xfrm>
            <a:off x="3663277" y="2237126"/>
            <a:ext cx="487680" cy="3253021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b="1" lang="zh-CN" sz="20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标题三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39A74C6-799F-4C6B-8916-DA6831DD26E8}"/>
              </a:ext>
            </a:extLst>
          </p:cNvPr>
          <p:cNvSpPr/>
          <p:nvPr/>
        </p:nvSpPr>
        <p:spPr>
          <a:xfrm>
            <a:off x="1489820" y="1645920"/>
            <a:ext cx="2926080" cy="384422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-122" pitchFamily="34" typeface="微软雅黑"/>
              <a:ea charset="-122" panose="02010609060101010101" pitchFamily="49" typeface="楷体"/>
              <a:cs charset="-122" panose="02010604000101010101" pitchFamily="2" typeface="全字库正楷体"/>
            </a:endParaRPr>
          </a:p>
        </p:txBody>
      </p:sp>
    </p:spTree>
    <p:extLst>
      <p:ext uri="{BB962C8B-B14F-4D97-AF65-F5344CB8AC3E}">
        <p14:creationId val="640232801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06E6377C-D886-49D7-8A29-A8E8C3E1A988}"/>
              </a:ext>
            </a:extLst>
          </p:cNvPr>
          <p:cNvGrpSpPr/>
          <p:nvPr/>
        </p:nvGrpSpPr>
        <p:grpSpPr>
          <a:xfrm>
            <a:off x="1114379" y="1996431"/>
            <a:ext cx="10043145" cy="3398489"/>
            <a:chOff x="1219310" y="1996431"/>
            <a:chExt cx="10043145" cy="3398489"/>
          </a:xfrm>
        </p:grpSpPr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D6C93F27-0EEE-4B1B-8013-DE58919616B8}"/>
                </a:ext>
              </a:extLst>
            </p:cNvPr>
            <p:cNvGrpSpPr/>
            <p:nvPr/>
          </p:nvGrpSpPr>
          <p:grpSpPr>
            <a:xfrm>
              <a:off x="9194462" y="1996432"/>
              <a:ext cx="1468309" cy="1468309"/>
              <a:chOff x="2719446" y="4412975"/>
              <a:chExt cx="637960" cy="637960"/>
            </a:xfrm>
          </p:grpSpPr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id="{14FB0E91-68C1-44D4-961C-BE113C6EF55B}"/>
                  </a:ext>
                </a:extLst>
              </p:cNvPr>
              <p:cNvSpPr/>
              <p:nvPr/>
            </p:nvSpPr>
            <p:spPr>
              <a:xfrm>
                <a:off x="2719446" y="4412975"/>
                <a:ext cx="637960" cy="637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outerShdw algn="ctr" blurRad="63500" dir="5400000" dist="25400" rotWithShape="0">
                  <a:srgbClr val="000000">
                    <a:alpha val="4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endParaRPr>
              </a:p>
            </p:txBody>
          </p:sp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id="{63B1E783-DB2E-4933-AE3C-D9F7224BE0FC}"/>
                  </a:ext>
                </a:extLst>
              </p:cNvPr>
              <p:cNvSpPr/>
              <p:nvPr/>
            </p:nvSpPr>
            <p:spPr>
              <a:xfrm>
                <a:off x="2824245" y="4517773"/>
                <a:ext cx="428362" cy="42836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endParaRPr>
              </a:p>
            </p:txBody>
          </p:sp>
        </p:grpSp>
        <p:sp>
          <p:nvSpPr>
            <p:cNvPr id="8" name="TextBox 13">
              <a:extLst>
                <a:ext uri="{FF2B5EF4-FFF2-40B4-BE49-F238E27FC236}">
                  <a16:creationId xmlns:a16="http://schemas.microsoft.com/office/drawing/2014/main" id="{ACFE19FC-F015-475B-ADCA-281116291D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19310" y="4198230"/>
              <a:ext cx="2338387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2400">
                  <a:solidFill>
                    <a:srgbClr val="000000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  <a:sym charset="0" panose="020b0604020202020204" pitchFamily="34" typeface="Arial"/>
                </a:rPr>
                <a:t>单击编辑标题</a:t>
              </a:r>
            </a:p>
          </p:txBody>
        </p:sp>
        <p:sp>
          <p:nvSpPr>
            <p:cNvPr id="9" name="TextBox 13">
              <a:extLst>
                <a:ext uri="{FF2B5EF4-FFF2-40B4-BE49-F238E27FC236}">
                  <a16:creationId xmlns:a16="http://schemas.microsoft.com/office/drawing/2014/main" id="{B03B0702-B622-4196-8EC9-796FD36405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57559" y="4656256"/>
              <a:ext cx="2112963" cy="731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600">
                  <a:solidFill>
                    <a:srgbClr val="000000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  <a:sym charset="0" panose="020b0604020202020204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10" name="TextBox 13">
              <a:extLst>
                <a:ext uri="{FF2B5EF4-FFF2-40B4-BE49-F238E27FC236}">
                  <a16:creationId xmlns:a16="http://schemas.microsoft.com/office/drawing/2014/main" id="{B65F1282-AEB3-4D80-8EB1-8D1597463C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7393" y="4198230"/>
              <a:ext cx="233680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2400">
                  <a:solidFill>
                    <a:srgbClr val="000000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  <a:sym charset="0" panose="020b0604020202020204" pitchFamily="34" typeface="Arial"/>
                </a:rPr>
                <a:t>单击编辑标题</a:t>
              </a:r>
            </a:p>
          </p:txBody>
        </p:sp>
        <p:sp>
          <p:nvSpPr>
            <p:cNvPr id="11" name="TextBox 13">
              <a:extLst>
                <a:ext uri="{FF2B5EF4-FFF2-40B4-BE49-F238E27FC236}">
                  <a16:creationId xmlns:a16="http://schemas.microsoft.com/office/drawing/2014/main" id="{A60F7F3B-9DF5-466B-B4D3-20A4AFA58C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0559" y="4656256"/>
              <a:ext cx="2112962" cy="731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600">
                  <a:solidFill>
                    <a:srgbClr val="000000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  <a:sym charset="0" panose="020b0604020202020204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12" name="TextBox 13">
              <a:extLst>
                <a:ext uri="{FF2B5EF4-FFF2-40B4-BE49-F238E27FC236}">
                  <a16:creationId xmlns:a16="http://schemas.microsoft.com/office/drawing/2014/main" id="{54F979B9-43A8-4923-A94D-9269FF08BE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64950" y="4198230"/>
              <a:ext cx="2336800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2400">
                  <a:solidFill>
                    <a:srgbClr val="000000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  <a:sym charset="0" panose="020b0604020202020204" pitchFamily="34" typeface="Arial"/>
                </a:rPr>
                <a:t>单击编辑标题</a:t>
              </a:r>
            </a:p>
          </p:txBody>
        </p:sp>
        <p:sp>
          <p:nvSpPr>
            <p:cNvPr id="13" name="TextBox 13">
              <a:extLst>
                <a:ext uri="{FF2B5EF4-FFF2-40B4-BE49-F238E27FC236}">
                  <a16:creationId xmlns:a16="http://schemas.microsoft.com/office/drawing/2014/main" id="{5B6E5CEE-986B-4A76-920E-765BBEE7CC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4863" y="4656256"/>
              <a:ext cx="2112963" cy="731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600">
                  <a:solidFill>
                    <a:srgbClr val="000000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  <a:sym charset="0" panose="020b0604020202020204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8731D10-9D88-4932-9DD9-171B7DC2E4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24070" y="4198230"/>
              <a:ext cx="2338387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2400">
                  <a:solidFill>
                    <a:srgbClr val="000000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  <a:sym charset="0" panose="020b0604020202020204" pitchFamily="34" typeface="Arial"/>
                </a:rPr>
                <a:t>单击编辑标题</a:t>
              </a:r>
            </a:p>
          </p:txBody>
        </p:sp>
        <p:sp>
          <p:nvSpPr>
            <p:cNvPr id="15" name="TextBox 13">
              <a:extLst>
                <a:ext uri="{FF2B5EF4-FFF2-40B4-BE49-F238E27FC236}">
                  <a16:creationId xmlns:a16="http://schemas.microsoft.com/office/drawing/2014/main" id="{B6045831-CAE6-4BC8-94CD-E20685427C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02073" y="4656256"/>
              <a:ext cx="2112963" cy="731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defTabSz="1216025"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defTabSz="1216025"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600">
                  <a:solidFill>
                    <a:srgbClr val="000000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  <a:sym charset="0" panose="020b0604020202020204" pitchFamily="34" typeface="Arial"/>
                </a:rPr>
                <a:t>单击此处可编辑内容，根据您的需要自由拉伸文本框大小</a:t>
              </a:r>
            </a:p>
          </p:txBody>
        </p: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A973F8CD-1058-4BA5-9213-ED87BAC559E3}"/>
                </a:ext>
              </a:extLst>
            </p:cNvPr>
            <p:cNvGrpSpPr/>
            <p:nvPr/>
          </p:nvGrpSpPr>
          <p:grpSpPr>
            <a:xfrm>
              <a:off x="1624849" y="1996431"/>
              <a:ext cx="1468309" cy="1468309"/>
              <a:chOff x="2719446" y="4412974"/>
              <a:chExt cx="637960" cy="637960"/>
            </a:xfrm>
          </p:grpSpPr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9D48313E-E1C1-4C79-AD9A-8392A446BE1C}"/>
                  </a:ext>
                </a:extLst>
              </p:cNvPr>
              <p:cNvSpPr/>
              <p:nvPr/>
            </p:nvSpPr>
            <p:spPr>
              <a:xfrm>
                <a:off x="2719446" y="4412974"/>
                <a:ext cx="637960" cy="637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outerShdw algn="ctr" blurRad="63500" dir="5400000" dist="25400" rotWithShape="0">
                  <a:srgbClr val="000000">
                    <a:alpha val="4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id="{E0D18753-1C22-402C-9542-BFB4F5875443}"/>
                  </a:ext>
                </a:extLst>
              </p:cNvPr>
              <p:cNvSpPr/>
              <p:nvPr/>
            </p:nvSpPr>
            <p:spPr>
              <a:xfrm>
                <a:off x="2824245" y="4517773"/>
                <a:ext cx="428362" cy="42836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endParaRPr>
              </a:p>
            </p:txBody>
          </p: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DEC35E47-8CF3-4B52-97A5-9FBF9CC48571}"/>
                </a:ext>
              </a:extLst>
            </p:cNvPr>
            <p:cNvGrpSpPr/>
            <p:nvPr/>
          </p:nvGrpSpPr>
          <p:grpSpPr>
            <a:xfrm>
              <a:off x="4209877" y="1996431"/>
              <a:ext cx="1468309" cy="1468309"/>
              <a:chOff x="2719446" y="4412974"/>
              <a:chExt cx="637960" cy="637960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407BF48F-E29C-4769-AB9E-F7B18F2B0906}"/>
                  </a:ext>
                </a:extLst>
              </p:cNvPr>
              <p:cNvSpPr/>
              <p:nvPr/>
            </p:nvSpPr>
            <p:spPr>
              <a:xfrm>
                <a:off x="2719446" y="4412974"/>
                <a:ext cx="637960" cy="637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outerShdw algn="ctr" blurRad="63500" dir="5400000" dist="25400" rotWithShape="0">
                  <a:srgbClr val="000000">
                    <a:alpha val="4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239EB167-2631-4D54-A6B9-62EBB4E0A172}"/>
                  </a:ext>
                </a:extLst>
              </p:cNvPr>
              <p:cNvSpPr/>
              <p:nvPr/>
            </p:nvSpPr>
            <p:spPr>
              <a:xfrm>
                <a:off x="2824245" y="4517773"/>
                <a:ext cx="428362" cy="42836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endParaRPr>
              </a:p>
            </p:txBody>
          </p: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46433C35-D548-4558-A0A8-1C878B3C8B84}"/>
                </a:ext>
              </a:extLst>
            </p:cNvPr>
            <p:cNvGrpSpPr/>
            <p:nvPr/>
          </p:nvGrpSpPr>
          <p:grpSpPr>
            <a:xfrm>
              <a:off x="6749451" y="1996431"/>
              <a:ext cx="1468309" cy="1468309"/>
              <a:chOff x="2719446" y="4412974"/>
              <a:chExt cx="637960" cy="637960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4ECED137-A447-4ED3-89DC-23B61B21BAB8}"/>
                  </a:ext>
                </a:extLst>
              </p:cNvPr>
              <p:cNvSpPr/>
              <p:nvPr/>
            </p:nvSpPr>
            <p:spPr>
              <a:xfrm>
                <a:off x="2719446" y="4412974"/>
                <a:ext cx="637960" cy="637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outerShdw algn="ctr" blurRad="63500" dir="5400000" dist="25400" rotWithShape="0">
                  <a:srgbClr val="000000">
                    <a:alpha val="42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endParaRPr>
              </a:p>
            </p:txBody>
          </p:sp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1F2AC109-673A-4A21-ABC4-E92B96791069}"/>
                  </a:ext>
                </a:extLst>
              </p:cNvPr>
              <p:cNvSpPr/>
              <p:nvPr/>
            </p:nvSpPr>
            <p:spPr>
              <a:xfrm>
                <a:off x="2824245" y="4517773"/>
                <a:ext cx="428362" cy="42836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endParaRPr>
              </a:p>
            </p:txBody>
          </p:sp>
        </p:grpSp>
        <p:sp>
          <p:nvSpPr>
            <p:cNvPr id="19" name="文本框 9">
              <a:extLst>
                <a:ext uri="{FF2B5EF4-FFF2-40B4-BE49-F238E27FC236}">
                  <a16:creationId xmlns:a16="http://schemas.microsoft.com/office/drawing/2014/main" id="{4A2B5251-D080-4977-800F-BC21E22AC0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0951" y="2316030"/>
              <a:ext cx="1296107" cy="822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en-US" lang="zh-CN" sz="24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添加</a:t>
              </a:r>
            </a:p>
            <a:p>
              <a:pPr algn="ctr" eaLnBrk="1" hangingPunct="1"/>
              <a:r>
                <a:rPr altLang="en-US" lang="zh-CN" sz="24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标题 </a:t>
              </a:r>
            </a:p>
          </p:txBody>
        </p:sp>
        <p:sp>
          <p:nvSpPr>
            <p:cNvPr id="20" name="文本框 13">
              <a:extLst>
                <a:ext uri="{FF2B5EF4-FFF2-40B4-BE49-F238E27FC236}">
                  <a16:creationId xmlns:a16="http://schemas.microsoft.com/office/drawing/2014/main" id="{F5D14D0C-89F1-4CB9-B578-9B77B9AAB2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95976" y="2315096"/>
              <a:ext cx="1296107" cy="822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en-US" lang="zh-CN" sz="24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添加</a:t>
              </a:r>
            </a:p>
            <a:p>
              <a:pPr algn="ctr" eaLnBrk="1" hangingPunct="1"/>
              <a:r>
                <a:rPr altLang="en-US" lang="zh-CN" sz="24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标题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F607BBB8-1738-4A55-9F7E-979430E71B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0526" y="2301072"/>
              <a:ext cx="1296107" cy="822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en-US" lang="zh-CN" sz="24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添加</a:t>
              </a:r>
            </a:p>
            <a:p>
              <a:pPr algn="ctr" eaLnBrk="1" hangingPunct="1"/>
              <a:r>
                <a:rPr altLang="en-US" lang="zh-CN" sz="24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标题</a:t>
              </a: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1DB9A3B8-A7CE-46E2-B6B1-3642269399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80565" y="2315099"/>
              <a:ext cx="1296107" cy="822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eaLnBrk="0" hangingPunct="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/>
              <a:r>
                <a:rPr altLang="en-US" lang="zh-CN" sz="24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添加</a:t>
              </a:r>
            </a:p>
            <a:p>
              <a:pPr algn="ctr" eaLnBrk="1" hangingPunct="1"/>
              <a:r>
                <a:rPr altLang="en-US" lang="zh-CN" sz="2400"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标题</a:t>
              </a:r>
            </a:p>
          </p:txBody>
        </p:sp>
      </p:grpSp>
    </p:spTree>
    <p:extLst>
      <p:ext uri="{BB962C8B-B14F-4D97-AF65-F5344CB8AC3E}">
        <p14:creationId val="3271158554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75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6AF12D1-5310-4D55-859F-C5D1F51706D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388748F-4189-441D-8944-242526B03061}"/>
              </a:ext>
            </a:extLst>
          </p:cNvPr>
          <p:cNvSpPr/>
          <p:nvPr/>
        </p:nvSpPr>
        <p:spPr>
          <a:xfrm rot="10800000">
            <a:off x="1408046" y="1153319"/>
            <a:ext cx="8352928" cy="4224469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4B47CE8-3F86-45AC-8AFB-4462C8504B91}"/>
              </a:ext>
            </a:extLst>
          </p:cNvPr>
          <p:cNvSpPr/>
          <p:nvPr/>
        </p:nvSpPr>
        <p:spPr>
          <a:xfrm rot="10800000">
            <a:off x="2304461" y="1741048"/>
            <a:ext cx="8352928" cy="4006327"/>
          </a:xfrm>
          <a:prstGeom prst="rect">
            <a:avLst/>
          </a:prstGeom>
          <a:solidFill>
            <a:srgbClr val="F1F0EC">
              <a:lumMod val="90000"/>
            </a:srgbClr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8466ED23-9C68-4CC8-9143-BB13DDA67C21}"/>
              </a:ext>
            </a:extLst>
          </p:cNvPr>
          <p:cNvGrpSpPr/>
          <p:nvPr/>
        </p:nvGrpSpPr>
        <p:grpSpPr>
          <a:xfrm>
            <a:off x="1408046" y="673235"/>
            <a:ext cx="4549842" cy="4000374"/>
            <a:chOff x="-2471" y="705633"/>
            <a:chExt cx="6007545" cy="5282037"/>
          </a:xfrm>
        </p:grpSpPr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26F34D23-A7BB-488C-8B27-D2D4946B8F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-2471" y="1685923"/>
              <a:ext cx="5448300" cy="4301747"/>
            </a:xfrm>
            <a:prstGeom prst="rect">
              <a:avLst/>
            </a:prstGeom>
          </p:spPr>
        </p:pic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6BF743AF-0E27-4E21-9134-70FA622F96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3647083" y="705633"/>
              <a:ext cx="2357991" cy="3042453"/>
            </a:xfrm>
            <a:prstGeom prst="rect">
              <a:avLst/>
            </a:prstGeom>
          </p:spPr>
        </p:pic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8CD8308F-2A5D-4BBE-8DFF-9ACE920D2468}"/>
              </a:ext>
            </a:extLst>
          </p:cNvPr>
          <p:cNvGrpSpPr/>
          <p:nvPr/>
        </p:nvGrpSpPr>
        <p:grpSpPr>
          <a:xfrm>
            <a:off x="5103527" y="3847543"/>
            <a:ext cx="501650" cy="1010859"/>
            <a:chOff x="16202" y="7020"/>
            <a:chExt cx="1081" cy="2176"/>
          </a:xfrm>
        </p:grpSpPr>
        <p:pic>
          <p:nvPicPr>
            <p:cNvPr descr="印章" id="13" name="图片 12">
              <a:extLst>
                <a:ext uri="{FF2B5EF4-FFF2-40B4-BE49-F238E27FC236}">
                  <a16:creationId xmlns:a16="http://schemas.microsoft.com/office/drawing/2014/main" id="{2285AB5C-447F-46C1-A866-118DA5D7D9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202" y="7020"/>
              <a:ext cx="1081" cy="2171"/>
            </a:xfrm>
            <a:prstGeom prst="rect">
              <a:avLst/>
            </a:prstGeom>
          </p:spPr>
        </p:pic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3BE52D93-7D3A-4B2D-8E27-EA9102FD2890}"/>
                </a:ext>
              </a:extLst>
            </p:cNvPr>
            <p:cNvSpPr txBox="1"/>
            <p:nvPr/>
          </p:nvSpPr>
          <p:spPr>
            <a:xfrm>
              <a:off x="16281" y="7040"/>
              <a:ext cx="920" cy="2156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pPr algn="ctr"/>
              <a:r>
                <a:rPr altLang="en-US" lang="zh-CN" sz="16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</a:rPr>
                <a:t>优页PPT </a:t>
              </a:r>
            </a:p>
          </p:txBody>
        </p:sp>
      </p:grpSp>
      <p:sp>
        <p:nvSpPr>
          <p:cNvPr id="15" name="文本框 14">
            <a:extLst>
              <a:ext uri="{FF2B5EF4-FFF2-40B4-BE49-F238E27FC236}">
                <a16:creationId xmlns:a16="http://schemas.microsoft.com/office/drawing/2014/main" id="{9386ADDB-5502-4F6C-A69B-F09AE4B46280}"/>
              </a:ext>
            </a:extLst>
          </p:cNvPr>
          <p:cNvSpPr txBox="1"/>
          <p:nvPr/>
        </p:nvSpPr>
        <p:spPr>
          <a:xfrm>
            <a:off x="8566425" y="696080"/>
            <a:ext cx="972451" cy="3542591"/>
          </a:xfrm>
          <a:prstGeom prst="rect">
            <a:avLst/>
          </a:prstGeom>
          <a:solidFill>
            <a:srgbClr val="F1F0EC">
              <a:lumMod val="90000"/>
            </a:srgbClr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>
            <a:defPPr>
              <a:defRPr lang="zh-CN"/>
            </a:defPPr>
            <a:lvl1pPr algn="ctr" fontAlgn="auto" indent="0" lv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baseline="0" cap="none" i="0" kern="0" kumimoji="0" normalizeH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</a:defRPr>
            </a:lvl1pPr>
          </a:lstStyle>
          <a:p>
            <a:r>
              <a:rPr altLang="en-US" lang="zh-CN" sz="5400">
                <a:solidFill>
                  <a:schemeClr val="tx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谢谢观看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2C19F4AD-CE21-4CC6-BA41-F9C55E447FA1}"/>
              </a:ext>
            </a:extLst>
          </p:cNvPr>
          <p:cNvSpPr txBox="1"/>
          <p:nvPr/>
        </p:nvSpPr>
        <p:spPr>
          <a:xfrm>
            <a:off x="6476536" y="2285711"/>
            <a:ext cx="1645920" cy="3092078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kern="0" lang="zh-CN" sz="12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点击输入本栏的具体文字，简明扼要的说明分项内容，此为概念图解，请根据您的具体内容酌情修改。点击输入本栏的具体文字，简明扼要的说明分项内容</a:t>
            </a:r>
          </a:p>
        </p:txBody>
      </p:sp>
    </p:spTree>
    <p:extLst>
      <p:ext uri="{BB962C8B-B14F-4D97-AF65-F5344CB8AC3E}">
        <p14:creationId val="101318527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B3CE9605-FA22-4A01-976B-F45DA96B1B6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C2C99EE-B925-413F-AE9C-4916C8E2F68A}"/>
              </a:ext>
            </a:extLst>
          </p:cNvPr>
          <p:cNvSpPr/>
          <p:nvPr/>
        </p:nvSpPr>
        <p:spPr>
          <a:xfrm rot="10800000">
            <a:off x="1527935" y="1316765"/>
            <a:ext cx="9136129" cy="4224469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B795665C-54C9-458A-A0A1-38CEDA5DF436}"/>
              </a:ext>
            </a:extLst>
          </p:cNvPr>
          <p:cNvGrpSpPr/>
          <p:nvPr/>
        </p:nvGrpSpPr>
        <p:grpSpPr>
          <a:xfrm>
            <a:off x="1527936" y="238619"/>
            <a:ext cx="5230052" cy="4598437"/>
            <a:chOff x="-2471" y="705633"/>
            <a:chExt cx="6007545" cy="5282037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6993CE95-DEA6-428C-908E-590572C87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-2471" y="1685923"/>
              <a:ext cx="5448300" cy="4301747"/>
            </a:xfrm>
            <a:prstGeom prst="rect">
              <a:avLst/>
            </a:prstGeom>
          </p:spPr>
        </p:pic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E4D0667A-61FF-4D91-B0F7-0C4F5A260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3647083" y="705633"/>
              <a:ext cx="2357991" cy="3042453"/>
            </a:xfrm>
            <a:prstGeom prst="rect">
              <a:avLst/>
            </a:prstGeom>
          </p:spPr>
        </p:pic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84125B55-74D2-4238-9C55-1DD8600EB2C1}"/>
              </a:ext>
            </a:extLst>
          </p:cNvPr>
          <p:cNvSpPr txBox="1"/>
          <p:nvPr/>
        </p:nvSpPr>
        <p:spPr>
          <a:xfrm>
            <a:off x="8981208" y="1575573"/>
            <a:ext cx="1005840" cy="419038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zh-CN" lang="en-US" sz="5400">
                <a:latin charset="-122" panose="02010609060101010101" pitchFamily="49" typeface="楷体"/>
                <a:ea charset="-122" panose="02010609060101010101" pitchFamily="49" typeface="楷体"/>
              </a:rPr>
              <a:t>【第一章】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9E5B680-8634-421C-B9A6-1945667D1FC8}"/>
              </a:ext>
            </a:extLst>
          </p:cNvPr>
          <p:cNvSpPr txBox="1"/>
          <p:nvPr/>
        </p:nvSpPr>
        <p:spPr>
          <a:xfrm>
            <a:off x="7134548" y="1956693"/>
            <a:ext cx="1889760" cy="3428144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点击输入本栏的具体文字，简明扼要的说明分项内容，此为概念图解，请根据您的具体内容酌情修改。点击输入本栏的具体文字，简明扼要的说明分项内容</a:t>
            </a:r>
          </a:p>
        </p:txBody>
      </p:sp>
    </p:spTree>
    <p:extLst>
      <p:ext uri="{BB962C8B-B14F-4D97-AF65-F5344CB8AC3E}">
        <p14:creationId val="275812793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796440" y="1334320"/>
            <a:ext cx="10491142" cy="4189359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46B74566-41D3-43C4-9420-9A00B58BDD56}"/>
              </a:ext>
            </a:extLst>
          </p:cNvPr>
          <p:cNvGrpSpPr/>
          <p:nvPr/>
        </p:nvGrpSpPr>
        <p:grpSpPr>
          <a:xfrm>
            <a:off x="4839" y="-2"/>
            <a:ext cx="3028036" cy="4316804"/>
            <a:chOff x="1881" y="-81928"/>
            <a:chExt cx="3542207" cy="5049812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C2C7A720-236A-46E2-B38F-C573CE3C57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 flipH="1">
              <a:off x="1881" y="-81928"/>
              <a:ext cx="3542207" cy="5049812"/>
            </a:xfrm>
            <a:prstGeom prst="rect">
              <a:avLst/>
            </a:prstGeom>
          </p:spPr>
        </p:pic>
        <p:pic>
          <p:nvPicPr>
            <p:cNvPr id="8" name="图片 3">
              <a:extLst>
                <a:ext uri="{FF2B5EF4-FFF2-40B4-BE49-F238E27FC236}">
                  <a16:creationId xmlns:a16="http://schemas.microsoft.com/office/drawing/2014/main" id="{7DCD8639-92E4-46CE-BAFD-ACEFB5E96B05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rcRect b="66680" l="48355" r="34944" t="22527"/>
            <a:stretch>
              <a:fillRect/>
            </a:stretch>
          </p:blipFill>
          <p:spPr bwMode="auto">
            <a:xfrm>
              <a:off x="2136116" y="2929669"/>
              <a:ext cx="973254" cy="629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文本框 26">
            <a:extLst>
              <a:ext uri="{FF2B5EF4-FFF2-40B4-BE49-F238E27FC236}">
                <a16:creationId xmlns:a16="http://schemas.microsoft.com/office/drawing/2014/main" id="{32E30F21-5F7E-4B9D-AEF2-0D67E2656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078" y="3530210"/>
            <a:ext cx="7535065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点击输入本栏的具体文字，简明扼要的说明分项内容，此为概念图解，请根据您的具体内容酌情修改。点击输入本栏的具体文字，简明扼要的说明分项内容，此为概念图解，请根据您的具体内容酌情修改。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45B874D8-D5E2-4473-82B3-DC96B4488E12}"/>
              </a:ext>
            </a:extLst>
          </p:cNvPr>
          <p:cNvSpPr/>
          <p:nvPr/>
        </p:nvSpPr>
        <p:spPr bwMode="auto">
          <a:xfrm>
            <a:off x="1995676" y="2520787"/>
            <a:ext cx="3664511" cy="5496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algn="ctr" blurRad="50800" dir="5400000" dist="12700" rotWithShape="0" sx="101000" sy="10100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50000"/>
              </a:spcBef>
            </a:pPr>
            <a:r>
              <a:rPr altLang="en-US" lang="zh-CN" sz="3200">
                <a:solidFill>
                  <a:schemeClr val="tx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章  节  概  要 </a:t>
            </a:r>
          </a:p>
        </p:txBody>
      </p:sp>
    </p:spTree>
    <p:extLst>
      <p:ext uri="{BB962C8B-B14F-4D97-AF65-F5344CB8AC3E}">
        <p14:creationId val="2274040069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75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9" nodeType="afterEffect" presetClass="entr" presetID="16" presetSubtype="21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000" id="1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B16217D2-38B7-4BE9-8A39-B3C1B5751D26}"/>
              </a:ext>
            </a:extLst>
          </p:cNvPr>
          <p:cNvGrpSpPr/>
          <p:nvPr/>
        </p:nvGrpSpPr>
        <p:grpSpPr>
          <a:xfrm>
            <a:off x="3274807" y="1999843"/>
            <a:ext cx="7869444" cy="3633552"/>
            <a:chOff x="1806383" y="1644481"/>
            <a:chExt cx="7869444" cy="3633552"/>
          </a:xfrm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70001DA6-E867-4B73-8376-16776E1E1863}"/>
                </a:ext>
              </a:extLst>
            </p:cNvPr>
            <p:cNvGrpSpPr/>
            <p:nvPr/>
          </p:nvGrpSpPr>
          <p:grpSpPr>
            <a:xfrm>
              <a:off x="1806383" y="1842671"/>
              <a:ext cx="632816" cy="632816"/>
              <a:chOff x="6226075" y="1876644"/>
              <a:chExt cx="838200" cy="838200"/>
            </a:xfrm>
          </p:grpSpPr>
          <p:sp>
            <p:nvSpPr>
              <p:cNvPr id="27" name="Rounded Rectangle 11">
                <a:extLst>
                  <a:ext uri="{FF2B5EF4-FFF2-40B4-BE49-F238E27FC236}">
                    <a16:creationId xmlns:a16="http://schemas.microsoft.com/office/drawing/2014/main" id="{F29297B2-4417-40FF-B2D6-E3ACAB52D0CD}"/>
                  </a:ext>
                </a:extLst>
              </p:cNvPr>
              <p:cNvSpPr/>
              <p:nvPr/>
            </p:nvSpPr>
            <p:spPr>
              <a:xfrm>
                <a:off x="6226075" y="1876644"/>
                <a:ext cx="838200" cy="838200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</a:endParaRPr>
              </a:p>
            </p:txBody>
          </p:sp>
          <p:grpSp>
            <p:nvGrpSpPr>
              <p:cNvPr id="28" name="Group 24">
                <a:extLst>
                  <a:ext uri="{FF2B5EF4-FFF2-40B4-BE49-F238E27FC236}">
                    <a16:creationId xmlns:a16="http://schemas.microsoft.com/office/drawing/2014/main" id="{A1E92BF0-7FF8-44B7-A8FB-1CFB6B099E9B}"/>
                  </a:ext>
                </a:extLst>
              </p:cNvPr>
              <p:cNvGrpSpPr/>
              <p:nvPr/>
            </p:nvGrpSpPr>
            <p:grpSpPr>
              <a:xfrm>
                <a:off x="6439272" y="2107312"/>
                <a:ext cx="411805" cy="376863"/>
                <a:chOff x="6726389" y="1486674"/>
                <a:chExt cx="411805" cy="376863"/>
              </a:xfrm>
              <a:solidFill>
                <a:schemeClr val="bg1"/>
              </a:solidFill>
            </p:grpSpPr>
            <p:sp>
              <p:nvSpPr>
                <p:cNvPr id="29" name="Oval 52">
                  <a:extLst>
                    <a:ext uri="{FF2B5EF4-FFF2-40B4-BE49-F238E27FC236}">
                      <a16:creationId xmlns:a16="http://schemas.microsoft.com/office/drawing/2014/main" id="{6A3F5683-D939-446D-9CC9-138631B8E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73808" y="1786168"/>
                  <a:ext cx="44924" cy="4242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10609060101010101" pitchFamily="49" typeface="楷体"/>
                    <a:ea charset="-122" panose="02010609060101010101" pitchFamily="49" typeface="楷体"/>
                  </a:endParaRPr>
                </a:p>
              </p:txBody>
            </p:sp>
            <p:sp>
              <p:nvSpPr>
                <p:cNvPr id="30" name="Oval 53">
                  <a:extLst>
                    <a:ext uri="{FF2B5EF4-FFF2-40B4-BE49-F238E27FC236}">
                      <a16:creationId xmlns:a16="http://schemas.microsoft.com/office/drawing/2014/main" id="{2AA2420A-A514-4B76-840F-B76B8DA612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748851" y="1836083"/>
                  <a:ext cx="24958" cy="27454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10609060101010101" pitchFamily="49" typeface="楷体"/>
                    <a:ea charset="-122" panose="02010609060101010101" pitchFamily="49" typeface="楷体"/>
                  </a:endParaRPr>
                </a:p>
              </p:txBody>
            </p:sp>
            <p:sp>
              <p:nvSpPr>
                <p:cNvPr id="31" name="Freeform 54">
                  <a:extLst>
                    <a:ext uri="{FF2B5EF4-FFF2-40B4-BE49-F238E27FC236}">
                      <a16:creationId xmlns:a16="http://schemas.microsoft.com/office/drawing/2014/main" id="{A8296BDC-613E-4441-B234-541DC99731CF}"/>
                    </a:ext>
                  </a:extLst>
                </p:cNvPr>
                <p:cNvSpPr/>
                <p:nvPr/>
              </p:nvSpPr>
              <p:spPr bwMode="auto">
                <a:xfrm>
                  <a:off x="6726389" y="1486674"/>
                  <a:ext cx="411805" cy="292007"/>
                </a:xfrm>
                <a:custGeom>
                  <a:gdLst>
                    <a:gd fmla="*/ 124 w 124" name="T0"/>
                    <a:gd fmla="*/ 34 h 88" name="T1"/>
                    <a:gd fmla="*/ 99 w 124" name="T2"/>
                    <a:gd fmla="*/ 9 h 88" name="T3"/>
                    <a:gd fmla="*/ 93 w 124" name="T4"/>
                    <a:gd fmla="*/ 10 h 88" name="T5"/>
                    <a:gd fmla="*/ 74 w 124" name="T6"/>
                    <a:gd fmla="*/ 0 h 88" name="T7"/>
                    <a:gd fmla="*/ 60 w 124" name="T8"/>
                    <a:gd fmla="*/ 5 h 88" name="T9"/>
                    <a:gd fmla="*/ 46 w 124" name="T10"/>
                    <a:gd fmla="*/ 0 h 88" name="T11"/>
                    <a:gd fmla="*/ 31 w 124" name="T12"/>
                    <a:gd fmla="*/ 5 h 88" name="T13"/>
                    <a:gd fmla="*/ 25 w 124" name="T14"/>
                    <a:gd fmla="*/ 5 h 88" name="T15"/>
                    <a:gd fmla="*/ 0 w 124" name="T16"/>
                    <a:gd fmla="*/ 30 h 88" name="T17"/>
                    <a:gd fmla="*/ 3 w 124" name="T18"/>
                    <a:gd fmla="*/ 43 h 88" name="T19"/>
                    <a:gd fmla="*/ 0 w 124" name="T20"/>
                    <a:gd fmla="*/ 55 h 88" name="T21"/>
                    <a:gd fmla="*/ 25 w 124" name="T22"/>
                    <a:gd fmla="*/ 80 h 88" name="T23"/>
                    <a:gd fmla="*/ 28 w 124" name="T24"/>
                    <a:gd fmla="*/ 80 h 88" name="T25"/>
                    <a:gd fmla="*/ 46 w 124" name="T26"/>
                    <a:gd fmla="*/ 88 h 88" name="T27"/>
                    <a:gd fmla="*/ 64 w 124" name="T28"/>
                    <a:gd fmla="*/ 80 h 88" name="T29"/>
                    <a:gd fmla="*/ 79 w 124" name="T30"/>
                    <a:gd fmla="*/ 85 h 88" name="T31"/>
                    <a:gd fmla="*/ 104 w 124" name="T32"/>
                    <a:gd fmla="*/ 60 h 88" name="T33"/>
                    <a:gd fmla="*/ 104 w 124" name="T34"/>
                    <a:gd fmla="*/ 59 h 88" name="T35"/>
                    <a:gd fmla="*/ 124 w 124" name="T36"/>
                    <a:gd fmla="*/ 34 h 88" name="T3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b="b" l="0" r="r" t="0"/>
                  <a:pathLst>
                    <a:path h="88" w="124">
                      <a:moveTo>
                        <a:pt x="124" y="34"/>
                      </a:moveTo>
                      <a:cubicBezTo>
                        <a:pt x="124" y="21"/>
                        <a:pt x="113" y="9"/>
                        <a:pt x="99" y="9"/>
                      </a:cubicBezTo>
                      <a:cubicBezTo>
                        <a:pt x="97" y="9"/>
                        <a:pt x="95" y="10"/>
                        <a:pt x="93" y="10"/>
                      </a:cubicBezTo>
                      <a:cubicBezTo>
                        <a:pt x="89" y="4"/>
                        <a:pt x="82" y="0"/>
                        <a:pt x="74" y="0"/>
                      </a:cubicBezTo>
                      <a:cubicBezTo>
                        <a:pt x="69" y="0"/>
                        <a:pt x="64" y="2"/>
                        <a:pt x="60" y="5"/>
                      </a:cubicBezTo>
                      <a:cubicBezTo>
                        <a:pt x="56" y="2"/>
                        <a:pt x="51" y="0"/>
                        <a:pt x="46" y="0"/>
                      </a:cubicBezTo>
                      <a:cubicBezTo>
                        <a:pt x="40" y="0"/>
                        <a:pt x="35" y="2"/>
                        <a:pt x="31" y="5"/>
                      </a:cubicBezTo>
                      <a:cubicBezTo>
                        <a:pt x="29" y="5"/>
                        <a:pt x="27" y="5"/>
                        <a:pt x="25" y="5"/>
                      </a:cubicBezTo>
                      <a:cubicBezTo>
                        <a:pt x="11" y="5"/>
                        <a:pt x="0" y="16"/>
                        <a:pt x="0" y="30"/>
                      </a:cubicBezTo>
                      <a:cubicBezTo>
                        <a:pt x="0" y="35"/>
                        <a:pt x="1" y="39"/>
                        <a:pt x="3" y="43"/>
                      </a:cubicBezTo>
                      <a:cubicBezTo>
                        <a:pt x="1" y="46"/>
                        <a:pt x="0" y="51"/>
                        <a:pt x="0" y="55"/>
                      </a:cubicBezTo>
                      <a:cubicBezTo>
                        <a:pt x="0" y="69"/>
                        <a:pt x="11" y="80"/>
                        <a:pt x="25" y="80"/>
                      </a:cubicBezTo>
                      <a:cubicBezTo>
                        <a:pt x="26" y="80"/>
                        <a:pt x="27" y="80"/>
                        <a:pt x="28" y="80"/>
                      </a:cubicBezTo>
                      <a:cubicBezTo>
                        <a:pt x="32" y="85"/>
                        <a:pt x="39" y="88"/>
                        <a:pt x="46" y="88"/>
                      </a:cubicBezTo>
                      <a:cubicBezTo>
                        <a:pt x="53" y="88"/>
                        <a:pt x="59" y="85"/>
                        <a:pt x="64" y="80"/>
                      </a:cubicBezTo>
                      <a:cubicBezTo>
                        <a:pt x="68" y="83"/>
                        <a:pt x="73" y="85"/>
                        <a:pt x="79" y="85"/>
                      </a:cubicBezTo>
                      <a:cubicBezTo>
                        <a:pt x="92" y="85"/>
                        <a:pt x="104" y="74"/>
                        <a:pt x="104" y="60"/>
                      </a:cubicBezTo>
                      <a:cubicBezTo>
                        <a:pt x="104" y="60"/>
                        <a:pt x="104" y="59"/>
                        <a:pt x="104" y="59"/>
                      </a:cubicBezTo>
                      <a:cubicBezTo>
                        <a:pt x="115" y="57"/>
                        <a:pt x="124" y="47"/>
                        <a:pt x="124" y="3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10609060101010101" pitchFamily="49" typeface="楷体"/>
                    <a:ea charset="-122" panose="02010609060101010101" pitchFamily="49" typeface="楷体"/>
                  </a:endParaRPr>
                </a:p>
              </p:txBody>
            </p:sp>
          </p:grpSp>
        </p:grp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BC2E2493-3341-4B6D-B166-9C6FC3EE35F7}"/>
                </a:ext>
              </a:extLst>
            </p:cNvPr>
            <p:cNvGrpSpPr/>
            <p:nvPr/>
          </p:nvGrpSpPr>
          <p:grpSpPr>
            <a:xfrm>
              <a:off x="1806383" y="3371531"/>
              <a:ext cx="632816" cy="632816"/>
              <a:chOff x="6226075" y="3225466"/>
              <a:chExt cx="838200" cy="838200"/>
            </a:xfrm>
          </p:grpSpPr>
          <p:sp>
            <p:nvSpPr>
              <p:cNvPr id="21" name="Rounded Rectangle 17">
                <a:extLst>
                  <a:ext uri="{FF2B5EF4-FFF2-40B4-BE49-F238E27FC236}">
                    <a16:creationId xmlns:a16="http://schemas.microsoft.com/office/drawing/2014/main" id="{F269E4D4-DF5E-4297-97E6-5B68E9EC869F}"/>
                  </a:ext>
                </a:extLst>
              </p:cNvPr>
              <p:cNvSpPr/>
              <p:nvPr/>
            </p:nvSpPr>
            <p:spPr>
              <a:xfrm>
                <a:off x="6226075" y="3225466"/>
                <a:ext cx="838200" cy="838200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>
                  <a:solidFill>
                    <a:schemeClr val="tx1"/>
                  </a:solidFill>
                  <a:latin charset="-122" panose="02010609060101010101" pitchFamily="49" typeface="楷体"/>
                  <a:ea charset="-122" panose="02010609060101010101" pitchFamily="49" typeface="楷体"/>
                </a:endParaRPr>
              </a:p>
            </p:txBody>
          </p:sp>
          <p:grpSp>
            <p:nvGrpSpPr>
              <p:cNvPr id="22" name="Group 29">
                <a:extLst>
                  <a:ext uri="{FF2B5EF4-FFF2-40B4-BE49-F238E27FC236}">
                    <a16:creationId xmlns:a16="http://schemas.microsoft.com/office/drawing/2014/main" id="{36819F57-AF6E-4D57-B3FE-E44A7121A27F}"/>
                  </a:ext>
                </a:extLst>
              </p:cNvPr>
              <p:cNvGrpSpPr/>
              <p:nvPr/>
            </p:nvGrpSpPr>
            <p:grpSpPr>
              <a:xfrm>
                <a:off x="6482949" y="3448336"/>
                <a:ext cx="324452" cy="406813"/>
                <a:chOff x="5106627" y="2260366"/>
                <a:chExt cx="324452" cy="406813"/>
              </a:xfrm>
              <a:solidFill>
                <a:schemeClr val="bg1"/>
              </a:solidFill>
            </p:grpSpPr>
            <p:sp>
              <p:nvSpPr>
                <p:cNvPr id="23" name="Freeform 80">
                  <a:extLst>
                    <a:ext uri="{FF2B5EF4-FFF2-40B4-BE49-F238E27FC236}">
                      <a16:creationId xmlns:a16="http://schemas.microsoft.com/office/drawing/2014/main" id="{17740432-E851-4C95-B795-E54F79FD5F6D}"/>
                    </a:ext>
                  </a:extLst>
                </p:cNvPr>
                <p:cNvSpPr/>
                <p:nvPr/>
              </p:nvSpPr>
              <p:spPr bwMode="auto">
                <a:xfrm>
                  <a:off x="5106627" y="2430079"/>
                  <a:ext cx="324452" cy="134772"/>
                </a:xfrm>
                <a:custGeom>
                  <a:gdLst>
                    <a:gd fmla="*/ 49 w 98" name="T0"/>
                    <a:gd fmla="*/ 16 h 40" name="T1"/>
                    <a:gd fmla="*/ 2 w 98" name="T2"/>
                    <a:gd fmla="*/ 0 h 40" name="T3"/>
                    <a:gd fmla="*/ 0 w 98" name="T4"/>
                    <a:gd fmla="*/ 5 h 40" name="T5"/>
                    <a:gd fmla="*/ 0 w 98" name="T6"/>
                    <a:gd fmla="*/ 20 h 40" name="T7"/>
                    <a:gd fmla="*/ 49 w 98" name="T8"/>
                    <a:gd fmla="*/ 40 h 40" name="T9"/>
                    <a:gd fmla="*/ 98 w 98" name="T10"/>
                    <a:gd fmla="*/ 20 h 40" name="T11"/>
                    <a:gd fmla="*/ 98 w 98" name="T12"/>
                    <a:gd fmla="*/ 5 h 40" name="T13"/>
                    <a:gd fmla="*/ 96 w 98" name="T14"/>
                    <a:gd fmla="*/ 0 h 40" name="T15"/>
                    <a:gd fmla="*/ 49 w 98" name="T16"/>
                    <a:gd fmla="*/ 16 h 4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0" w="98">
                      <a:moveTo>
                        <a:pt x="49" y="16"/>
                      </a:moveTo>
                      <a:cubicBezTo>
                        <a:pt x="26" y="16"/>
                        <a:pt x="7" y="9"/>
                        <a:pt x="2" y="0"/>
                      </a:cubicBezTo>
                      <a:cubicBezTo>
                        <a:pt x="1" y="2"/>
                        <a:pt x="0" y="3"/>
                        <a:pt x="0" y="5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0" y="31"/>
                        <a:pt x="22" y="40"/>
                        <a:pt x="49" y="40"/>
                      </a:cubicBezTo>
                      <a:cubicBezTo>
                        <a:pt x="76" y="40"/>
                        <a:pt x="98" y="31"/>
                        <a:pt x="98" y="20"/>
                      </a:cubicBezTo>
                      <a:cubicBezTo>
                        <a:pt x="98" y="5"/>
                        <a:pt x="98" y="5"/>
                        <a:pt x="98" y="5"/>
                      </a:cubicBezTo>
                      <a:cubicBezTo>
                        <a:pt x="98" y="3"/>
                        <a:pt x="97" y="2"/>
                        <a:pt x="96" y="0"/>
                      </a:cubicBezTo>
                      <a:cubicBezTo>
                        <a:pt x="91" y="9"/>
                        <a:pt x="72" y="16"/>
                        <a:pt x="49" y="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10609060101010101" pitchFamily="49" typeface="楷体"/>
                    <a:ea charset="-122" panose="02010609060101010101" pitchFamily="49" typeface="楷体"/>
                  </a:endParaRPr>
                </a:p>
              </p:txBody>
            </p:sp>
            <p:sp>
              <p:nvSpPr>
                <p:cNvPr id="24" name="Freeform 81">
                  <a:extLst>
                    <a:ext uri="{FF2B5EF4-FFF2-40B4-BE49-F238E27FC236}">
                      <a16:creationId xmlns:a16="http://schemas.microsoft.com/office/drawing/2014/main" id="{6044F68A-48F1-4937-B841-96FACE8FDB41}"/>
                    </a:ext>
                  </a:extLst>
                </p:cNvPr>
                <p:cNvSpPr/>
                <p:nvPr/>
              </p:nvSpPr>
              <p:spPr bwMode="auto">
                <a:xfrm>
                  <a:off x="5106627" y="2534902"/>
                  <a:ext cx="324452" cy="132277"/>
                </a:xfrm>
                <a:custGeom>
                  <a:gdLst>
                    <a:gd fmla="*/ 49 w 98" name="T0"/>
                    <a:gd fmla="*/ 15 h 40" name="T1"/>
                    <a:gd fmla="*/ 2 w 98" name="T2"/>
                    <a:gd fmla="*/ 0 h 40" name="T3"/>
                    <a:gd fmla="*/ 0 w 98" name="T4"/>
                    <a:gd fmla="*/ 4 h 40" name="T5"/>
                    <a:gd fmla="*/ 0 w 98" name="T6"/>
                    <a:gd fmla="*/ 19 h 40" name="T7"/>
                    <a:gd fmla="*/ 49 w 98" name="T8"/>
                    <a:gd fmla="*/ 40 h 40" name="T9"/>
                    <a:gd fmla="*/ 98 w 98" name="T10"/>
                    <a:gd fmla="*/ 19 h 40" name="T11"/>
                    <a:gd fmla="*/ 98 w 98" name="T12"/>
                    <a:gd fmla="*/ 4 h 40" name="T13"/>
                    <a:gd fmla="*/ 96 w 98" name="T14"/>
                    <a:gd fmla="*/ 0 h 40" name="T15"/>
                    <a:gd fmla="*/ 49 w 98" name="T16"/>
                    <a:gd fmla="*/ 15 h 40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0" w="98">
                      <a:moveTo>
                        <a:pt x="49" y="15"/>
                      </a:moveTo>
                      <a:cubicBezTo>
                        <a:pt x="26" y="15"/>
                        <a:pt x="7" y="9"/>
                        <a:pt x="2" y="0"/>
                      </a:cubicBezTo>
                      <a:cubicBezTo>
                        <a:pt x="1" y="1"/>
                        <a:pt x="0" y="3"/>
                        <a:pt x="0" y="4"/>
                      </a:cubicBezTo>
                      <a:cubicBezTo>
                        <a:pt x="0" y="19"/>
                        <a:pt x="0" y="19"/>
                        <a:pt x="0" y="19"/>
                      </a:cubicBezTo>
                      <a:cubicBezTo>
                        <a:pt x="0" y="31"/>
                        <a:pt x="22" y="40"/>
                        <a:pt x="49" y="40"/>
                      </a:cubicBezTo>
                      <a:cubicBezTo>
                        <a:pt x="76" y="40"/>
                        <a:pt x="98" y="31"/>
                        <a:pt x="98" y="19"/>
                      </a:cubicBezTo>
                      <a:cubicBezTo>
                        <a:pt x="98" y="4"/>
                        <a:pt x="98" y="4"/>
                        <a:pt x="98" y="4"/>
                      </a:cubicBezTo>
                      <a:cubicBezTo>
                        <a:pt x="98" y="3"/>
                        <a:pt x="97" y="1"/>
                        <a:pt x="96" y="0"/>
                      </a:cubicBezTo>
                      <a:cubicBezTo>
                        <a:pt x="91" y="9"/>
                        <a:pt x="72" y="15"/>
                        <a:pt x="49" y="1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10609060101010101" pitchFamily="49" typeface="楷体"/>
                    <a:ea charset="-122" panose="02010609060101010101" pitchFamily="49" typeface="楷体"/>
                  </a:endParaRPr>
                </a:p>
              </p:txBody>
            </p:sp>
            <p:sp>
              <p:nvSpPr>
                <p:cNvPr id="25" name="Freeform 82">
                  <a:extLst>
                    <a:ext uri="{FF2B5EF4-FFF2-40B4-BE49-F238E27FC236}">
                      <a16:creationId xmlns:a16="http://schemas.microsoft.com/office/drawing/2014/main" id="{70C6F208-0FAC-412A-9A61-B7BBCAE6ED6D}"/>
                    </a:ext>
                  </a:extLst>
                </p:cNvPr>
                <p:cNvSpPr/>
                <p:nvPr/>
              </p:nvSpPr>
              <p:spPr bwMode="auto">
                <a:xfrm>
                  <a:off x="5106627" y="2330248"/>
                  <a:ext cx="324452" cy="137269"/>
                </a:xfrm>
                <a:custGeom>
                  <a:gdLst>
                    <a:gd fmla="*/ 96 w 98" name="T0"/>
                    <a:gd fmla="*/ 0 h 41" name="T1"/>
                    <a:gd fmla="*/ 49 w 98" name="T2"/>
                    <a:gd fmla="*/ 15 h 41" name="T3"/>
                    <a:gd fmla="*/ 2 w 98" name="T4"/>
                    <a:gd fmla="*/ 0 h 41" name="T5"/>
                    <a:gd fmla="*/ 0 w 98" name="T6"/>
                    <a:gd fmla="*/ 5 h 41" name="T7"/>
                    <a:gd fmla="*/ 0 w 98" name="T8"/>
                    <a:gd fmla="*/ 20 h 41" name="T9"/>
                    <a:gd fmla="*/ 49 w 98" name="T10"/>
                    <a:gd fmla="*/ 41 h 41" name="T11"/>
                    <a:gd fmla="*/ 98 w 98" name="T12"/>
                    <a:gd fmla="*/ 20 h 41" name="T13"/>
                    <a:gd fmla="*/ 98 w 98" name="T14"/>
                    <a:gd fmla="*/ 5 h 41" name="T15"/>
                    <a:gd fmla="*/ 96 w 98" name="T16"/>
                    <a:gd fmla="*/ 0 h 41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1" w="98">
                      <a:moveTo>
                        <a:pt x="96" y="0"/>
                      </a:moveTo>
                      <a:cubicBezTo>
                        <a:pt x="95" y="9"/>
                        <a:pt x="75" y="15"/>
                        <a:pt x="49" y="15"/>
                      </a:cubicBezTo>
                      <a:cubicBezTo>
                        <a:pt x="24" y="15"/>
                        <a:pt x="3" y="9"/>
                        <a:pt x="2" y="0"/>
                      </a:cubicBezTo>
                      <a:cubicBezTo>
                        <a:pt x="1" y="2"/>
                        <a:pt x="0" y="3"/>
                        <a:pt x="0" y="5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0" y="31"/>
                        <a:pt x="22" y="41"/>
                        <a:pt x="49" y="41"/>
                      </a:cubicBezTo>
                      <a:cubicBezTo>
                        <a:pt x="76" y="41"/>
                        <a:pt x="98" y="31"/>
                        <a:pt x="98" y="20"/>
                      </a:cubicBezTo>
                      <a:cubicBezTo>
                        <a:pt x="98" y="5"/>
                        <a:pt x="98" y="5"/>
                        <a:pt x="98" y="5"/>
                      </a:cubicBezTo>
                      <a:cubicBezTo>
                        <a:pt x="98" y="3"/>
                        <a:pt x="97" y="2"/>
                        <a:pt x="96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10609060101010101" pitchFamily="49" typeface="楷体"/>
                    <a:ea charset="-122" panose="02010609060101010101" pitchFamily="49" typeface="楷体"/>
                  </a:endParaRPr>
                </a:p>
              </p:txBody>
            </p:sp>
            <p:sp>
              <p:nvSpPr>
                <p:cNvPr id="26" name="Oval 83">
                  <a:extLst>
                    <a:ext uri="{FF2B5EF4-FFF2-40B4-BE49-F238E27FC236}">
                      <a16:creationId xmlns:a16="http://schemas.microsoft.com/office/drawing/2014/main" id="{7B6399A5-1CC7-4A1A-BB7D-869DF2917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11618" y="2260366"/>
                  <a:ext cx="316965" cy="107319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lang="en-US">
                    <a:latin charset="-122" panose="02010609060101010101" pitchFamily="49" typeface="楷体"/>
                    <a:ea charset="-122" panose="02010609060101010101" pitchFamily="49" typeface="楷体"/>
                  </a:endParaRPr>
                </a:p>
              </p:txBody>
            </p:sp>
          </p:grpSp>
        </p:grpSp>
        <p:grpSp>
          <p:nvGrpSpPr>
            <p:cNvPr id="17" name="Group 34">
              <a:extLst>
                <a:ext uri="{FF2B5EF4-FFF2-40B4-BE49-F238E27FC236}">
                  <a16:creationId xmlns:a16="http://schemas.microsoft.com/office/drawing/2014/main" id="{F845BD52-F7BF-45E6-89AC-7C73DAE73B62}"/>
                </a:ext>
              </a:extLst>
            </p:cNvPr>
            <p:cNvGrpSpPr/>
            <p:nvPr/>
          </p:nvGrpSpPr>
          <p:grpSpPr>
            <a:xfrm>
              <a:off x="2198200" y="5183821"/>
              <a:ext cx="75370" cy="94212"/>
              <a:chOff x="7981766" y="3276150"/>
              <a:chExt cx="99831" cy="124789"/>
            </a:xfrm>
            <a:solidFill>
              <a:schemeClr val="bg1"/>
            </a:solidFill>
          </p:grpSpPr>
          <p:sp>
            <p:nvSpPr>
              <p:cNvPr id="19" name="Freeform 99">
                <a:extLst>
                  <a:ext uri="{FF2B5EF4-FFF2-40B4-BE49-F238E27FC236}">
                    <a16:creationId xmlns:a16="http://schemas.microsoft.com/office/drawing/2014/main" id="{71B0CD85-2CBA-4066-8FB4-5D9961D6C35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81766" y="3368493"/>
                <a:ext cx="99831" cy="32446"/>
              </a:xfrm>
              <a:custGeom>
                <a:gdLst>
                  <a:gd fmla="*/ 0 w 30" name="T0"/>
                  <a:gd fmla="*/ 10 h 10" name="T1"/>
                  <a:gd fmla="*/ 30 w 30" name="T2"/>
                  <a:gd fmla="*/ 10 h 10" name="T3"/>
                  <a:gd fmla="*/ 30 w 30" name="T4"/>
                  <a:gd fmla="*/ 0 h 10" name="T5"/>
                  <a:gd fmla="*/ 0 w 30" name="T6"/>
                  <a:gd fmla="*/ 0 h 10" name="T7"/>
                  <a:gd fmla="*/ 0 w 30" name="T8"/>
                  <a:gd fmla="*/ 10 h 10" name="T9"/>
                  <a:gd fmla="*/ 25 w 30" name="T10"/>
                  <a:gd fmla="*/ 2 h 10" name="T11"/>
                  <a:gd fmla="*/ 28 w 30" name="T12"/>
                  <a:gd fmla="*/ 5 h 10" name="T13"/>
                  <a:gd fmla="*/ 25 w 30" name="T14"/>
                  <a:gd fmla="*/ 8 h 10" name="T15"/>
                  <a:gd fmla="*/ 22 w 30" name="T16"/>
                  <a:gd fmla="*/ 5 h 10" name="T17"/>
                  <a:gd fmla="*/ 25 w 30" name="T18"/>
                  <a:gd fmla="*/ 2 h 1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0" w="30">
                    <a:moveTo>
                      <a:pt x="0" y="10"/>
                    </a:move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10"/>
                    </a:lnTo>
                    <a:close/>
                    <a:moveTo>
                      <a:pt x="25" y="2"/>
                    </a:moveTo>
                    <a:cubicBezTo>
                      <a:pt x="27" y="2"/>
                      <a:pt x="28" y="4"/>
                      <a:pt x="28" y="5"/>
                    </a:cubicBezTo>
                    <a:cubicBezTo>
                      <a:pt x="28" y="7"/>
                      <a:pt x="27" y="8"/>
                      <a:pt x="25" y="8"/>
                    </a:cubicBezTo>
                    <a:cubicBezTo>
                      <a:pt x="23" y="8"/>
                      <a:pt x="22" y="7"/>
                      <a:pt x="22" y="5"/>
                    </a:cubicBezTo>
                    <a:cubicBezTo>
                      <a:pt x="22" y="4"/>
                      <a:pt x="23" y="2"/>
                      <a:pt x="25" y="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>
                  <a:latin charset="-122" panose="02010609060101010101" pitchFamily="49" typeface="楷体"/>
                  <a:ea charset="-122" panose="02010609060101010101" pitchFamily="49" typeface="楷体"/>
                </a:endParaRPr>
              </a:p>
            </p:txBody>
          </p:sp>
          <p:sp>
            <p:nvSpPr>
              <p:cNvPr id="20" name="Freeform 100">
                <a:extLst>
                  <a:ext uri="{FF2B5EF4-FFF2-40B4-BE49-F238E27FC236}">
                    <a16:creationId xmlns:a16="http://schemas.microsoft.com/office/drawing/2014/main" id="{372CFFE3-8D94-4FDA-BB0A-A6916FE7E88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81766" y="3276150"/>
                <a:ext cx="99831" cy="32446"/>
              </a:xfrm>
              <a:custGeom>
                <a:gdLst>
                  <a:gd fmla="*/ 0 w 30" name="T0"/>
                  <a:gd fmla="*/ 0 h 10" name="T1"/>
                  <a:gd fmla="*/ 0 w 30" name="T2"/>
                  <a:gd fmla="*/ 10 h 10" name="T3"/>
                  <a:gd fmla="*/ 30 w 30" name="T4"/>
                  <a:gd fmla="*/ 10 h 10" name="T5"/>
                  <a:gd fmla="*/ 30 w 30" name="T6"/>
                  <a:gd fmla="*/ 0 h 10" name="T7"/>
                  <a:gd fmla="*/ 0 w 30" name="T8"/>
                  <a:gd fmla="*/ 0 h 10" name="T9"/>
                  <a:gd fmla="*/ 25 w 30" name="T10"/>
                  <a:gd fmla="*/ 8 h 10" name="T11"/>
                  <a:gd fmla="*/ 22 w 30" name="T12"/>
                  <a:gd fmla="*/ 5 h 10" name="T13"/>
                  <a:gd fmla="*/ 25 w 30" name="T14"/>
                  <a:gd fmla="*/ 3 h 10" name="T15"/>
                  <a:gd fmla="*/ 28 w 30" name="T16"/>
                  <a:gd fmla="*/ 5 h 10" name="T17"/>
                  <a:gd fmla="*/ 25 w 30" name="T18"/>
                  <a:gd fmla="*/ 8 h 1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0" w="30">
                    <a:moveTo>
                      <a:pt x="0" y="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30" y="10"/>
                      <a:pt x="30" y="10"/>
                      <a:pt x="30" y="10"/>
                    </a:cubicBezTo>
                    <a:cubicBezTo>
                      <a:pt x="30" y="0"/>
                      <a:pt x="30" y="0"/>
                      <a:pt x="30" y="0"/>
                    </a:cubicBezTo>
                    <a:lnTo>
                      <a:pt x="0" y="0"/>
                    </a:lnTo>
                    <a:close/>
                    <a:moveTo>
                      <a:pt x="25" y="8"/>
                    </a:moveTo>
                    <a:cubicBezTo>
                      <a:pt x="23" y="8"/>
                      <a:pt x="22" y="7"/>
                      <a:pt x="22" y="5"/>
                    </a:cubicBezTo>
                    <a:cubicBezTo>
                      <a:pt x="22" y="4"/>
                      <a:pt x="23" y="3"/>
                      <a:pt x="25" y="3"/>
                    </a:cubicBezTo>
                    <a:cubicBezTo>
                      <a:pt x="27" y="3"/>
                      <a:pt x="28" y="4"/>
                      <a:pt x="28" y="5"/>
                    </a:cubicBezTo>
                    <a:cubicBezTo>
                      <a:pt x="28" y="7"/>
                      <a:pt x="27" y="8"/>
                      <a:pt x="25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lang="en-US">
                  <a:latin charset="-122" panose="02010609060101010101" pitchFamily="49" typeface="楷体"/>
                  <a:ea charset="-122" panose="02010609060101010101" pitchFamily="49" typeface="楷体"/>
                </a:endParaRPr>
              </a:p>
            </p:txBody>
          </p:sp>
        </p:grp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7345F02F-A6DE-44C5-8CF4-CC671A774E64}"/>
                </a:ext>
              </a:extLst>
            </p:cNvPr>
            <p:cNvSpPr/>
            <p:nvPr/>
          </p:nvSpPr>
          <p:spPr>
            <a:xfrm>
              <a:off x="2916913" y="1644481"/>
              <a:ext cx="6758914" cy="1737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b="1" lang="zh-CN">
                  <a:latin charset="-122" panose="02010609060101010101" pitchFamily="49" typeface="楷体"/>
                  <a:ea charset="-122" panose="02010609060101010101" pitchFamily="49" typeface="楷体"/>
                </a:rPr>
                <a:t>点击此处添加</a:t>
              </a:r>
            </a:p>
            <a:p>
              <a:pPr>
                <a:lnSpc>
                  <a:spcPct val="150000"/>
                </a:lnSpc>
              </a:pPr>
              <a:r>
                <a:rPr altLang="zh-CN" b="1" lang="zh-CN">
                  <a:latin charset="-122" panose="02010609060101010101" pitchFamily="49" typeface="楷体"/>
                  <a:ea charset="-122" panose="02010609060101010101" pitchFamily="49" typeface="楷体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9B551133-118F-45D9-A632-337445CB4081}"/>
                </a:ext>
              </a:extLst>
            </p:cNvPr>
            <p:cNvSpPr/>
            <p:nvPr/>
          </p:nvSpPr>
          <p:spPr>
            <a:xfrm>
              <a:off x="2916913" y="3166138"/>
              <a:ext cx="6758914" cy="17373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buFontTx/>
                <a:buNone/>
              </a:pPr>
              <a:r>
                <a:rPr altLang="zh-CN" b="1" lang="zh-CN">
                  <a:latin charset="-122" panose="02010609060101010101" pitchFamily="49" typeface="楷体"/>
                  <a:ea charset="-122" panose="02010609060101010101" pitchFamily="49" typeface="楷体"/>
                </a:rPr>
                <a:t>点击此处添加</a:t>
              </a:r>
            </a:p>
            <a:p>
              <a:pPr>
                <a:lnSpc>
                  <a:spcPct val="150000"/>
                </a:lnSpc>
                <a:buFontTx/>
                <a:buNone/>
              </a:pPr>
              <a:r>
                <a:rPr altLang="zh-CN" b="1" lang="zh-CN">
                  <a:latin charset="-122" panose="02010609060101010101" pitchFamily="49" typeface="楷体"/>
                  <a:ea charset="-122" panose="02010609060101010101" pitchFamily="49" typeface="楷体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</a:p>
          </p:txBody>
        </p:sp>
      </p:grpSp>
      <p:pic>
        <p:nvPicPr>
          <p:cNvPr id="32" name="图片 31">
            <a:extLst>
              <a:ext uri="{FF2B5EF4-FFF2-40B4-BE49-F238E27FC236}">
                <a16:creationId xmlns:a16="http://schemas.microsoft.com/office/drawing/2014/main" id="{4C1306D9-F64D-45B3-857F-1C43D33ECD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580346"/>
            <a:ext cx="4068164" cy="5718920"/>
          </a:xfrm>
          <a:prstGeom prst="rect">
            <a:avLst/>
          </a:prstGeom>
        </p:spPr>
      </p:pic>
    </p:spTree>
    <p:extLst>
      <p:ext uri="{BB962C8B-B14F-4D97-AF65-F5344CB8AC3E}">
        <p14:creationId val="425163027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1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55C12FC-CA70-49AF-806C-261B502FF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83313" y="2483551"/>
            <a:ext cx="5289481" cy="4095082"/>
          </a:xfrm>
          <a:prstGeom prst="rect">
            <a:avLst/>
          </a:prstGeom>
        </p:spPr>
      </p:pic>
      <p:sp>
        <p:nvSpPr>
          <p:cNvPr id="7" name="文本框 45">
            <a:extLst>
              <a:ext uri="{FF2B5EF4-FFF2-40B4-BE49-F238E27FC236}">
                <a16:creationId xmlns:a16="http://schemas.microsoft.com/office/drawing/2014/main" id="{F7DC9825-30A2-4109-9342-5BB9196D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1730" y="1230431"/>
            <a:ext cx="182102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8" name="文本框 49">
            <a:extLst>
              <a:ext uri="{FF2B5EF4-FFF2-40B4-BE49-F238E27FC236}">
                <a16:creationId xmlns:a16="http://schemas.microsoft.com/office/drawing/2014/main" id="{5B62DE5A-943C-486E-8127-BF29B0F5F2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444" y="1671778"/>
            <a:ext cx="289559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lvl="0">
              <a:lnSpc>
                <a:spcPct val="150000"/>
              </a:lnSpc>
              <a:defRPr/>
            </a:pPr>
            <a:r>
              <a:rPr altLang="en-US" kern="0" lang="zh-CN" sz="12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</a:t>
            </a:r>
          </a:p>
        </p:txBody>
      </p:sp>
      <p:sp>
        <p:nvSpPr>
          <p:cNvPr id="9" name="文本框 45">
            <a:extLst>
              <a:ext uri="{FF2B5EF4-FFF2-40B4-BE49-F238E27FC236}">
                <a16:creationId xmlns:a16="http://schemas.microsoft.com/office/drawing/2014/main" id="{4CA17021-B17F-4B39-A5F4-0871992F8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8928" y="2771816"/>
            <a:ext cx="182102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10" name="文本框 49">
            <a:extLst>
              <a:ext uri="{FF2B5EF4-FFF2-40B4-BE49-F238E27FC236}">
                <a16:creationId xmlns:a16="http://schemas.microsoft.com/office/drawing/2014/main" id="{2E765F2F-7443-4AC6-98D8-E8CE65C11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1640" y="3213163"/>
            <a:ext cx="289559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lvl="0">
              <a:lnSpc>
                <a:spcPct val="150000"/>
              </a:lnSpc>
              <a:defRPr/>
            </a:pPr>
            <a:r>
              <a:rPr altLang="en-US" kern="0" lang="zh-CN" sz="12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</a:t>
            </a:r>
          </a:p>
        </p:txBody>
      </p:sp>
      <p:sp>
        <p:nvSpPr>
          <p:cNvPr id="13" name="文本框 45">
            <a:extLst>
              <a:ext uri="{FF2B5EF4-FFF2-40B4-BE49-F238E27FC236}">
                <a16:creationId xmlns:a16="http://schemas.microsoft.com/office/drawing/2014/main" id="{2F0DD764-30F4-4EE1-933A-4CD4176CE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8893" y="3909707"/>
            <a:ext cx="182102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/>
            <a:r>
              <a:rPr altLang="zh-CN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14" name="文本框 49">
            <a:extLst>
              <a:ext uri="{FF2B5EF4-FFF2-40B4-BE49-F238E27FC236}">
                <a16:creationId xmlns:a16="http://schemas.microsoft.com/office/drawing/2014/main" id="{283B7637-DBDE-4198-9994-210678EDE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1608" y="4351055"/>
            <a:ext cx="289559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lvl="0">
              <a:lnSpc>
                <a:spcPct val="150000"/>
              </a:lnSpc>
              <a:defRPr/>
            </a:pPr>
            <a:r>
              <a:rPr altLang="en-US" kern="0" lang="zh-CN" sz="12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</a:t>
            </a:r>
          </a:p>
        </p:txBody>
      </p:sp>
    </p:spTree>
    <p:extLst>
      <p:ext uri="{BB962C8B-B14F-4D97-AF65-F5344CB8AC3E}">
        <p14:creationId val="154235237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2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6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3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0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9"/>
      <p:bldP grpId="0" spid="10"/>
      <p:bldP grpId="0" spid="13"/>
      <p:bldP grpId="0" spid="14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6" name="Oval 14">
            <a:extLst>
              <a:ext uri="{FF2B5EF4-FFF2-40B4-BE49-F238E27FC236}">
                <a16:creationId xmlns:a16="http://schemas.microsoft.com/office/drawing/2014/main" id="{DB2E3496-3CA1-4A76-80BB-E0EDE17F33C2}"/>
              </a:ext>
            </a:extLst>
          </p:cNvPr>
          <p:cNvSpPr>
            <a:spLocks noChangeAspect="1"/>
          </p:cNvSpPr>
          <p:nvPr/>
        </p:nvSpPr>
        <p:spPr>
          <a:xfrm>
            <a:off x="1368068" y="2394512"/>
            <a:ext cx="1132840" cy="1132840"/>
          </a:xfrm>
          <a:prstGeom prst="ellipse">
            <a:avLst/>
          </a:pr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1200">
                <a:solidFill>
                  <a:schemeClr val="bg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单击此处输入文本</a:t>
            </a:r>
          </a:p>
        </p:txBody>
      </p:sp>
      <p:sp>
        <p:nvSpPr>
          <p:cNvPr id="7" name="任意多边形 12">
            <a:extLst>
              <a:ext uri="{FF2B5EF4-FFF2-40B4-BE49-F238E27FC236}">
                <a16:creationId xmlns:a16="http://schemas.microsoft.com/office/drawing/2014/main" id="{5F0CC483-9C78-4FD6-BCCC-E21D92CE9A3E}"/>
              </a:ext>
            </a:extLst>
          </p:cNvPr>
          <p:cNvSpPr/>
          <p:nvPr/>
        </p:nvSpPr>
        <p:spPr>
          <a:xfrm>
            <a:off x="2500908" y="3087297"/>
            <a:ext cx="2829560" cy="1062355"/>
          </a:xfrm>
          <a:custGeom>
            <a:gdLst>
              <a:gd fmla="*/ 0 w 2459182" name="connsiteX0"/>
              <a:gd fmla="*/ 0 h 888919" name="connsiteY0"/>
              <a:gd fmla="*/ 955964 w 2459182" name="connsiteX1"/>
              <a:gd fmla="*/ 858982 h 888919" name="connsiteY1"/>
              <a:gd fmla="*/ 2459182 w 2459182" name="connsiteX2"/>
              <a:gd fmla="*/ 609600 h 888919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888918" w="2459182">
                <a:moveTo>
                  <a:pt x="0" y="0"/>
                </a:moveTo>
                <a:cubicBezTo>
                  <a:pt x="273050" y="378691"/>
                  <a:pt x="546100" y="757382"/>
                  <a:pt x="955964" y="858982"/>
                </a:cubicBezTo>
                <a:cubicBezTo>
                  <a:pt x="1365828" y="960582"/>
                  <a:pt x="1912505" y="785091"/>
                  <a:pt x="2459182" y="609600"/>
                </a:cubicBezTo>
              </a:path>
            </a:pathLst>
          </a:custGeom>
          <a:noFill/>
          <a:ln>
            <a:solidFill>
              <a:srgbClr val="57706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>
              <a:latin charset="-122" panose="02010609060101010101" pitchFamily="49" typeface="楷体"/>
              <a:ea charset="-122" panose="02010609060101010101" pitchFamily="49" typeface="楷体"/>
              <a:cs charset="-122" panose="02010604000101010101" pitchFamily="2" typeface="全字库正楷体"/>
            </a:endParaRPr>
          </a:p>
        </p:txBody>
      </p:sp>
      <p:sp>
        <p:nvSpPr>
          <p:cNvPr id="8" name="Oval 14">
            <a:extLst>
              <a:ext uri="{FF2B5EF4-FFF2-40B4-BE49-F238E27FC236}">
                <a16:creationId xmlns:a16="http://schemas.microsoft.com/office/drawing/2014/main" id="{D47A6C10-6540-4B7B-83F0-5C976AA78F5B}"/>
              </a:ext>
            </a:extLst>
          </p:cNvPr>
          <p:cNvSpPr>
            <a:spLocks noChangeAspect="1"/>
          </p:cNvSpPr>
          <p:nvPr/>
        </p:nvSpPr>
        <p:spPr>
          <a:xfrm>
            <a:off x="5330468" y="3087297"/>
            <a:ext cx="1132840" cy="1132840"/>
          </a:xfrm>
          <a:prstGeom prst="ellipse">
            <a:avLst/>
          </a:pr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1200">
                <a:solidFill>
                  <a:schemeClr val="bg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  <a:sym typeface="+mn-ea"/>
              </a:rPr>
              <a:t>单击此处输入文本</a:t>
            </a:r>
          </a:p>
        </p:txBody>
      </p:sp>
      <p:sp>
        <p:nvSpPr>
          <p:cNvPr id="9" name="Oval 14">
            <a:extLst>
              <a:ext uri="{FF2B5EF4-FFF2-40B4-BE49-F238E27FC236}">
                <a16:creationId xmlns:a16="http://schemas.microsoft.com/office/drawing/2014/main" id="{758D708B-F1F5-46C8-B22B-831579D9AA9C}"/>
              </a:ext>
            </a:extLst>
          </p:cNvPr>
          <p:cNvSpPr>
            <a:spLocks noChangeAspect="1"/>
          </p:cNvSpPr>
          <p:nvPr/>
        </p:nvSpPr>
        <p:spPr>
          <a:xfrm>
            <a:off x="9063633" y="1872542"/>
            <a:ext cx="1132840" cy="1132840"/>
          </a:xfrm>
          <a:prstGeom prst="ellipse">
            <a:avLst/>
          </a:pr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1200">
                <a:solidFill>
                  <a:schemeClr val="bg1"/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  <a:sym typeface="+mn-ea"/>
              </a:rPr>
              <a:t>单击此处输入文本</a:t>
            </a:r>
          </a:p>
        </p:txBody>
      </p:sp>
      <p:sp>
        <p:nvSpPr>
          <p:cNvPr id="10" name="任意多边形 67">
            <a:extLst>
              <a:ext uri="{FF2B5EF4-FFF2-40B4-BE49-F238E27FC236}">
                <a16:creationId xmlns:a16="http://schemas.microsoft.com/office/drawing/2014/main" id="{9D4FC68E-CBDC-432F-833A-14E8189D85D4}"/>
              </a:ext>
            </a:extLst>
          </p:cNvPr>
          <p:cNvSpPr/>
          <p:nvPr/>
        </p:nvSpPr>
        <p:spPr>
          <a:xfrm>
            <a:off x="6282333" y="2211632"/>
            <a:ext cx="2781300" cy="1007110"/>
          </a:xfrm>
          <a:custGeom>
            <a:gdLst>
              <a:gd fmla="*/ 0 w 2431473" name="connsiteX0"/>
              <a:gd fmla="*/ 880693 h 880693" name="connsiteY0"/>
              <a:gd fmla="*/ 1018309 w 2431473" name="connsiteX1"/>
              <a:gd fmla="*/ 56347 h 880693" name="connsiteY1"/>
              <a:gd fmla="*/ 2431473 w 2431473" name="connsiteX2"/>
              <a:gd fmla="*/ 139474 h 880693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880693" w="2431473">
                <a:moveTo>
                  <a:pt x="0" y="880693"/>
                </a:moveTo>
                <a:cubicBezTo>
                  <a:pt x="306532" y="530288"/>
                  <a:pt x="613064" y="179883"/>
                  <a:pt x="1018309" y="56347"/>
                </a:cubicBezTo>
                <a:cubicBezTo>
                  <a:pt x="1423554" y="-67189"/>
                  <a:pt x="1927513" y="36142"/>
                  <a:pt x="2431473" y="139474"/>
                </a:cubicBezTo>
              </a:path>
            </a:pathLst>
          </a:custGeom>
          <a:noFill/>
          <a:ln>
            <a:solidFill>
              <a:srgbClr val="57706C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>
              <a:latin charset="-122" panose="02010609060101010101" pitchFamily="49" typeface="楷体"/>
              <a:ea charset="-122" panose="02010609060101010101" pitchFamily="49" typeface="楷体"/>
              <a:cs charset="-122" panose="02010604000101010101" pitchFamily="2" typeface="全字库正楷体"/>
            </a:endParaRPr>
          </a:p>
        </p:txBody>
      </p:sp>
      <p:sp>
        <p:nvSpPr>
          <p:cNvPr id="11" name="TextBox 153">
            <a:extLst>
              <a:ext uri="{FF2B5EF4-FFF2-40B4-BE49-F238E27FC236}">
                <a16:creationId xmlns:a16="http://schemas.microsoft.com/office/drawing/2014/main" id="{80590B58-1182-43E4-A4E7-53F7573C1EE7}"/>
              </a:ext>
            </a:extLst>
          </p:cNvPr>
          <p:cNvSpPr txBox="1"/>
          <p:nvPr/>
        </p:nvSpPr>
        <p:spPr>
          <a:xfrm>
            <a:off x="2532658" y="1999542"/>
            <a:ext cx="374967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kern="0" lang="zh-CN" sz="12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</a:t>
            </a:r>
          </a:p>
        </p:txBody>
      </p:sp>
      <p:sp>
        <p:nvSpPr>
          <p:cNvPr id="12" name="TextBox 153">
            <a:extLst>
              <a:ext uri="{FF2B5EF4-FFF2-40B4-BE49-F238E27FC236}">
                <a16:creationId xmlns:a16="http://schemas.microsoft.com/office/drawing/2014/main" id="{8770CA8E-01DD-4E5C-91E3-03EC271473CA}"/>
              </a:ext>
            </a:extLst>
          </p:cNvPr>
          <p:cNvSpPr txBox="1"/>
          <p:nvPr/>
        </p:nvSpPr>
        <p:spPr>
          <a:xfrm>
            <a:off x="3821073" y="4341421"/>
            <a:ext cx="3740150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kern="0" lang="zh-CN" sz="12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</a:t>
            </a:r>
          </a:p>
        </p:txBody>
      </p:sp>
      <p:sp>
        <p:nvSpPr>
          <p:cNvPr id="13" name="TextBox 153">
            <a:extLst>
              <a:ext uri="{FF2B5EF4-FFF2-40B4-BE49-F238E27FC236}">
                <a16:creationId xmlns:a16="http://schemas.microsoft.com/office/drawing/2014/main" id="{9DE1893D-4FD8-4888-A2E1-7D433C345269}"/>
              </a:ext>
            </a:extLst>
          </p:cNvPr>
          <p:cNvSpPr txBox="1"/>
          <p:nvPr/>
        </p:nvSpPr>
        <p:spPr>
          <a:xfrm>
            <a:off x="7668538" y="3115872"/>
            <a:ext cx="392366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kern="0" lang="zh-CN" sz="12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</a:t>
            </a:r>
          </a:p>
        </p:txBody>
      </p:sp>
    </p:spTree>
    <p:extLst>
      <p:ext uri="{BB962C8B-B14F-4D97-AF65-F5344CB8AC3E}">
        <p14:creationId val="231581024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3" nodeType="after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804D3C11-7BB5-4887-9A07-654FE02C5D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01AD176-C9F5-41E6-A2C5-B36B83AEF077}"/>
              </a:ext>
            </a:extLst>
          </p:cNvPr>
          <p:cNvSpPr/>
          <p:nvPr/>
        </p:nvSpPr>
        <p:spPr>
          <a:xfrm rot="10800000">
            <a:off x="481658" y="558733"/>
            <a:ext cx="11228683" cy="5740533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EBD8B75C-27D4-45AC-843F-984453E76298}"/>
              </a:ext>
            </a:extLst>
          </p:cNvPr>
          <p:cNvGrpSpPr/>
          <p:nvPr/>
        </p:nvGrpSpPr>
        <p:grpSpPr>
          <a:xfrm>
            <a:off x="1105536" y="1789137"/>
            <a:ext cx="2025174" cy="1918027"/>
            <a:chOff x="1269157" y="1347614"/>
            <a:chExt cx="2383532" cy="2257425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8D43448C-F840-4701-90AA-2BF9B015B4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547664" y="1347614"/>
              <a:ext cx="2105025" cy="2257425"/>
            </a:xfrm>
            <a:prstGeom prst="rect">
              <a:avLst/>
            </a:prstGeom>
          </p:spPr>
        </p:pic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6CF023E2-47A2-4B45-925C-5E5DA3D449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269157" y="1561605"/>
              <a:ext cx="1057275" cy="1028700"/>
            </a:xfrm>
            <a:prstGeom prst="rect">
              <a:avLst/>
            </a:prstGeom>
          </p:spPr>
        </p:pic>
        <p:sp>
          <p:nvSpPr>
            <p:cNvPr id="9" name="TextBox 27">
              <a:extLst>
                <a:ext uri="{FF2B5EF4-FFF2-40B4-BE49-F238E27FC236}">
                  <a16:creationId xmlns:a16="http://schemas.microsoft.com/office/drawing/2014/main" id="{DE3E741B-9F3F-441F-88C6-EB9368B9502E}"/>
                </a:ext>
              </a:extLst>
            </p:cNvPr>
            <p:cNvSpPr txBox="1"/>
            <p:nvPr/>
          </p:nvSpPr>
          <p:spPr>
            <a:xfrm>
              <a:off x="1509762" y="1814345"/>
              <a:ext cx="576064" cy="53810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1</a:t>
              </a:r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BA3216C0-7F30-4BC1-96E9-B6DD5FD76B40}"/>
              </a:ext>
            </a:extLst>
          </p:cNvPr>
          <p:cNvGrpSpPr/>
          <p:nvPr/>
        </p:nvGrpSpPr>
        <p:grpSpPr>
          <a:xfrm>
            <a:off x="3648507" y="1782211"/>
            <a:ext cx="2025174" cy="1918027"/>
            <a:chOff x="3779523" y="1339462"/>
            <a:chExt cx="2383532" cy="2257425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3C638A46-2C7D-44C2-ADCB-14815FB003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4058030" y="1339462"/>
              <a:ext cx="2105025" cy="2257425"/>
            </a:xfrm>
            <a:prstGeom prst="rect">
              <a:avLst/>
            </a:prstGeom>
          </p:spPr>
        </p:pic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05B37630-BED2-457E-A97E-9C6AFE9D3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3779523" y="1553453"/>
              <a:ext cx="1057275" cy="1028700"/>
            </a:xfrm>
            <a:prstGeom prst="rect">
              <a:avLst/>
            </a:prstGeom>
          </p:spPr>
        </p:pic>
        <p:sp>
          <p:nvSpPr>
            <p:cNvPr id="13" name="TextBox 31">
              <a:extLst>
                <a:ext uri="{FF2B5EF4-FFF2-40B4-BE49-F238E27FC236}">
                  <a16:creationId xmlns:a16="http://schemas.microsoft.com/office/drawing/2014/main" id="{F2AEF196-E959-4F85-8B42-65FDF431A4A2}"/>
                </a:ext>
              </a:extLst>
            </p:cNvPr>
            <p:cNvSpPr txBox="1"/>
            <p:nvPr/>
          </p:nvSpPr>
          <p:spPr>
            <a:xfrm>
              <a:off x="4020128" y="1806193"/>
              <a:ext cx="576064" cy="53810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2</a:t>
              </a: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25895B44-2BFC-46E5-A1BB-02EC6E5D71E2}"/>
              </a:ext>
            </a:extLst>
          </p:cNvPr>
          <p:cNvGrpSpPr/>
          <p:nvPr/>
        </p:nvGrpSpPr>
        <p:grpSpPr>
          <a:xfrm>
            <a:off x="6241245" y="1782210"/>
            <a:ext cx="2025174" cy="1918027"/>
            <a:chOff x="6184234" y="1339461"/>
            <a:chExt cx="2383532" cy="2257425"/>
          </a:xfrm>
        </p:grpSpPr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F6331FAC-44B2-441B-814A-F82B8CE001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462741" y="1339461"/>
              <a:ext cx="2105025" cy="2257425"/>
            </a:xfrm>
            <a:prstGeom prst="rect">
              <a:avLst/>
            </a:prstGeom>
          </p:spPr>
        </p:pic>
        <p:pic>
          <p:nvPicPr>
            <p:cNvPr id="16" name="图片 15">
              <a:extLst>
                <a:ext uri="{FF2B5EF4-FFF2-40B4-BE49-F238E27FC236}">
                  <a16:creationId xmlns:a16="http://schemas.microsoft.com/office/drawing/2014/main" id="{2901D2B5-1A76-4C8C-9D00-A656240041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184234" y="1553452"/>
              <a:ext cx="1057275" cy="1028700"/>
            </a:xfrm>
            <a:prstGeom prst="rect">
              <a:avLst/>
            </a:prstGeom>
          </p:spPr>
        </p:pic>
        <p:sp>
          <p:nvSpPr>
            <p:cNvPr id="17" name="TextBox 35">
              <a:extLst>
                <a:ext uri="{FF2B5EF4-FFF2-40B4-BE49-F238E27FC236}">
                  <a16:creationId xmlns:a16="http://schemas.microsoft.com/office/drawing/2014/main" id="{1AA7A905-5C95-414D-BF56-204376E688E1}"/>
                </a:ext>
              </a:extLst>
            </p:cNvPr>
            <p:cNvSpPr txBox="1"/>
            <p:nvPr/>
          </p:nvSpPr>
          <p:spPr>
            <a:xfrm>
              <a:off x="6424838" y="1806192"/>
              <a:ext cx="576064" cy="53810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3</a:t>
              </a:r>
            </a:p>
          </p:txBody>
        </p:sp>
      </p:grpSp>
      <p:sp>
        <p:nvSpPr>
          <p:cNvPr id="18" name="TextBox 36">
            <a:extLst>
              <a:ext uri="{FF2B5EF4-FFF2-40B4-BE49-F238E27FC236}">
                <a16:creationId xmlns:a16="http://schemas.microsoft.com/office/drawing/2014/main" id="{17075286-3DA6-44AB-BD2E-346A6166C060}"/>
              </a:ext>
            </a:extLst>
          </p:cNvPr>
          <p:cNvSpPr txBox="1"/>
          <p:nvPr/>
        </p:nvSpPr>
        <p:spPr>
          <a:xfrm>
            <a:off x="1787468" y="2330139"/>
            <a:ext cx="958023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19" name="TextBox 37">
            <a:extLst>
              <a:ext uri="{FF2B5EF4-FFF2-40B4-BE49-F238E27FC236}">
                <a16:creationId xmlns:a16="http://schemas.microsoft.com/office/drawing/2014/main" id="{B6D83B8D-0720-4742-AE67-24FAE5AEE961}"/>
              </a:ext>
            </a:extLst>
          </p:cNvPr>
          <p:cNvSpPr txBox="1"/>
          <p:nvPr/>
        </p:nvSpPr>
        <p:spPr>
          <a:xfrm>
            <a:off x="4330439" y="2330139"/>
            <a:ext cx="958023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20" name="TextBox 38">
            <a:extLst>
              <a:ext uri="{FF2B5EF4-FFF2-40B4-BE49-F238E27FC236}">
                <a16:creationId xmlns:a16="http://schemas.microsoft.com/office/drawing/2014/main" id="{C9033830-C7B2-4119-9404-5489FC9DD56D}"/>
              </a:ext>
            </a:extLst>
          </p:cNvPr>
          <p:cNvSpPr txBox="1"/>
          <p:nvPr/>
        </p:nvSpPr>
        <p:spPr>
          <a:xfrm>
            <a:off x="6946834" y="2330138"/>
            <a:ext cx="958023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21" name="TextBox 39">
            <a:extLst>
              <a:ext uri="{FF2B5EF4-FFF2-40B4-BE49-F238E27FC236}">
                <a16:creationId xmlns:a16="http://schemas.microsoft.com/office/drawing/2014/main" id="{0121472B-74A1-434D-B175-0CA5E682646B}"/>
              </a:ext>
            </a:extLst>
          </p:cNvPr>
          <p:cNvSpPr txBox="1"/>
          <p:nvPr/>
        </p:nvSpPr>
        <p:spPr>
          <a:xfrm>
            <a:off x="914294" y="3989432"/>
            <a:ext cx="2504417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altLang="en-US" kern="0" lang="zh-CN" sz="12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2" name="TextBox 40">
            <a:extLst>
              <a:ext uri="{FF2B5EF4-FFF2-40B4-BE49-F238E27FC236}">
                <a16:creationId xmlns:a16="http://schemas.microsoft.com/office/drawing/2014/main" id="{CC613753-A02B-4900-8156-3A132CA2DFF8}"/>
              </a:ext>
            </a:extLst>
          </p:cNvPr>
          <p:cNvSpPr txBox="1"/>
          <p:nvPr/>
        </p:nvSpPr>
        <p:spPr>
          <a:xfrm>
            <a:off x="3621322" y="3989432"/>
            <a:ext cx="2504417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altLang="en-US" kern="0" lang="zh-CN" sz="12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</a:t>
            </a:r>
          </a:p>
        </p:txBody>
      </p:sp>
      <p:sp>
        <p:nvSpPr>
          <p:cNvPr id="23" name="TextBox 41">
            <a:extLst>
              <a:ext uri="{FF2B5EF4-FFF2-40B4-BE49-F238E27FC236}">
                <a16:creationId xmlns:a16="http://schemas.microsoft.com/office/drawing/2014/main" id="{3FB84B26-89DC-4B41-B76C-AFF50B5ECA9C}"/>
              </a:ext>
            </a:extLst>
          </p:cNvPr>
          <p:cNvSpPr txBox="1"/>
          <p:nvPr/>
        </p:nvSpPr>
        <p:spPr>
          <a:xfrm>
            <a:off x="6273826" y="3987323"/>
            <a:ext cx="2504417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altLang="en-US" kern="0" lang="zh-CN" sz="12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</a:t>
            </a: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99AD4953-E429-4CD6-B9D4-5B3CB3B884D7}"/>
              </a:ext>
            </a:extLst>
          </p:cNvPr>
          <p:cNvGrpSpPr/>
          <p:nvPr/>
        </p:nvGrpSpPr>
        <p:grpSpPr>
          <a:xfrm>
            <a:off x="8868065" y="1789137"/>
            <a:ext cx="2025174" cy="1918027"/>
            <a:chOff x="6184234" y="1339461"/>
            <a:chExt cx="2383532" cy="2257425"/>
          </a:xfrm>
        </p:grpSpPr>
        <p:pic>
          <p:nvPicPr>
            <p:cNvPr id="25" name="图片 24">
              <a:extLst>
                <a:ext uri="{FF2B5EF4-FFF2-40B4-BE49-F238E27FC236}">
                  <a16:creationId xmlns:a16="http://schemas.microsoft.com/office/drawing/2014/main" id="{1D670E61-25FF-4CC4-95B6-ACD9EA073E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462741" y="1339461"/>
              <a:ext cx="2105025" cy="2257425"/>
            </a:xfrm>
            <a:prstGeom prst="rect">
              <a:avLst/>
            </a:prstGeom>
          </p:spPr>
        </p:pic>
        <p:pic>
          <p:nvPicPr>
            <p:cNvPr id="26" name="图片 25">
              <a:extLst>
                <a:ext uri="{FF2B5EF4-FFF2-40B4-BE49-F238E27FC236}">
                  <a16:creationId xmlns:a16="http://schemas.microsoft.com/office/drawing/2014/main" id="{A43C0B2E-DCAC-4BE0-A0CA-123EABA23C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6184234" y="1553452"/>
              <a:ext cx="1057275" cy="1028700"/>
            </a:xfrm>
            <a:prstGeom prst="rect">
              <a:avLst/>
            </a:prstGeom>
          </p:spPr>
        </p:pic>
        <p:sp>
          <p:nvSpPr>
            <p:cNvPr id="27" name="TextBox 35">
              <a:extLst>
                <a:ext uri="{FF2B5EF4-FFF2-40B4-BE49-F238E27FC236}">
                  <a16:creationId xmlns:a16="http://schemas.microsoft.com/office/drawing/2014/main" id="{3C1DBF9A-60B6-4CF4-8AB7-5E83DEF0599C}"/>
                </a:ext>
              </a:extLst>
            </p:cNvPr>
            <p:cNvSpPr txBox="1"/>
            <p:nvPr/>
          </p:nvSpPr>
          <p:spPr>
            <a:xfrm>
              <a:off x="6424839" y="1806192"/>
              <a:ext cx="576064" cy="53810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z="2400">
                  <a:solidFill>
                    <a:schemeClr val="bg1"/>
                  </a:solidFill>
                  <a:latin charset="-122" panose="02010609060101010101" pitchFamily="49" typeface="楷体"/>
                  <a:ea charset="-122" panose="02010609060101010101" pitchFamily="49" typeface="楷体"/>
                  <a:cs charset="-122" panose="02010604000101010101" pitchFamily="2" typeface="全字库正楷体"/>
                </a:rPr>
                <a:t>4</a:t>
              </a:r>
            </a:p>
          </p:txBody>
        </p:sp>
      </p:grpSp>
      <p:sp>
        <p:nvSpPr>
          <p:cNvPr id="28" name="TextBox 38">
            <a:extLst>
              <a:ext uri="{FF2B5EF4-FFF2-40B4-BE49-F238E27FC236}">
                <a16:creationId xmlns:a16="http://schemas.microsoft.com/office/drawing/2014/main" id="{B187B7C0-2FCA-4F4E-B654-01AEB87A158A}"/>
              </a:ext>
            </a:extLst>
          </p:cNvPr>
          <p:cNvSpPr txBox="1"/>
          <p:nvPr/>
        </p:nvSpPr>
        <p:spPr>
          <a:xfrm>
            <a:off x="9573654" y="2337065"/>
            <a:ext cx="958023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24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添加标题</a:t>
            </a:r>
          </a:p>
        </p:txBody>
      </p:sp>
      <p:sp>
        <p:nvSpPr>
          <p:cNvPr id="29" name="TextBox 41">
            <a:extLst>
              <a:ext uri="{FF2B5EF4-FFF2-40B4-BE49-F238E27FC236}">
                <a16:creationId xmlns:a16="http://schemas.microsoft.com/office/drawing/2014/main" id="{7B4DC6D1-A071-4E42-8818-38251D93BF91}"/>
              </a:ext>
            </a:extLst>
          </p:cNvPr>
          <p:cNvSpPr txBox="1"/>
          <p:nvPr/>
        </p:nvSpPr>
        <p:spPr>
          <a:xfrm>
            <a:off x="8900646" y="3994250"/>
            <a:ext cx="2504417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altLang="en-US" kern="0" lang="zh-CN" sz="1200"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</a:t>
            </a:r>
          </a:p>
        </p:txBody>
      </p:sp>
    </p:spTree>
    <p:extLst>
      <p:ext uri="{BB962C8B-B14F-4D97-AF65-F5344CB8AC3E}">
        <p14:creationId val="4238289519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B3CE9605-FA22-4A01-976B-F45DA96B1B6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4B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C2C99EE-B925-413F-AE9C-4916C8E2F68A}"/>
              </a:ext>
            </a:extLst>
          </p:cNvPr>
          <p:cNvSpPr/>
          <p:nvPr/>
        </p:nvSpPr>
        <p:spPr>
          <a:xfrm rot="10800000">
            <a:off x="1527935" y="1316765"/>
            <a:ext cx="9136129" cy="4224469"/>
          </a:xfrm>
          <a:prstGeom prst="rect">
            <a:avLst/>
          </a:prstGeom>
          <a:solidFill>
            <a:srgbClr val="F1F0EC"/>
          </a:solidFill>
          <a:ln algn="ctr" cap="flat" cmpd="sng" w="12700">
            <a:noFill/>
            <a:prstDash val="solid"/>
            <a:miter lim="800000"/>
          </a:ln>
          <a:effectLst>
            <a:outerShdw algn="t" blurRad="152400" dir="5400000" dist="76200" rotWithShape="0">
              <a:prstClr val="black">
                <a:alpha val="40000"/>
              </a:prstClr>
            </a:outerShdw>
          </a:effectLst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24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charset="-122" panose="02010609060101010101" pitchFamily="49" typeface="楷体"/>
              <a:sym typeface="Arial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B795665C-54C9-458A-A0A1-38CEDA5DF436}"/>
              </a:ext>
            </a:extLst>
          </p:cNvPr>
          <p:cNvGrpSpPr/>
          <p:nvPr/>
        </p:nvGrpSpPr>
        <p:grpSpPr>
          <a:xfrm>
            <a:off x="1527936" y="238619"/>
            <a:ext cx="5230052" cy="4598437"/>
            <a:chOff x="-2471" y="705633"/>
            <a:chExt cx="6007545" cy="5282037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6993CE95-DEA6-428C-908E-590572C871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-2471" y="1685923"/>
              <a:ext cx="5448300" cy="4301747"/>
            </a:xfrm>
            <a:prstGeom prst="rect">
              <a:avLst/>
            </a:prstGeom>
          </p:spPr>
        </p:pic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E4D0667A-61FF-4D91-B0F7-0C4F5A260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3647083" y="705633"/>
              <a:ext cx="2357991" cy="3042453"/>
            </a:xfrm>
            <a:prstGeom prst="rect">
              <a:avLst/>
            </a:prstGeom>
          </p:spPr>
        </p:pic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84125B55-74D2-4238-9C55-1DD8600EB2C1}"/>
              </a:ext>
            </a:extLst>
          </p:cNvPr>
          <p:cNvSpPr txBox="1"/>
          <p:nvPr/>
        </p:nvSpPr>
        <p:spPr>
          <a:xfrm>
            <a:off x="8981208" y="1575573"/>
            <a:ext cx="1005840" cy="419038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zh-CN" lang="en-US" sz="5400">
                <a:latin charset="-122" panose="02010609060101010101" pitchFamily="49" typeface="楷体"/>
                <a:ea charset="-122" panose="02010609060101010101" pitchFamily="49" typeface="楷体"/>
              </a:rPr>
              <a:t>【第二章】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9E5B680-8634-421C-B9A6-1945667D1FC8}"/>
              </a:ext>
            </a:extLst>
          </p:cNvPr>
          <p:cNvSpPr txBox="1"/>
          <p:nvPr/>
        </p:nvSpPr>
        <p:spPr>
          <a:xfrm>
            <a:off x="7134548" y="1956693"/>
            <a:ext cx="1889760" cy="3428144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pPr>
              <a:lnSpc>
                <a:spcPct val="200000"/>
              </a:lnSpc>
            </a:pPr>
            <a:r>
              <a:rPr altLang="en-US" kern="0" lang="zh-CN" sz="1400">
                <a:solidFill>
                  <a:srgbClr val="000000">
                    <a:lumMod val="65000"/>
                    <a:lumOff val="35000"/>
                  </a:srgbClr>
                </a:solidFill>
                <a:latin charset="-122" panose="02010609060101010101" pitchFamily="49" typeface="楷体"/>
                <a:ea charset="-122" panose="02010609060101010101" pitchFamily="49" typeface="楷体"/>
                <a:cs charset="-122" panose="02010604000101010101" pitchFamily="2" typeface="全字库正楷体"/>
              </a:rPr>
              <a:t>点击输入本栏的具体文字，简明扼要的说明分项内容，此为概念图解，请根据您的具体内容酌情修改。点击输入本栏的具体文字，简明扼要的说明分项内容</a:t>
            </a:r>
          </a:p>
        </p:txBody>
      </p:sp>
    </p:spTree>
    <p:extLst>
      <p:ext uri="{BB962C8B-B14F-4D97-AF65-F5344CB8AC3E}">
        <p14:creationId val="1345608279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155</Paragraphs>
  <Slides>25</Slides>
  <Notes>0</Notes>
  <TotalTime>90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5">
      <vt:lpstr>Arial</vt:lpstr>
      <vt:lpstr>等线 Light</vt:lpstr>
      <vt:lpstr>等线</vt:lpstr>
      <vt:lpstr>Calibri Light</vt:lpstr>
      <vt:lpstr>Calibri</vt:lpstr>
      <vt:lpstr>楷体</vt:lpstr>
      <vt:lpstr>微软雅黑</vt:lpstr>
      <vt:lpstr>全字库正楷体</vt:lpstr>
      <vt:lpstr>宋体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2017-12-25T03:36:06Z</dcterms:created>
  <cp:lastModifiedBy>kan</cp:lastModifiedBy>
  <dcterms:modified xsi:type="dcterms:W3CDTF">2021-08-22T05:46:18Z</dcterms:modified>
  <cp:revision>4</cp:revision>
  <dc:title>PowerPoint 演示文稿</dc:title>
</cp:coreProperties>
</file>