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vnd.openxmlformats-officedocument.spreadsheetml.sheet" Extension="xlsx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drawingml.chart+xml" PartName="/ppt/charts/chart1.xml"/>
  <Override ContentType="application/vnd.openxmlformats-officedocument.drawingml.chart+xml" PartName="/ppt/charts/chart2.xml"/>
  <Override ContentType="application/vnd.openxmlformats-officedocument.drawingml.chart+xml" PartName="/ppt/charts/chart3.xml"/>
  <Override ContentType="application/vnd.openxmlformats-officedocument.drawingml.chart+xml" PartName="/ppt/charts/chart4.xml"/>
  <Override ContentType="application/vnd.openxmlformats-officedocument.drawingml.chart+xml" PartName="/ppt/charts/chart5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0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3"/>
  </p:notesMasterIdLst>
  <p:handoutMasterIdLst>
    <p:handoutMasterId r:id="rId4"/>
  </p:handoutMasterIdLst>
  <p:sldIdLst>
    <p:sldId id="288" r:id="rId5"/>
    <p:sldId id="286" r:id="rId6"/>
    <p:sldId id="277" r:id="rId7"/>
    <p:sldId id="260" r:id="rId8"/>
    <p:sldId id="275" r:id="rId9"/>
    <p:sldId id="278" r:id="rId10"/>
    <p:sldId id="279" r:id="rId11"/>
    <p:sldId id="280" r:id="rId12"/>
    <p:sldId id="281" r:id="rId13"/>
    <p:sldId id="282" r:id="rId14"/>
    <p:sldId id="283" r:id="rId15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0" autoAdjust="0"/>
    <p:restoredTop sz="90546" autoAdjust="0"/>
  </p:normalViewPr>
  <p:slideViewPr>
    <p:cSldViewPr>
      <p:cViewPr varScale="1">
        <p:scale>
          <a:sx n="83" d="100"/>
          <a:sy n="83" d="100"/>
        </p:scale>
        <p:origin x="678" y="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92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6.xml" Type="http://schemas.openxmlformats.org/officeDocument/2006/relationships/slide"/><Relationship Id="rId11" Target="slides/slide7.xml" Type="http://schemas.openxmlformats.org/officeDocument/2006/relationships/slide"/><Relationship Id="rId12" Target="slides/slide8.xml" Type="http://schemas.openxmlformats.org/officeDocument/2006/relationships/slide"/><Relationship Id="rId13" Target="slides/slide9.xml" Type="http://schemas.openxmlformats.org/officeDocument/2006/relationships/slide"/><Relationship Id="rId14" Target="slides/slide10.xml" Type="http://schemas.openxmlformats.org/officeDocument/2006/relationships/slide"/><Relationship Id="rId15" Target="slides/slide11.xml" Type="http://schemas.openxmlformats.org/officeDocument/2006/relationships/slide"/><Relationship Id="rId16" Target="tags/tag1.xml" Type="http://schemas.openxmlformats.org/officeDocument/2006/relationships/tags"/><Relationship Id="rId17" Target="presProps.xml" Type="http://schemas.openxmlformats.org/officeDocument/2006/relationships/presProps"/><Relationship Id="rId18" Target="viewProps.xml" Type="http://schemas.openxmlformats.org/officeDocument/2006/relationships/viewProps"/><Relationship Id="rId19" Target="theme/theme1.xml" Type="http://schemas.openxmlformats.org/officeDocument/2006/relationships/theme"/><Relationship Id="rId2" Target="slideMasters/slideMaster2.xml" Type="http://schemas.openxmlformats.org/officeDocument/2006/relationships/slideMaster"/><Relationship Id="rId20" Target="tableStyles.xml" Type="http://schemas.openxmlformats.org/officeDocument/2006/relationships/tableStyles"/><Relationship Id="rId3" Target="notesMasters/notesMaster1.xml" Type="http://schemas.openxmlformats.org/officeDocument/2006/relationships/notesMaster"/><Relationship Id="rId4" Target="handoutMasters/handoutMaster1.xml" Type="http://schemas.openxmlformats.org/officeDocument/2006/relationships/handout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slides/slide3.xml" Type="http://schemas.openxmlformats.org/officeDocument/2006/relationships/slide"/><Relationship Id="rId8" Target="slides/slide4.xml" Type="http://schemas.openxmlformats.org/officeDocument/2006/relationships/slide"/><Relationship Id="rId9" Target="slides/slide5.xml" Type="http://schemas.openxmlformats.org/officeDocument/2006/relationships/slide"/></Relationships>
</file>

<file path=ppt/charts/_rels/chart1.xml.rels><?xml version="1.0" encoding="UTF-8" standalone="yes"?><Relationships xmlns="http://schemas.openxmlformats.org/package/2006/relationships"><Relationship Id="rId1" Target="../embeddings/Microsoft_Excel_Worksheet1.xlsx" Type="http://schemas.openxmlformats.org/officeDocument/2006/relationships/package"/></Relationships>
</file>

<file path=ppt/charts/_rels/chart2.xml.rels><?xml version="1.0" encoding="UTF-8" standalone="yes"?><Relationships xmlns="http://schemas.openxmlformats.org/package/2006/relationships"><Relationship Id="rId1" Target="../embeddings/Microsoft_Excel_Worksheet2.xlsx" Type="http://schemas.openxmlformats.org/officeDocument/2006/relationships/package"/></Relationships>
</file>

<file path=ppt/charts/_rels/chart3.xml.rels><?xml version="1.0" encoding="UTF-8" standalone="yes"?><Relationships xmlns="http://schemas.openxmlformats.org/package/2006/relationships"><Relationship Id="rId1" Target="../embeddings/Microsoft_Excel_Worksheet3.xlsx" Type="http://schemas.openxmlformats.org/officeDocument/2006/relationships/package"/></Relationships>
</file>

<file path=ppt/charts/_rels/chart4.xml.rels><?xml version="1.0" encoding="UTF-8" standalone="yes"?><Relationships xmlns="http://schemas.openxmlformats.org/package/2006/relationships"><Relationship Id="rId1" Target="../embeddings/Microsoft_Excel_Worksheet4.xlsx" Type="http://schemas.openxmlformats.org/officeDocument/2006/relationships/package"/></Relationships>
</file>

<file path=ppt/charts/_rels/chart5.xml.rels><?xml version="1.0" encoding="UTF-8" standalone="yes"?><Relationships xmlns="http://schemas.openxmlformats.org/package/2006/relationships"><Relationship Id="rId1" Target="../embeddings/Microsoft_Excel_Worksheet5.xlsx" Type="http://schemas.openxmlformats.org/officeDocument/2006/relationships/package"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>
              <a:noFill/>
            </a:ln>
          </c:spPr>
          <c:dPt>
            <c:idx val="0"/>
            <c:invertIfNegative val="1"/>
            <c:spPr>
              <a:solidFill>
                <a:srgbClr val="48B9E1"/>
              </a:solidFill>
              <a:ln w="19050">
                <a:noFill/>
              </a:ln>
              <a:effectLst/>
            </c:spPr>
          </c:dPt>
          <c:dPt>
            <c:idx val="1"/>
            <c:invertIfNegative val="1"/>
            <c:spPr>
              <a:noFill/>
              <a:ln w="19050">
                <a:noFill/>
              </a:ln>
              <a:effectLst/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85</c:v>
                </c:pt>
                <c:pt idx="1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80"/>
        <c:holeSize val="64"/>
      </c:doughnutChart>
      <c:spPr>
        <a:noFill/>
        <a:ln>
          <a:noFill/>
        </a:ln>
        <a:effectLst/>
      </c:spPr>
    </c:plotArea>
    <c:plotVisOnly val="1"/>
    <c:dispBlanksAs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>
              <a:noFill/>
            </a:ln>
          </c:spPr>
          <c:dPt>
            <c:idx val="0"/>
            <c:invertIfNegative val="1"/>
            <c:spPr>
              <a:solidFill>
                <a:srgbClr val="E8E8E6"/>
              </a:solidFill>
              <a:ln w="19050">
                <a:noFill/>
              </a:ln>
              <a:effectLst/>
            </c:spPr>
          </c:dPt>
          <c:dPt>
            <c:idx val="1"/>
            <c:invertIfNegative val="1"/>
            <c:spPr>
              <a:noFill/>
              <a:ln w="19050">
                <a:noFill/>
              </a:ln>
              <a:effectLst/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64</c:v>
                </c:pt>
                <c:pt idx="1">
                  <c:v>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80"/>
        <c:holeSize val="64"/>
      </c:doughnutChart>
      <c:spPr>
        <a:noFill/>
        <a:ln>
          <a:noFill/>
        </a:ln>
        <a:effectLst/>
      </c:spPr>
    </c:plotArea>
    <c:plotVisOnly val="1"/>
    <c:dispBlanksAs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>
              <a:noFill/>
            </a:ln>
          </c:spPr>
          <c:dPt>
            <c:idx val="0"/>
            <c:invertIfNegative val="1"/>
            <c:spPr>
              <a:solidFill>
                <a:srgbClr val="48B9E1"/>
              </a:solidFill>
              <a:ln w="19050">
                <a:noFill/>
              </a:ln>
              <a:effectLst/>
            </c:spPr>
          </c:dPt>
          <c:dPt>
            <c:idx val="1"/>
            <c:invertIfNegative val="1"/>
            <c:spPr>
              <a:noFill/>
              <a:ln w="19050">
                <a:noFill/>
              </a:ln>
              <a:effectLst/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55</c:v>
                </c:pt>
                <c:pt idx="1">
                  <c:v>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80"/>
        <c:holeSize val="64"/>
      </c:doughnutChart>
      <c:spPr>
        <a:noFill/>
        <a:ln>
          <a:noFill/>
        </a:ln>
        <a:effectLst/>
      </c:spPr>
    </c:plotArea>
    <c:plotVisOnly val="1"/>
    <c:dispBlanksAs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销售额</c:v>
                </c:pt>
              </c:strCache>
            </c:strRef>
          </c:tx>
          <c:spPr>
            <a:ln>
              <a:noFill/>
            </a:ln>
          </c:spPr>
          <c:dPt>
            <c:idx val="0"/>
            <c:invertIfNegative val="1"/>
            <c:spPr>
              <a:solidFill>
                <a:srgbClr val="E8E8E6"/>
              </a:solidFill>
              <a:ln w="19050">
                <a:noFill/>
              </a:ln>
              <a:effectLst/>
            </c:spPr>
          </c:dPt>
          <c:dPt>
            <c:idx val="1"/>
            <c:invertIfNegative val="1"/>
            <c:spPr>
              <a:noFill/>
              <a:ln w="19050">
                <a:noFill/>
              </a:ln>
              <a:effectLst/>
            </c:spPr>
          </c:dPt>
          <c:dLbls>
            <c:delete val="1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Sheet1!$A$2:$A$3</c:f>
              <c:strCache>
                <c:ptCount val="2"/>
                <c:pt idx="0">
                  <c:v>第一季度</c:v>
                </c:pt>
                <c:pt idx="1">
                  <c:v>第二季度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32</c:v>
                </c:pt>
                <c:pt idx="1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180"/>
        <c:holeSize val="64"/>
      </c:doughnutChart>
      <c:spPr>
        <a:noFill/>
        <a:ln>
          <a:noFill/>
        </a:ln>
        <a:effectLst/>
      </c:spPr>
    </c:plotArea>
    <c:plotVisOnly val="1"/>
    <c:dispBlanksAs/>
    <c:showDLblsOverMax val="0"/>
  </c:chart>
  <c:spPr>
    <a:noFill/>
    <a:ln>
      <a:noFill/>
    </a:ln>
    <a:effectLst/>
  </c:spPr>
  <c:txPr>
    <a:bodyPr/>
    <a:p>
      <a:pPr>
        <a:defRPr/>
      </a:pPr>
      <a:endParaRPr lang="zh-CN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c="http://schemas.openxmlformats.org/drawingml/2006/chart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0900000929832458"/>
          <c:y val="0.01406249869614839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862" b="0" i="0" u="none" strike="noStrike" kern="1200" spc="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862" b="0" i="0" u="none" strike="noStrike" kern="1200" spc="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title>
    <c:autoTitleDeleted val="0"/>
    <c:plotArea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系列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spPr>
              <a:solidFill>
                <a:srgbClr val="21A3D0"/>
              </a:solidFill>
              <a:ln>
                <a:noFill/>
              </a:ln>
              <a:effectLst/>
            </c:spPr>
          </c:dPt>
          <c:dPt>
            <c:idx val="1"/>
            <c:invertIfNegative val="0"/>
            <c:spPr>
              <a:solidFill>
                <a:srgbClr val="21A3D0"/>
              </a:solidFill>
              <a:ln>
                <a:noFill/>
              </a:ln>
              <a:effectLst/>
            </c:spPr>
          </c:dPt>
          <c:dPt>
            <c:idx val="2"/>
            <c:invertIfNegative val="0"/>
            <c:spPr>
              <a:solidFill>
                <a:srgbClr val="21A3D0"/>
              </a:solidFill>
              <a:ln>
                <a:noFill/>
              </a:ln>
              <a:effectLst/>
            </c:spPr>
          </c:dPt>
          <c:dPt>
            <c:idx val="3"/>
            <c:invertIfNegative val="0"/>
            <c:spPr>
              <a:solidFill>
                <a:srgbClr val="21A3D0"/>
              </a:solidFill>
              <a:ln>
                <a:noFill/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 val="-27"/>
        <c:axId val="362242072"/>
        <c:axId val="362242856"/>
      </c:barChart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系列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系列 3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Sheet1!$A$2:$A$5</c:f>
              <c:strCache>
                <c:ptCount val="4"/>
                <c:pt idx="0">
                  <c:v>类别 1</c:v>
                </c:pt>
                <c:pt idx="1">
                  <c:v>类别 2</c:v>
                </c:pt>
                <c:pt idx="2">
                  <c:v>类别 3</c:v>
                </c:pt>
                <c:pt idx="3">
                  <c:v>类别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362242072"/>
        <c:axId val="362242856"/>
      </c:lineChart>
      <c:catAx>
        <c:axId val="362242072"/>
        <c:scaling>
          <c:orientation/>
        </c:scaling>
        <c:delete val="0"/>
        <c:axPos val="b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bg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c:txPr>
        <c:crossAx val="362242856"/>
        <c:crosses val="autoZero"/>
        <c:auto val="0"/>
        <c:lblAlgn val="ctr"/>
        <c:lblOffset/>
        <c:noMultiLvlLbl val="0"/>
      </c:catAx>
      <c:valAx>
        <c:axId val="362242856"/>
        <c:scaling>
          <c:orientation/>
        </c:scaling>
        <c:delete val="1"/>
        <c:axPos val="l"/>
        <c:majorGridlines>
          <c:spPr>
            <a:ln w="3175" cap="flat" cmpd="sng" algn="ctr">
              <a:solidFill>
                <a:schemeClr val="bg1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one"/>
        <c:crossAx val="362242072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9206557273864746"/>
          <c:y val="0.028600206598639488"/>
          <c:w val="0.31899371743202209"/>
          <c:h val="0.04796234890818595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>
      <a:outerShdw blurRad="50800" dist="38100" dir="10800000" algn="r" rotWithShape="0">
        <a:prstClr val="black">
          <a:alpha val="40000"/>
        </a:prstClr>
      </a:outerShdw>
    </a:effectLst>
  </c:spPr>
  <c:txPr>
    <a:bodyPr/>
    <a:p>
      <a:pPr>
        <a:defRPr/>
      </a:pPr>
      <a:endParaRPr lang="zh-CN"/>
    </a:p>
  </c:txPr>
  <c:externalData r:id="rId1">
    <c:autoUpdate val="0"/>
  </c:externalData>
</c:chartSpace>
</file>

<file path=ppt/handoutMasters/_rels/handoutMaster1.xml.rels><?xml version="1.0" encoding="UTF-8" standalone="yes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887D53-9761-430F-A4F4-77A9A1779F8D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84F583-F7A2-4075-9501-5FCE0A30E2D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74032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AD4021-094B-4A66-ABF6-CA18480DCFDC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FD9B9-D9FA-471C-AAB0-04E85B0A779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051881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slides/slide2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10.xml.rels><?xml version="1.0" encoding="UTF-8" standalone="yes"?><Relationships xmlns="http://schemas.openxmlformats.org/package/2006/relationships"><Relationship Id="rId1" Target="../slides/slide11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2.xml.rels><?xml version="1.0" encoding="UTF-8" standalone="yes"?><Relationships xmlns="http://schemas.openxmlformats.org/package/2006/relationships"><Relationship Id="rId1" Target="../slides/slide3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3.xml.rels><?xml version="1.0" encoding="UTF-8" standalone="yes"?><Relationships xmlns="http://schemas.openxmlformats.org/package/2006/relationships"><Relationship Id="rId1" Target="../slides/slide4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4.xml.rels><?xml version="1.0" encoding="UTF-8" standalone="yes"?><Relationships xmlns="http://schemas.openxmlformats.org/package/2006/relationships"><Relationship Id="rId1" Target="../slides/slide5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5.xml.rels><?xml version="1.0" encoding="UTF-8" standalone="yes"?><Relationships xmlns="http://schemas.openxmlformats.org/package/2006/relationships"><Relationship Id="rId1" Target="../slides/slide6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6.xml.rels><?xml version="1.0" encoding="UTF-8" standalone="yes"?><Relationships xmlns="http://schemas.openxmlformats.org/package/2006/relationships"><Relationship Id="rId1" Target="../slides/slide7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7.xml.rels><?xml version="1.0" encoding="UTF-8" standalone="yes"?><Relationships xmlns="http://schemas.openxmlformats.org/package/2006/relationships"><Relationship Id="rId1" Target="../slides/slide8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8.xml.rels><?xml version="1.0" encoding="UTF-8" standalone="yes"?><Relationships xmlns="http://schemas.openxmlformats.org/package/2006/relationships"><Relationship Id="rId1" Target="../slides/slide9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_rels/notesSlide9.xml.rels><?xml version="1.0" encoding="UTF-8" standalone="yes"?><Relationships xmlns="http://schemas.openxmlformats.org/package/2006/relationships"><Relationship Id="rId1" Target="../slides/slide10.xml" Type="http://schemas.openxmlformats.org/officeDocument/2006/relationships/slide"/><Relationship Id="rId2" Target="../notesMasters/notesMaster1.xml" Type="http://schemas.openxmlformats.org/officeDocument/2006/relationships/notesMaster"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847519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07928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369677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968547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93026929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404741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685881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42062814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1747649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2769513043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3288528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756383798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606547578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03335288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75616126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4657759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3540704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1876457160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520714808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692325671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67946107"/>
      </p:ext>
    </p:extLst>
  </p:cSld>
  <p:clrMapOvr>
    <a:masterClrMapping/>
  </p:clrMapOvr>
  <p:transition/>
  <p:timing/>
</p:sldLayout>
</file>

<file path=ppt/slideLayouts/slideLayout2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917296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bg>
      <p:bgPr>
        <a:solidFill>
          <a:srgbClr val="E8E8E6">
            <a:alpha val="6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83" name="矩形 18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1A3D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rgbClr val="E8E8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530820CF-B880-4189-942D-D702A7CBA730}" type="datetimeFigureOut">
              <a:rPr lang="zh-CN" altLang="en-US" smtClean="0"/>
              <a:t>2016/3/22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/>
  <p:timing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2016/3/22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318386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NULL" Type="http://schemas.openxmlformats.org/officeDocument/2006/relationships/audio"/></Relationships>
</file>

<file path=ppt/slides/_rels/slide10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9.xml" Type="http://schemas.openxmlformats.org/officeDocument/2006/relationships/notesSlide"/></Relationships>
</file>

<file path=ppt/slides/_rels/slide11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0.xml" Type="http://schemas.openxmlformats.org/officeDocument/2006/relationships/notesSlide"/><Relationship Id="rId3" Target="../media/image9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3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3.xml" Type="http://schemas.openxmlformats.org/officeDocument/2006/relationships/slideLayout"/><Relationship Id="rId2" Target="../notesSlides/notesSlide2.xml" Type="http://schemas.openxmlformats.org/officeDocument/2006/relationships/notesSlide"/><Relationship Id="rId3" Target="../media/image3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3.xml" Type="http://schemas.openxmlformats.org/officeDocument/2006/relationships/notesSlide"/></Relationships>
</file>

<file path=ppt/slides/_rels/slide5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4.xml" Type="http://schemas.openxmlformats.org/officeDocument/2006/relationships/notesSlide"/><Relationship Id="rId3" Target="../charts/chart1.xml" Type="http://schemas.openxmlformats.org/officeDocument/2006/relationships/chart"/><Relationship Id="rId4" Target="../charts/chart2.xml" Type="http://schemas.openxmlformats.org/officeDocument/2006/relationships/chart"/><Relationship Id="rId5" Target="../charts/chart3.xml" Type="http://schemas.openxmlformats.org/officeDocument/2006/relationships/chart"/><Relationship Id="rId6" Target="../charts/chart4.xml" Type="http://schemas.openxmlformats.org/officeDocument/2006/relationships/chart"/></Relationships>
</file>

<file path=ppt/slides/_rels/slide6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4.jpeg" Type="http://schemas.openxmlformats.org/officeDocument/2006/relationships/image"/><Relationship Id="rId4" Target="../media/image5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8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7.xml" Type="http://schemas.openxmlformats.org/officeDocument/2006/relationships/notesSlide"/><Relationship Id="rId3" Target="../charts/chart5.xml" Type="http://schemas.openxmlformats.org/officeDocument/2006/relationships/chart"/></Relationships>
</file>

<file path=ppt/slides/_rels/slide9.xml.rels><?xml version="1.0" encoding="UTF-8" standalone="yes"?><Relationships xmlns="http://schemas.openxmlformats.org/package/2006/relationships"><Relationship Id="rId1" Target="../slideLayouts/slideLayout8.xml" Type="http://schemas.openxmlformats.org/officeDocument/2006/relationships/slideLayout"/><Relationship Id="rId2" Target="../notesSlides/notesSlide8.xml" Type="http://schemas.openxmlformats.org/officeDocument/2006/relationships/notesSlide"/><Relationship Id="rId3" Target="../media/image6.jpeg" Type="http://schemas.openxmlformats.org/officeDocument/2006/relationships/image"/><Relationship Id="rId4" Target="../media/image7.jpeg" Type="http://schemas.openxmlformats.org/officeDocument/2006/relationships/image"/><Relationship Id="rId5" Target="../media/image8.jpe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-1035" y="-689799"/>
            <a:ext cx="12192000" cy="5146572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1035" y="3717033"/>
            <a:ext cx="12192000" cy="3140968"/>
          </a:xfrm>
          <a:prstGeom prst="rect">
            <a:avLst/>
          </a:prstGeom>
          <a:solidFill>
            <a:srgbClr val="3CA0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TextBox 18      (向天歌演示原创作品：www.TopPPT.cn)"/>
          <p:cNvSpPr txBox="1"/>
          <p:nvPr/>
        </p:nvSpPr>
        <p:spPr>
          <a:xfrm>
            <a:off x="551383" y="4172887"/>
            <a:ext cx="10818339" cy="118872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pc="50" sz="7200">
                <a:ln cmpd="sng" w="9525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000000000000000" pitchFamily="2" typeface="方正兰亭黑简体"/>
                <a:ea charset="-122" panose="02000000000000000000" pitchFamily="2" typeface="方正兰亭黑简体"/>
                <a:cs charset="-120" panose="02010609010101010101" pitchFamily="49" typeface="文鼎霹靂體"/>
              </a:rPr>
              <a:t>商务汇报简约风</a:t>
            </a:r>
          </a:p>
        </p:txBody>
      </p:sp>
      <p:sp>
        <p:nvSpPr>
          <p:cNvPr id="9" name="TextBox 18      (向天歌演示原创作品：www.TopPPT.cn)"/>
          <p:cNvSpPr txBox="1"/>
          <p:nvPr/>
        </p:nvSpPr>
        <p:spPr>
          <a:xfrm>
            <a:off x="7320135" y="5467871"/>
            <a:ext cx="3456384" cy="6400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b="1" lang="zh-CN" smtClean="0" sz="36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000000000000000" pitchFamily="2" typeface="方正兰亭黑简体"/>
                <a:ea charset="-122" panose="02000000000000000000" pitchFamily="2" typeface="方正兰亭黑简体"/>
                <a:cs charset="-120" panose="02010609010101010101" pitchFamily="49" typeface="文鼎霹靂體"/>
              </a:rPr>
              <a:t>汇报人：xxx</a:t>
            </a:r>
          </a:p>
        </p:txBody>
      </p:sp>
      <p:pic>
        <p:nvPicPr>
          <p:cNvPr id="12" name="轻快-节奏感.mp3">
            <a:hlinkClick action="ppaction://media"/>
          </p:cNvPr>
          <p:cNvPicPr>
            <a:picLocks noChangeAspect="1" noRot="1"/>
          </p:cNvPicPr>
          <p:nvPr>
            <a:audioFile r:link="rId4"/>
            <p:extLst/>
          </p:nvPr>
        </p:nvPicPr>
        <p:blipFill>
          <a:blip r:embed="rId3"/>
          <a:stretch>
            <a:fillRect/>
          </a:stretch>
        </p:blipFill>
        <p:spPr>
          <a:xfrm>
            <a:off x="-1968896" y="-1179512"/>
            <a:ext cx="304800" cy="304800"/>
          </a:xfrm>
          <a:prstGeom prst="rect">
            <a:avLst/>
          </a:prstGeom>
        </p:spPr>
      </p:pic>
    </p:spTree>
    <p:extLst>
      <p:ext uri="{BB962C8B-B14F-4D97-AF65-F5344CB8AC3E}">
        <p14:creationId val="3224364532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1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7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8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000" id="11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" nodeType="withEffect" presetClass="entr" presetID="23" presetSubtype="16">
                                  <p:stCondLst>
                                    <p:cond delay="2100"/>
                                  </p:stCondLst>
                                  <p:childTnLst>
                                    <p:set>
                                      <p:cBhvr>
                                        <p:cTn dur="1" fill="hold" id="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5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6" nodeType="withEffect" presetClass="mediacall" presetID="1" presetSubtype="0">
                                  <p:stCondLst>
                                    <p:cond delay="0"/>
                                  </p:stCondLst>
                                  <p:childTnLst>
                                    <p:cmd cmd="play" type="call">
                                      <p:cBhvr>
                                        <p:cTn dur="1" fill="hold" id="17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  <p:audio>
              <p:cMediaNode>
                <p:cTn display="0" fill="hold" id="18">
                  <p:stCondLst>
                    <p:cond delay="indefinite"/>
                  </p:stCondLst>
                  <p:endCondLst>
                    <p:cond delay="0" evt="onPrev">
                      <p:tgtEl>
                        <p:sldTgt/>
                      </p:tgtEl>
                    </p:cond>
                    <p:cond delay="0" evt="onStopAudio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grpId="0" spid="8"/>
      <p:bldP grpId="0" spid="9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23" name="Straight Connector 17"/>
          <p:cNvCxnSpPr>
            <a:cxnSpLocks noChangeShapeType="1"/>
          </p:cNvCxnSpPr>
          <p:nvPr/>
        </p:nvCxnSpPr>
        <p:spPr bwMode="auto">
          <a:xfrm>
            <a:off x="0" y="3512884"/>
            <a:ext cx="12192000" cy="0"/>
          </a:xfrm>
          <a:prstGeom prst="line">
            <a:avLst/>
          </a:prstGeom>
          <a:noFill/>
          <a:ln w="44450">
            <a:solidFill>
              <a:schemeClr val="bg1">
                <a:lumMod val="50000"/>
              </a:schemeClr>
            </a:solidFill>
            <a:round/>
          </a:ln>
          <a:effectLst>
            <a:outerShdw blurRad="40000" dir="5400000" dist="20000" rotWithShape="0">
              <a:srgbClr val="808080">
                <a:alpha val="37999"/>
              </a:srgbClr>
            </a:outerShdw>
          </a:effectLst>
          <a:extLst/>
        </p:spPr>
      </p:cxnSp>
      <p:grpSp>
        <p:nvGrpSpPr>
          <p:cNvPr id="24" name="组合 23"/>
          <p:cNvGrpSpPr/>
          <p:nvPr/>
        </p:nvGrpSpPr>
        <p:grpSpPr>
          <a:xfrm>
            <a:off x="784046" y="2047785"/>
            <a:ext cx="3135075" cy="2137634"/>
            <a:chOff x="423469" y="2371385"/>
            <a:chExt cx="3134773" cy="2138169"/>
          </a:xfrm>
        </p:grpSpPr>
        <p:sp>
          <p:nvSpPr>
            <p:cNvPr id="54" name="Rektangel 52"/>
            <p:cNvSpPr>
              <a:spLocks noChangeArrowheads="1"/>
            </p:cNvSpPr>
            <p:nvPr/>
          </p:nvSpPr>
          <p:spPr bwMode="auto">
            <a:xfrm>
              <a:off x="1668280" y="2371385"/>
              <a:ext cx="1889962" cy="8917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Ctr="1" wrap="square"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just">
                <a:defRPr/>
              </a:pPr>
              <a:r>
                <a:rPr altLang="zh-CN" kern="0" lang="en-US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cs charset="0" pitchFamily="34" typeface="Arial"/>
                </a:rPr>
                <a:t>This is a sample text. Insert your desired text here. Again, this is a dummy text, enter your own text here. </a:t>
              </a:r>
            </a:p>
          </p:txBody>
        </p:sp>
        <p:sp>
          <p:nvSpPr>
            <p:cNvPr id="55" name="TextBox 10"/>
            <p:cNvSpPr txBox="1">
              <a:spLocks noChangeArrowheads="1"/>
            </p:cNvSpPr>
            <p:nvPr/>
          </p:nvSpPr>
          <p:spPr bwMode="auto">
            <a:xfrm>
              <a:off x="423469" y="4109345"/>
              <a:ext cx="2160380" cy="39633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>
                <a:defRPr/>
              </a:pPr>
              <a:r>
                <a:rPr altLang="zh-CN" lang="en-US" smtClean="0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  <a:cs charset="0" pitchFamily="34" typeface="Arial"/>
                </a:rPr>
                <a:t>xx年x月</a:t>
              </a:r>
            </a:p>
          </p:txBody>
        </p:sp>
        <p:sp>
          <p:nvSpPr>
            <p:cNvPr id="56" name="Oval 11"/>
            <p:cNvSpPr>
              <a:spLocks noChangeArrowheads="1"/>
            </p:cNvSpPr>
            <p:nvPr/>
          </p:nvSpPr>
          <p:spPr bwMode="auto">
            <a:xfrm>
              <a:off x="1270845" y="3680920"/>
              <a:ext cx="290485" cy="290585"/>
            </a:xfrm>
            <a:prstGeom prst="ellipse">
              <a:avLst/>
            </a:prstGeom>
            <a:solidFill>
              <a:schemeClr val="bg1"/>
            </a:solidFill>
            <a:ln w="47625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/>
          </p:spPr>
          <p:txBody>
            <a:bodyPr anchor="ctr"/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nb-NO" sz="1600">
                <a:solidFill>
                  <a:srgbClr val="FFFFFF"/>
                </a:solidFill>
                <a:latin charset="-122" pitchFamily="34" typeface="微软雅黑"/>
                <a:ea charset="-122" panose="020b0503020204020204" pitchFamily="34" typeface="微软雅黑"/>
              </a:endParaRPr>
            </a:p>
          </p:txBody>
        </p:sp>
        <p:grpSp>
          <p:nvGrpSpPr>
            <p:cNvPr id="57" name="组合 56"/>
            <p:cNvGrpSpPr/>
            <p:nvPr/>
          </p:nvGrpSpPr>
          <p:grpSpPr>
            <a:xfrm flipH="1">
              <a:off x="1417148" y="2853314"/>
              <a:ext cx="300898" cy="857464"/>
              <a:chOff x="1932856" y="2277091"/>
              <a:chExt cx="300898" cy="497418"/>
            </a:xfrm>
          </p:grpSpPr>
          <p:sp>
            <p:nvSpPr>
              <p:cNvPr id="58" name="Line 33"/>
              <p:cNvSpPr>
                <a:spLocks noChangeShapeType="1"/>
              </p:cNvSpPr>
              <p:nvPr/>
            </p:nvSpPr>
            <p:spPr bwMode="auto">
              <a:xfrm flipH="1" flipV="1">
                <a:off x="2233754" y="2277091"/>
                <a:ext cx="0" cy="497418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ffectLst/>
            </p:spPr>
            <p:txBody>
              <a:bodyPr/>
              <a:lstStyle>
                <a:defPPr>
                  <a:defRPr lang="zh-CN"/>
                </a:defPPr>
                <a:lvl1pPr algn="l" fontAlgn="base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fontAlgn="base" marL="4572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fontAlgn="base" marL="9144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fontAlgn="base" marL="13716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fontAlgn="base" marL="18288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ern="0" lang="da-DK" sz="1600">
                  <a:solidFill>
                    <a:sysClr lastClr="000000" val="windowText"/>
                  </a:solidFill>
                  <a:latin charset="-122" pitchFamily="34" typeface="微软雅黑"/>
                  <a:ea charset="-122" panose="020b0503020204020204" pitchFamily="34" typeface="微软雅黑"/>
                </a:endParaRPr>
              </a:p>
            </p:txBody>
          </p:sp>
          <p:cxnSp>
            <p:nvCxnSpPr>
              <p:cNvPr id="59" name="直接连接符 58"/>
              <p:cNvCxnSpPr>
                <a:cxnSpLocks noChangeShapeType="1"/>
              </p:cNvCxnSpPr>
              <p:nvPr/>
            </p:nvCxnSpPr>
            <p:spPr bwMode="auto">
              <a:xfrm flipH="1">
                <a:off x="1932856" y="2281241"/>
                <a:ext cx="288032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</p:cxnSp>
        </p:grpSp>
      </p:grpSp>
      <p:grpSp>
        <p:nvGrpSpPr>
          <p:cNvPr id="60" name="组合 59"/>
          <p:cNvGrpSpPr/>
          <p:nvPr/>
        </p:nvGrpSpPr>
        <p:grpSpPr>
          <a:xfrm rot="10800000">
            <a:off x="2511530" y="2948031"/>
            <a:ext cx="3135075" cy="2045301"/>
            <a:chOff x="423469" y="2371385"/>
            <a:chExt cx="3134773" cy="2045812"/>
          </a:xfrm>
        </p:grpSpPr>
        <p:sp>
          <p:nvSpPr>
            <p:cNvPr id="61" name="Rektangel 52"/>
            <p:cNvSpPr>
              <a:spLocks noChangeArrowheads="1"/>
            </p:cNvSpPr>
            <p:nvPr/>
          </p:nvSpPr>
          <p:spPr bwMode="auto">
            <a:xfrm rot="10800000">
              <a:off x="1668280" y="2380093"/>
              <a:ext cx="1889962" cy="8917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Ctr="1" wrap="square"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just">
                <a:defRPr/>
              </a:pPr>
              <a:r>
                <a:rPr altLang="zh-CN" kern="0" lang="en-US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cs charset="0" pitchFamily="34" typeface="Arial"/>
                </a:rPr>
                <a:t>This is a sample text. Insert your desired text here. Again, this is a dummy text, enter your own text here. </a:t>
              </a:r>
            </a:p>
          </p:txBody>
        </p:sp>
        <p:sp>
          <p:nvSpPr>
            <p:cNvPr id="62" name="TextBox 10"/>
            <p:cNvSpPr txBox="1">
              <a:spLocks noChangeArrowheads="1"/>
            </p:cNvSpPr>
            <p:nvPr/>
          </p:nvSpPr>
          <p:spPr bwMode="auto">
            <a:xfrm rot="10800000">
              <a:off x="423469" y="4020857"/>
              <a:ext cx="2160380" cy="39633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>
                <a:defRPr/>
              </a:pPr>
              <a:r>
                <a:rPr altLang="zh-CN" lang="en-US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  <a:cs charset="0" pitchFamily="34" typeface="Arial"/>
                </a:rPr>
                <a:t>xx年x月</a:t>
              </a:r>
            </a:p>
          </p:txBody>
        </p:sp>
        <p:sp>
          <p:nvSpPr>
            <p:cNvPr id="63" name="Oval 11"/>
            <p:cNvSpPr>
              <a:spLocks noChangeArrowheads="1"/>
            </p:cNvSpPr>
            <p:nvPr/>
          </p:nvSpPr>
          <p:spPr bwMode="auto">
            <a:xfrm>
              <a:off x="1271905" y="3711492"/>
              <a:ext cx="290485" cy="290585"/>
            </a:xfrm>
            <a:prstGeom prst="ellipse">
              <a:avLst/>
            </a:prstGeom>
            <a:solidFill>
              <a:schemeClr val="bg1"/>
            </a:solidFill>
            <a:ln w="47625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/>
          </p:spPr>
          <p:txBody>
            <a:bodyPr anchor="ctr"/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nb-NO" sz="1600">
                <a:solidFill>
                  <a:srgbClr val="FFFFFF"/>
                </a:solidFill>
                <a:latin charset="-122" pitchFamily="34" typeface="微软雅黑"/>
                <a:ea charset="-122" panose="020b0503020204020204" pitchFamily="34" typeface="微软雅黑"/>
              </a:endParaRPr>
            </a:p>
          </p:txBody>
        </p:sp>
        <p:grpSp>
          <p:nvGrpSpPr>
            <p:cNvPr id="64" name="组合 63"/>
            <p:cNvGrpSpPr/>
            <p:nvPr/>
          </p:nvGrpSpPr>
          <p:grpSpPr>
            <a:xfrm flipH="1">
              <a:off x="1417148" y="2853314"/>
              <a:ext cx="300898" cy="857464"/>
              <a:chOff x="1932856" y="2277091"/>
              <a:chExt cx="300898" cy="497418"/>
            </a:xfrm>
          </p:grpSpPr>
          <p:sp>
            <p:nvSpPr>
              <p:cNvPr id="65" name="Line 33"/>
              <p:cNvSpPr>
                <a:spLocks noChangeShapeType="1"/>
              </p:cNvSpPr>
              <p:nvPr/>
            </p:nvSpPr>
            <p:spPr bwMode="auto">
              <a:xfrm flipH="1" flipV="1">
                <a:off x="2233754" y="2277091"/>
                <a:ext cx="0" cy="497418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ffectLst/>
            </p:spPr>
            <p:txBody>
              <a:bodyPr/>
              <a:lstStyle>
                <a:defPPr>
                  <a:defRPr lang="zh-CN"/>
                </a:defPPr>
                <a:lvl1pPr algn="l" fontAlgn="base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fontAlgn="base" marL="4572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fontAlgn="base" marL="9144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fontAlgn="base" marL="13716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fontAlgn="base" marL="18288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ern="0" lang="da-DK" sz="1600">
                  <a:solidFill>
                    <a:sysClr lastClr="000000" val="windowText"/>
                  </a:solidFill>
                  <a:latin charset="-122" pitchFamily="34" typeface="微软雅黑"/>
                  <a:ea charset="-122" panose="020b0503020204020204" pitchFamily="34" typeface="微软雅黑"/>
                </a:endParaRPr>
              </a:p>
            </p:txBody>
          </p:sp>
          <p:cxnSp>
            <p:nvCxnSpPr>
              <p:cNvPr id="66" name="直接连接符 65"/>
              <p:cNvCxnSpPr>
                <a:cxnSpLocks noChangeShapeType="1"/>
              </p:cNvCxnSpPr>
              <p:nvPr/>
            </p:nvCxnSpPr>
            <p:spPr bwMode="auto">
              <a:xfrm flipH="1">
                <a:off x="1932856" y="2281241"/>
                <a:ext cx="288032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</p:cxnSp>
        </p:grpSp>
      </p:grpSp>
      <p:grpSp>
        <p:nvGrpSpPr>
          <p:cNvPr id="67" name="组合 66"/>
          <p:cNvGrpSpPr/>
          <p:nvPr/>
        </p:nvGrpSpPr>
        <p:grpSpPr>
          <a:xfrm>
            <a:off x="6168008" y="2060848"/>
            <a:ext cx="3135075" cy="2137634"/>
            <a:chOff x="423469" y="2371385"/>
            <a:chExt cx="3134773" cy="2138168"/>
          </a:xfrm>
        </p:grpSpPr>
        <p:sp>
          <p:nvSpPr>
            <p:cNvPr id="68" name="Rektangel 52"/>
            <p:cNvSpPr>
              <a:spLocks noChangeArrowheads="1"/>
            </p:cNvSpPr>
            <p:nvPr/>
          </p:nvSpPr>
          <p:spPr bwMode="auto">
            <a:xfrm>
              <a:off x="1668280" y="2371385"/>
              <a:ext cx="1889962" cy="8917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Ctr="1" wrap="square"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just">
                <a:defRPr/>
              </a:pPr>
              <a:r>
                <a:rPr altLang="zh-CN" kern="0" lang="en-US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cs charset="0" pitchFamily="34" typeface="Arial"/>
                </a:rPr>
                <a:t>This is a sample text. Insert your desired text here. Again, this is a dummy text, enter your own text here. </a:t>
              </a:r>
            </a:p>
          </p:txBody>
        </p:sp>
        <p:sp>
          <p:nvSpPr>
            <p:cNvPr id="69" name="TextBox 10"/>
            <p:cNvSpPr txBox="1">
              <a:spLocks noChangeArrowheads="1"/>
            </p:cNvSpPr>
            <p:nvPr/>
          </p:nvSpPr>
          <p:spPr bwMode="auto">
            <a:xfrm>
              <a:off x="423469" y="4109343"/>
              <a:ext cx="2160380" cy="39633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>
                <a:defRPr/>
              </a:pPr>
              <a:r>
                <a:rPr altLang="zh-CN" lang="en-US" smtClean="0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  <a:cs charset="0" pitchFamily="34" typeface="Arial"/>
                </a:rPr>
                <a:t>xx年x月</a:t>
              </a:r>
            </a:p>
          </p:txBody>
        </p:sp>
        <p:sp>
          <p:nvSpPr>
            <p:cNvPr id="70" name="Oval 11"/>
            <p:cNvSpPr>
              <a:spLocks noChangeArrowheads="1"/>
            </p:cNvSpPr>
            <p:nvPr/>
          </p:nvSpPr>
          <p:spPr bwMode="auto">
            <a:xfrm>
              <a:off x="1271905" y="3711492"/>
              <a:ext cx="290485" cy="290585"/>
            </a:xfrm>
            <a:prstGeom prst="ellipse">
              <a:avLst/>
            </a:prstGeom>
            <a:solidFill>
              <a:schemeClr val="bg1"/>
            </a:solidFill>
            <a:ln w="47625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/>
          </p:spPr>
          <p:txBody>
            <a:bodyPr anchor="ctr"/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nb-NO" sz="1600">
                <a:solidFill>
                  <a:srgbClr val="FFFFFF"/>
                </a:solidFill>
                <a:latin charset="-122" pitchFamily="34" typeface="微软雅黑"/>
                <a:ea charset="-122" panose="020b0503020204020204" pitchFamily="34" typeface="微软雅黑"/>
              </a:endParaRPr>
            </a:p>
          </p:txBody>
        </p:sp>
        <p:grpSp>
          <p:nvGrpSpPr>
            <p:cNvPr id="71" name="组合 70"/>
            <p:cNvGrpSpPr/>
            <p:nvPr/>
          </p:nvGrpSpPr>
          <p:grpSpPr>
            <a:xfrm flipH="1">
              <a:off x="1417148" y="2853314"/>
              <a:ext cx="300898" cy="857464"/>
              <a:chOff x="1932856" y="2277091"/>
              <a:chExt cx="300898" cy="497418"/>
            </a:xfrm>
          </p:grpSpPr>
          <p:sp>
            <p:nvSpPr>
              <p:cNvPr id="72" name="Line 33"/>
              <p:cNvSpPr>
                <a:spLocks noChangeShapeType="1"/>
              </p:cNvSpPr>
              <p:nvPr/>
            </p:nvSpPr>
            <p:spPr bwMode="auto">
              <a:xfrm flipH="1" flipV="1">
                <a:off x="2233754" y="2277091"/>
                <a:ext cx="0" cy="497418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ffectLst/>
            </p:spPr>
            <p:txBody>
              <a:bodyPr/>
              <a:lstStyle>
                <a:defPPr>
                  <a:defRPr lang="zh-CN"/>
                </a:defPPr>
                <a:lvl1pPr algn="l" fontAlgn="base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fontAlgn="base" marL="4572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fontAlgn="base" marL="9144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fontAlgn="base" marL="13716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fontAlgn="base" marL="18288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ern="0" lang="da-DK" sz="1600">
                  <a:solidFill>
                    <a:sysClr lastClr="000000" val="windowText"/>
                  </a:solidFill>
                  <a:latin charset="-122" pitchFamily="34" typeface="微软雅黑"/>
                  <a:ea charset="-122" panose="020b0503020204020204" pitchFamily="34" typeface="微软雅黑"/>
                </a:endParaRPr>
              </a:p>
            </p:txBody>
          </p:sp>
          <p:cxnSp>
            <p:nvCxnSpPr>
              <p:cNvPr id="73" name="直接连接符 72"/>
              <p:cNvCxnSpPr>
                <a:cxnSpLocks noChangeShapeType="1"/>
              </p:cNvCxnSpPr>
              <p:nvPr/>
            </p:nvCxnSpPr>
            <p:spPr bwMode="auto">
              <a:xfrm flipH="1">
                <a:off x="1932856" y="2281241"/>
                <a:ext cx="288032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</p:cxnSp>
        </p:grpSp>
      </p:grpSp>
      <p:grpSp>
        <p:nvGrpSpPr>
          <p:cNvPr id="74" name="组合 73"/>
          <p:cNvGrpSpPr/>
          <p:nvPr/>
        </p:nvGrpSpPr>
        <p:grpSpPr>
          <a:xfrm rot="10800000">
            <a:off x="8285305" y="2913345"/>
            <a:ext cx="3135075" cy="2045301"/>
            <a:chOff x="423469" y="2371385"/>
            <a:chExt cx="3134773" cy="2045812"/>
          </a:xfrm>
        </p:grpSpPr>
        <p:sp>
          <p:nvSpPr>
            <p:cNvPr id="75" name="Rektangel 52"/>
            <p:cNvSpPr>
              <a:spLocks noChangeArrowheads="1"/>
            </p:cNvSpPr>
            <p:nvPr/>
          </p:nvSpPr>
          <p:spPr bwMode="auto">
            <a:xfrm rot="10800000">
              <a:off x="1668279" y="2380093"/>
              <a:ext cx="1889962" cy="891763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anchorCtr="1" wrap="square"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just">
                <a:defRPr/>
              </a:pPr>
              <a:r>
                <a:rPr altLang="zh-CN" kern="0" lang="en-US" sz="105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cs charset="0" pitchFamily="34" typeface="Arial"/>
                </a:rPr>
                <a:t>This is a sample text. Insert your desired text here. Again, this is a dummy text, enter your own text here. </a:t>
              </a:r>
            </a:p>
          </p:txBody>
        </p:sp>
        <p:sp>
          <p:nvSpPr>
            <p:cNvPr id="76" name="TextBox 10"/>
            <p:cNvSpPr txBox="1">
              <a:spLocks noChangeArrowheads="1"/>
            </p:cNvSpPr>
            <p:nvPr/>
          </p:nvSpPr>
          <p:spPr bwMode="auto">
            <a:xfrm rot="10800000">
              <a:off x="423469" y="4020857"/>
              <a:ext cx="2160380" cy="39633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>
                <a:defRPr/>
              </a:pPr>
              <a:r>
                <a:rPr altLang="zh-CN" lang="en-US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  <a:cs charset="0" pitchFamily="34" typeface="Arial"/>
                </a:rPr>
                <a:t>xx年x月</a:t>
              </a:r>
            </a:p>
          </p:txBody>
        </p:sp>
        <p:sp>
          <p:nvSpPr>
            <p:cNvPr id="77" name="Oval 11"/>
            <p:cNvSpPr>
              <a:spLocks noChangeArrowheads="1"/>
            </p:cNvSpPr>
            <p:nvPr/>
          </p:nvSpPr>
          <p:spPr bwMode="auto">
            <a:xfrm>
              <a:off x="1271905" y="3711492"/>
              <a:ext cx="290485" cy="290585"/>
            </a:xfrm>
            <a:prstGeom prst="ellipse">
              <a:avLst/>
            </a:prstGeom>
            <a:solidFill>
              <a:schemeClr val="bg1"/>
            </a:solidFill>
            <a:ln w="47625">
              <a:solidFill>
                <a:schemeClr val="bg1">
                  <a:lumMod val="50000"/>
                </a:schemeClr>
              </a:solidFill>
              <a:round/>
            </a:ln>
            <a:effectLst>
              <a:outerShdw blurRad="40000" dir="5400000" dist="23000" rotWithShape="0">
                <a:srgbClr val="808080">
                  <a:alpha val="34999"/>
                </a:srgbClr>
              </a:outerShdw>
            </a:effectLst>
            <a:extLst/>
          </p:spPr>
          <p:txBody>
            <a:bodyPr anchor="ctr"/>
            <a:lstStyle>
              <a:defPPr>
                <a:defRPr lang="zh-CN"/>
              </a:defPPr>
              <a:lvl1pPr algn="l" fontAlgn="base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1pPr>
              <a:lvl2pPr algn="l" fontAlgn="base" marL="4572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2pPr>
              <a:lvl3pPr algn="l" fontAlgn="base" marL="9144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3pPr>
              <a:lvl4pPr algn="l" fontAlgn="base" marL="13716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4pPr>
              <a:lvl5pPr algn="l" fontAlgn="base" marL="1828800" rtl="0">
                <a:spcBef>
                  <a:spcPct val="0"/>
                </a:spcBef>
                <a:spcAft>
                  <a:spcPct val="0"/>
                </a:spcAft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5pPr>
              <a:lvl6pPr algn="l" defTabSz="914400" eaLnBrk="1" hangingPunct="1" latinLnBrk="0" marL="22860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6pPr>
              <a:lvl7pPr algn="l" defTabSz="914400" eaLnBrk="1" hangingPunct="1" latinLnBrk="0" marL="27432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7pPr>
              <a:lvl8pPr algn="l" defTabSz="914400" eaLnBrk="1" hangingPunct="1" latinLnBrk="0" marL="32004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8pPr>
              <a:lvl9pPr algn="l" defTabSz="914400" eaLnBrk="1" hangingPunct="1" latinLnBrk="0" marL="3657600" rtl="0">
                <a:defRPr b="1" kern="1200" sz="2000">
                  <a:solidFill>
                    <a:schemeClr val="tx1"/>
                  </a:solidFill>
                  <a:latin typeface="Arial"/>
                  <a:ea charset="-122" typeface="宋体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endParaRPr lang="nb-NO" sz="1600">
                <a:solidFill>
                  <a:srgbClr val="FFFFFF"/>
                </a:solidFill>
                <a:latin charset="-122" pitchFamily="34" typeface="微软雅黑"/>
                <a:ea charset="-122" panose="020b0503020204020204" pitchFamily="34" typeface="微软雅黑"/>
              </a:endParaRPr>
            </a:p>
          </p:txBody>
        </p:sp>
        <p:grpSp>
          <p:nvGrpSpPr>
            <p:cNvPr id="78" name="组合 77"/>
            <p:cNvGrpSpPr/>
            <p:nvPr/>
          </p:nvGrpSpPr>
          <p:grpSpPr>
            <a:xfrm flipH="1">
              <a:off x="1417148" y="2853314"/>
              <a:ext cx="300898" cy="857464"/>
              <a:chOff x="1932856" y="2277091"/>
              <a:chExt cx="300898" cy="497418"/>
            </a:xfrm>
          </p:grpSpPr>
          <p:sp>
            <p:nvSpPr>
              <p:cNvPr id="79" name="Line 33"/>
              <p:cNvSpPr>
                <a:spLocks noChangeShapeType="1"/>
              </p:cNvSpPr>
              <p:nvPr/>
            </p:nvSpPr>
            <p:spPr bwMode="auto">
              <a:xfrm flipH="1" flipV="1">
                <a:off x="2233754" y="2277091"/>
                <a:ext cx="0" cy="497418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ffectLst/>
            </p:spPr>
            <p:txBody>
              <a:bodyPr/>
              <a:lstStyle>
                <a:defPPr>
                  <a:defRPr lang="zh-CN"/>
                </a:defPPr>
                <a:lvl1pPr algn="l" fontAlgn="base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1pPr>
                <a:lvl2pPr algn="l" fontAlgn="base" marL="4572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2pPr>
                <a:lvl3pPr algn="l" fontAlgn="base" marL="9144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3pPr>
                <a:lvl4pPr algn="l" fontAlgn="base" marL="13716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4pPr>
                <a:lvl5pPr algn="l" fontAlgn="base" marL="1828800" rtl="0">
                  <a:spcBef>
                    <a:spcPct val="0"/>
                  </a:spcBef>
                  <a:spcAft>
                    <a:spcPct val="0"/>
                  </a:spcAft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5pPr>
                <a:lvl6pPr algn="l" defTabSz="914400" eaLnBrk="1" hangingPunct="1" latinLnBrk="0" marL="22860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6pPr>
                <a:lvl7pPr algn="l" defTabSz="914400" eaLnBrk="1" hangingPunct="1" latinLnBrk="0" marL="27432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7pPr>
                <a:lvl8pPr algn="l" defTabSz="914400" eaLnBrk="1" hangingPunct="1" latinLnBrk="0" marL="32004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8pPr>
                <a:lvl9pPr algn="l" defTabSz="914400" eaLnBrk="1" hangingPunct="1" latinLnBrk="0" marL="3657600" rtl="0">
                  <a:defRPr b="1" kern="1200" sz="2000">
                    <a:solidFill>
                      <a:schemeClr val="tx1"/>
                    </a:solidFill>
                    <a:latin typeface="Arial"/>
                    <a:ea charset="-122" typeface="宋体"/>
                    <a:cs typeface="+mn-cs"/>
                  </a:defRPr>
                </a:lvl9pPr>
              </a:lstStyle>
              <a:p>
                <a:pPr fontAlgn="auto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kern="0" lang="da-DK" sz="1600">
                  <a:solidFill>
                    <a:sysClr lastClr="000000" val="windowText"/>
                  </a:solidFill>
                  <a:latin charset="-122" pitchFamily="34" typeface="微软雅黑"/>
                  <a:ea charset="-122" panose="020b0503020204020204" pitchFamily="34" typeface="微软雅黑"/>
                </a:endParaRPr>
              </a:p>
            </p:txBody>
          </p:sp>
          <p:cxnSp>
            <p:nvCxnSpPr>
              <p:cNvPr id="80" name="直接连接符 79"/>
              <p:cNvCxnSpPr>
                <a:cxnSpLocks noChangeShapeType="1"/>
              </p:cNvCxnSpPr>
              <p:nvPr/>
            </p:nvCxnSpPr>
            <p:spPr bwMode="auto">
              <a:xfrm flipH="1">
                <a:off x="1932856" y="2281241"/>
                <a:ext cx="288032" cy="0"/>
              </a:xfrm>
              <a:prstGeom prst="line">
                <a:avLst/>
              </a:prstGeom>
              <a:noFill/>
              <a:ln w="19050">
                <a:solidFill>
                  <a:schemeClr val="bg1">
                    <a:lumMod val="50000"/>
                  </a:schemeClr>
                </a:solidFill>
                <a:prstDash val="sysDot"/>
                <a:round/>
              </a:ln>
              <a:extLst>
                <a:ext uri="{909E8E84-426E-40DD-AFC4-6F175D3DCCD1}">
                  <a14:hiddenFill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val="1446505349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300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8" nodeType="with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14" nodeType="withEffect" presetClass="entr" presetID="49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6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7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9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20" nodeType="withEffect" presetClass="entr" presetID="49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 id="2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2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5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26" nodeType="withEffect" presetClass="entr" presetID="49" presetSubtype="0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5" name="图片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-240704" y="-4726632"/>
            <a:ext cx="20090233" cy="11578952"/>
          </a:xfrm>
          <a:prstGeom prst="rect">
            <a:avLst/>
          </a:prstGeom>
        </p:spPr>
      </p:pic>
      <p:sp>
        <p:nvSpPr>
          <p:cNvPr id="3" name="TextBox 18      (向天歌演示原创作品：www.TopPPT.cn)"/>
          <p:cNvSpPr txBox="1"/>
          <p:nvPr/>
        </p:nvSpPr>
        <p:spPr>
          <a:xfrm>
            <a:off x="-600744" y="2732726"/>
            <a:ext cx="10818339" cy="1188720"/>
          </a:xfrm>
          <a:prstGeom prst="rect">
            <a:avLst/>
          </a:prstGeom>
          <a:noFill/>
          <a:effectLst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pc="50" sz="7200">
                <a:ln cmpd="sng" w="9525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00000000000000000" pitchFamily="2" typeface="方正兰亭黑简体"/>
                <a:ea charset="-122" panose="02000000000000000000" pitchFamily="2" typeface="方正兰亭黑简体"/>
                <a:cs charset="-120" panose="02010609010101010101" pitchFamily="49" typeface="文鼎霹靂體"/>
              </a:rPr>
              <a:t>谢谢/Thanks</a:t>
            </a:r>
          </a:p>
        </p:txBody>
      </p:sp>
    </p:spTree>
    <p:extLst>
      <p:ext uri="{BB962C8B-B14F-4D97-AF65-F5344CB8AC3E}">
        <p14:creationId val="3349300765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accel="50000" decel="50000" fill="hold" id="5" nodeType="afterEffect" presetClass="path" presetID="56" presetSubtype="0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06 -1.11111E-06 L -0.41641 0.12454" pathEditMode="relative" ptsTypes="AA" rAng="0">
                                      <p:cBhvr>
                                        <p:cTn dur="8000" fill="hold" id="6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20" y="6227"/>
                                    </p:animMotion>
                                  </p:childTnLst>
                                </p:cTn>
                              </p:par>
                              <p:par>
                                <p:cTn fill="hold" grpId="0" id="7" nodeType="withEffect" presetClass="entr" presetID="41" presetSubtype="0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2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2000" fill="hold" id="12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2000" id="13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-187746" y="-65302"/>
            <a:ext cx="12466426" cy="7469599"/>
          </a:xfrm>
          <a:prstGeom prst="rect">
            <a:avLst/>
          </a:prstGeom>
        </p:spPr>
      </p:pic>
      <p:grpSp>
        <p:nvGrpSpPr>
          <p:cNvPr id="49" name="组合 48"/>
          <p:cNvGrpSpPr/>
          <p:nvPr/>
        </p:nvGrpSpPr>
        <p:grpSpPr>
          <a:xfrm>
            <a:off x="2870498" y="1718050"/>
            <a:ext cx="6374804" cy="735978"/>
            <a:chOff x="4983075" y="1556792"/>
            <a:chExt cx="5976664" cy="576064"/>
          </a:xfrm>
        </p:grpSpPr>
        <p:sp>
          <p:nvSpPr>
            <p:cNvPr id="53" name="对角圆角矩形 52"/>
            <p:cNvSpPr/>
            <p:nvPr/>
          </p:nvSpPr>
          <p:spPr>
            <a:xfrm>
              <a:off x="4983075" y="1556792"/>
              <a:ext cx="5976664" cy="576064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21A3D0"/>
            </a:solidFill>
            <a:ln algn="ctr" cap="flat" cmpd="sng" w="25400">
              <a:noFill/>
              <a:prstDash val="solid"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mtClean="0" sz="2400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</a:rPr>
                <a:t>再此输入目录文字</a:t>
              </a:r>
            </a:p>
          </p:txBody>
        </p:sp>
        <p:sp>
          <p:nvSpPr>
            <p:cNvPr id="54" name="对角圆角矩形 53"/>
            <p:cNvSpPr/>
            <p:nvPr/>
          </p:nvSpPr>
          <p:spPr>
            <a:xfrm>
              <a:off x="5085806" y="1627506"/>
              <a:ext cx="791241" cy="434635"/>
            </a:xfrm>
            <a:prstGeom prst="round2DiagRect">
              <a:avLst>
                <a:gd fmla="val 44886" name="adj1"/>
                <a:gd fmla="val 0" name="adj2"/>
              </a:avLst>
            </a:prstGeom>
            <a:solidFill>
              <a:srgbClr val="E8E8E6"/>
            </a:solidFill>
            <a:ln algn="ctr" cap="flat" cmpd="sng" w="25400">
              <a:noFill/>
              <a:prstDash val="solid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z="2800">
                  <a:latin typeface="微软雅黑"/>
                  <a:ea typeface="微软雅黑"/>
                </a:rPr>
                <a:t>一</a:t>
              </a:r>
            </a:p>
          </p:txBody>
        </p:sp>
      </p:grpSp>
      <p:grpSp>
        <p:nvGrpSpPr>
          <p:cNvPr id="57" name="组合 56"/>
          <p:cNvGrpSpPr/>
          <p:nvPr/>
        </p:nvGrpSpPr>
        <p:grpSpPr>
          <a:xfrm>
            <a:off x="2870498" y="2722863"/>
            <a:ext cx="6374804" cy="735978"/>
            <a:chOff x="4983075" y="1556792"/>
            <a:chExt cx="5976664" cy="576064"/>
          </a:xfrm>
        </p:grpSpPr>
        <p:sp>
          <p:nvSpPr>
            <p:cNvPr id="58" name="对角圆角矩形 57"/>
            <p:cNvSpPr/>
            <p:nvPr/>
          </p:nvSpPr>
          <p:spPr>
            <a:xfrm>
              <a:off x="4983075" y="1556792"/>
              <a:ext cx="5976664" cy="576064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21A3D0"/>
            </a:solidFill>
            <a:ln algn="ctr" cap="flat" cmpd="sng" w="25400">
              <a:noFill/>
              <a:prstDash val="solid"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mtClean="0" sz="2400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</a:rPr>
                <a:t>再此输入目录文字</a:t>
              </a:r>
            </a:p>
          </p:txBody>
        </p:sp>
        <p:sp>
          <p:nvSpPr>
            <p:cNvPr id="59" name="对角圆角矩形 58"/>
            <p:cNvSpPr/>
            <p:nvPr/>
          </p:nvSpPr>
          <p:spPr>
            <a:xfrm>
              <a:off x="5085806" y="1627506"/>
              <a:ext cx="791241" cy="434635"/>
            </a:xfrm>
            <a:prstGeom prst="round2DiagRect">
              <a:avLst>
                <a:gd fmla="val 44886" name="adj1"/>
                <a:gd fmla="val 0" name="adj2"/>
              </a:avLst>
            </a:prstGeom>
            <a:solidFill>
              <a:srgbClr val="E8E8E6"/>
            </a:solidFill>
            <a:ln algn="ctr" cap="flat" cmpd="sng" w="25400">
              <a:noFill/>
              <a:prstDash val="solid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mtClean="0" sz="2800">
                  <a:latin typeface="微软雅黑"/>
                  <a:ea typeface="微软雅黑"/>
                </a:rPr>
                <a:t>二</a:t>
              </a: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2870498" y="3727676"/>
            <a:ext cx="6374804" cy="735978"/>
            <a:chOff x="4983075" y="1556792"/>
            <a:chExt cx="5976664" cy="576064"/>
          </a:xfrm>
        </p:grpSpPr>
        <p:sp>
          <p:nvSpPr>
            <p:cNvPr id="61" name="对角圆角矩形 60"/>
            <p:cNvSpPr/>
            <p:nvPr/>
          </p:nvSpPr>
          <p:spPr>
            <a:xfrm>
              <a:off x="4983075" y="1556792"/>
              <a:ext cx="5976664" cy="576064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21A3D0"/>
            </a:solidFill>
            <a:ln algn="ctr" cap="flat" cmpd="sng" w="25400">
              <a:noFill/>
              <a:prstDash val="solid"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mtClean="0" sz="2400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</a:rPr>
                <a:t>再此输入目录文字</a:t>
              </a:r>
            </a:p>
          </p:txBody>
        </p:sp>
        <p:sp>
          <p:nvSpPr>
            <p:cNvPr id="62" name="对角圆角矩形 61"/>
            <p:cNvSpPr/>
            <p:nvPr/>
          </p:nvSpPr>
          <p:spPr>
            <a:xfrm>
              <a:off x="5085806" y="1627506"/>
              <a:ext cx="791241" cy="434635"/>
            </a:xfrm>
            <a:prstGeom prst="round2DiagRect">
              <a:avLst>
                <a:gd fmla="val 44886" name="adj1"/>
                <a:gd fmla="val 0" name="adj2"/>
              </a:avLst>
            </a:prstGeom>
            <a:solidFill>
              <a:srgbClr val="E8E8E6"/>
            </a:solidFill>
            <a:ln algn="ctr" cap="flat" cmpd="sng" w="25400">
              <a:noFill/>
              <a:prstDash val="solid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mtClean="0" sz="2800">
                  <a:latin typeface="微软雅黑"/>
                  <a:ea typeface="微软雅黑"/>
                </a:rPr>
                <a:t>三</a:t>
              </a: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2870498" y="4732488"/>
            <a:ext cx="6374804" cy="735978"/>
            <a:chOff x="4983075" y="1556792"/>
            <a:chExt cx="5976664" cy="576064"/>
          </a:xfrm>
        </p:grpSpPr>
        <p:sp>
          <p:nvSpPr>
            <p:cNvPr id="64" name="对角圆角矩形 63"/>
            <p:cNvSpPr/>
            <p:nvPr/>
          </p:nvSpPr>
          <p:spPr>
            <a:xfrm>
              <a:off x="4983075" y="1556792"/>
              <a:ext cx="5976664" cy="576064"/>
            </a:xfrm>
            <a:prstGeom prst="round2DiagRect">
              <a:avLst>
                <a:gd fmla="val 50000" name="adj1"/>
                <a:gd fmla="val 0" name="adj2"/>
              </a:avLst>
            </a:prstGeom>
            <a:solidFill>
              <a:srgbClr val="21A3D0"/>
            </a:solidFill>
            <a:ln algn="ctr" cap="flat" cmpd="sng" w="25400">
              <a:noFill/>
              <a:prstDash val="solid"/>
            </a:ln>
            <a:effectLst>
              <a:outerShdw algn="t" blurRad="50800" dir="54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mtClean="0" sz="2400">
                  <a:solidFill>
                    <a:schemeClr val="bg1"/>
                  </a:solidFill>
                  <a:latin charset="-122" pitchFamily="34" typeface="微软雅黑"/>
                  <a:ea charset="-122" panose="020b0503020204020204" pitchFamily="34" typeface="微软雅黑"/>
                </a:rPr>
                <a:t>再此输入目录文字</a:t>
              </a:r>
            </a:p>
          </p:txBody>
        </p:sp>
        <p:sp>
          <p:nvSpPr>
            <p:cNvPr id="65" name="对角圆角矩形 64"/>
            <p:cNvSpPr/>
            <p:nvPr/>
          </p:nvSpPr>
          <p:spPr>
            <a:xfrm>
              <a:off x="5085806" y="1627506"/>
              <a:ext cx="791241" cy="434635"/>
            </a:xfrm>
            <a:prstGeom prst="round2DiagRect">
              <a:avLst>
                <a:gd fmla="val 44886" name="adj1"/>
                <a:gd fmla="val 0" name="adj2"/>
              </a:avLst>
            </a:prstGeom>
            <a:solidFill>
              <a:srgbClr val="E8E8E6"/>
            </a:solidFill>
            <a:ln algn="ctr" cap="flat" cmpd="sng" w="25400">
              <a:noFill/>
              <a:prstDash val="solid"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mtClean="0" sz="2800">
                  <a:latin typeface="微软雅黑"/>
                  <a:ea typeface="微软雅黑"/>
                </a:rPr>
                <a:t>四</a:t>
              </a:r>
            </a:p>
          </p:txBody>
        </p:sp>
      </p:grpSp>
    </p:spTree>
    <p:extLst>
      <p:ext uri="{BB962C8B-B14F-4D97-AF65-F5344CB8AC3E}">
        <p14:creationId val="1416310416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6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2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1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7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8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0" y="0"/>
            <a:ext cx="12466426" cy="7469599"/>
          </a:xfrm>
          <a:prstGeom prst="rect">
            <a:avLst/>
          </a:prstGeom>
        </p:spPr>
      </p:pic>
      <p:sp>
        <p:nvSpPr>
          <p:cNvPr id="11" name="矩形 10"/>
          <p:cNvSpPr/>
          <p:nvPr/>
        </p:nvSpPr>
        <p:spPr>
          <a:xfrm>
            <a:off x="0" y="0"/>
            <a:ext cx="12466426" cy="4149080"/>
          </a:xfrm>
          <a:prstGeom prst="rect">
            <a:avLst/>
          </a:prstGeom>
          <a:solidFill>
            <a:srgbClr val="E8E8E6">
              <a:alpha val="5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" name="组合 1"/>
          <p:cNvGrpSpPr/>
          <p:nvPr/>
        </p:nvGrpSpPr>
        <p:grpSpPr>
          <a:xfrm>
            <a:off x="2863176" y="1988840"/>
            <a:ext cx="6994081" cy="1118700"/>
            <a:chOff x="2863176" y="1988840"/>
            <a:chExt cx="6994081" cy="1118700"/>
          </a:xfrm>
        </p:grpSpPr>
        <p:sp>
          <p:nvSpPr>
            <p:cNvPr id="25" name="椭圆 24"/>
            <p:cNvSpPr/>
            <p:nvPr/>
          </p:nvSpPr>
          <p:spPr>
            <a:xfrm>
              <a:off x="2863176" y="1999026"/>
              <a:ext cx="1108514" cy="1108514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6" name="椭圆 25"/>
            <p:cNvSpPr/>
            <p:nvPr/>
          </p:nvSpPr>
          <p:spPr>
            <a:xfrm>
              <a:off x="2985433" y="2101371"/>
              <a:ext cx="864000" cy="864000"/>
            </a:xfrm>
            <a:prstGeom prst="ellipse">
              <a:avLst/>
            </a:prstGeom>
            <a:gradFill flip="none" rotWithShape="1">
              <a:gsLst>
                <a:gs pos="100000">
                  <a:srgbClr val="FCFCFC"/>
                </a:gs>
                <a:gs pos="0">
                  <a:srgbClr val="CCCCCC"/>
                </a:gs>
              </a:gsLst>
              <a:lin ang="4200000" scaled="0"/>
            </a:gradFill>
            <a:ln w="12700">
              <a:gradFill>
                <a:gsLst>
                  <a:gs pos="89000">
                    <a:schemeClr val="bg1">
                      <a:lumMod val="85000"/>
                    </a:schemeClr>
                  </a:gs>
                  <a:gs pos="0">
                    <a:schemeClr val="bg1"/>
                  </a:gs>
                </a:gsLst>
                <a:lin ang="4200000" scaled="0"/>
              </a:gradFill>
            </a:ln>
            <a:effectLst>
              <a:outerShdw algn="tr" blurRad="254000" dir="4200000" dist="127000" rotWithShape="0">
                <a:prstClr val="black">
                  <a:alpha val="34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7" name="椭圆 26"/>
            <p:cNvSpPr/>
            <p:nvPr/>
          </p:nvSpPr>
          <p:spPr>
            <a:xfrm>
              <a:off x="3094164" y="2230014"/>
              <a:ext cx="646538" cy="646538"/>
            </a:xfrm>
            <a:prstGeom prst="ellipse">
              <a:avLst/>
            </a:prstGeom>
            <a:solidFill>
              <a:srgbClr val="4BC1DC"/>
            </a:solidFill>
            <a:ln>
              <a:noFill/>
            </a:ln>
            <a:effectLst>
              <a:innerShdw blurRad="63500" dir="13500000" dist="508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28" name="TextBox 12"/>
            <p:cNvSpPr txBox="1"/>
            <p:nvPr/>
          </p:nvSpPr>
          <p:spPr>
            <a:xfrm>
              <a:off x="3592561" y="1988840"/>
              <a:ext cx="6264696" cy="51816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fontAlgn="auto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altLang="en-US" b="1" kern="0" lang="zh-CN" sz="2800">
                  <a:latin charset="-122" pitchFamily="34" typeface="微软雅黑"/>
                  <a:ea charset="-122" panose="020b0503020204020204" pitchFamily="34" typeface="微软雅黑"/>
                </a:rPr>
                <a:t>再此输入目录文字</a:t>
              </a:r>
            </a:p>
          </p:txBody>
        </p:sp>
        <p:cxnSp>
          <p:nvCxnSpPr>
            <p:cNvPr id="29" name="直接连接符 28"/>
            <p:cNvCxnSpPr/>
            <p:nvPr/>
          </p:nvCxnSpPr>
          <p:spPr>
            <a:xfrm>
              <a:off x="3971690" y="2512060"/>
              <a:ext cx="5710487" cy="0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42"/>
            <p:cNvSpPr/>
            <p:nvPr/>
          </p:nvSpPr>
          <p:spPr>
            <a:xfrm>
              <a:off x="4137561" y="2656761"/>
              <a:ext cx="5491383" cy="330153"/>
            </a:xfrm>
            <a:prstGeom prst="rect">
              <a:avLst/>
            </a:prstGeom>
            <a:noFill/>
            <a:ln algn="ctr" cap="flat" cmpd="sng" w="12700">
              <a:noFill/>
              <a:prstDash val="solid"/>
            </a:ln>
            <a:effectLst/>
          </p:spPr>
          <p:txBody>
            <a:bodyPr anchor="t" bIns="0" lIns="91440" rIns="91440" rtlCol="0" tIns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defRPr/>
              </a:pPr>
              <a:r>
                <a:rPr kern="0" lang="en-US" smtClean="0">
                  <a:latin charset="0" pitchFamily="34" typeface="Arial"/>
                  <a:cs charset="0" pitchFamily="34" typeface="Arial"/>
                </a:rPr>
                <a:t>This is a sample text. Insert your desired text here. </a:t>
              </a:r>
            </a:p>
          </p:txBody>
        </p:sp>
        <p:sp>
          <p:nvSpPr>
            <p:cNvPr id="31" name="Freeform 17"/>
            <p:cNvSpPr>
              <a:spLocks noEditPoints="1"/>
            </p:cNvSpPr>
            <p:nvPr/>
          </p:nvSpPr>
          <p:spPr bwMode="auto">
            <a:xfrm>
              <a:off x="3328533" y="2402627"/>
              <a:ext cx="177800" cy="310357"/>
            </a:xfrm>
            <a:custGeom>
              <a:gdLst>
                <a:gd fmla="*/ 0 w 224" name="T0"/>
                <a:gd fmla="*/ 129 h 391" name="T1"/>
                <a:gd fmla="*/ 16 w 224" name="T2"/>
                <a:gd fmla="*/ 129 h 391" name="T3"/>
                <a:gd fmla="*/ 16 w 224" name="T4"/>
                <a:gd fmla="*/ 201 h 391" name="T5"/>
                <a:gd fmla="*/ 20 w 224" name="T6"/>
                <a:gd fmla="*/ 231 h 391" name="T7"/>
                <a:gd fmla="*/ 34 w 224" name="T8"/>
                <a:gd fmla="*/ 257 h 391" name="T9"/>
                <a:gd fmla="*/ 54 w 224" name="T10"/>
                <a:gd fmla="*/ 277 h 391" name="T11"/>
                <a:gd fmla="*/ 82 w 224" name="T12"/>
                <a:gd fmla="*/ 291 h 391" name="T13"/>
                <a:gd fmla="*/ 112 w 224" name="T14"/>
                <a:gd fmla="*/ 297 h 391" name="T15"/>
                <a:gd fmla="*/ 142 w 224" name="T16"/>
                <a:gd fmla="*/ 291 h 391" name="T17"/>
                <a:gd fmla="*/ 168 w 224" name="T18"/>
                <a:gd fmla="*/ 277 h 391" name="T19"/>
                <a:gd fmla="*/ 188 w 224" name="T20"/>
                <a:gd fmla="*/ 257 h 391" name="T21"/>
                <a:gd fmla="*/ 202 w 224" name="T22"/>
                <a:gd fmla="*/ 231 h 391" name="T23"/>
                <a:gd fmla="*/ 208 w 224" name="T24"/>
                <a:gd fmla="*/ 201 h 391" name="T25"/>
                <a:gd fmla="*/ 208 w 224" name="T26"/>
                <a:gd fmla="*/ 129 h 391" name="T27"/>
                <a:gd fmla="*/ 224 w 224" name="T28"/>
                <a:gd fmla="*/ 129 h 391" name="T29"/>
                <a:gd fmla="*/ 224 w 224" name="T30"/>
                <a:gd fmla="*/ 201 h 391" name="T31"/>
                <a:gd fmla="*/ 218 w 224" name="T32"/>
                <a:gd fmla="*/ 235 h 391" name="T33"/>
                <a:gd fmla="*/ 204 w 224" name="T34"/>
                <a:gd fmla="*/ 263 h 391" name="T35"/>
                <a:gd fmla="*/ 182 w 224" name="T36"/>
                <a:gd fmla="*/ 287 h 391" name="T37"/>
                <a:gd fmla="*/ 152 w 224" name="T38"/>
                <a:gd fmla="*/ 305 h 391" name="T39"/>
                <a:gd fmla="*/ 120 w 224" name="T40"/>
                <a:gd fmla="*/ 311 h 391" name="T41"/>
                <a:gd fmla="*/ 120 w 224" name="T42"/>
                <a:gd fmla="*/ 375 h 391" name="T43"/>
                <a:gd fmla="*/ 176 w 224" name="T44"/>
                <a:gd fmla="*/ 375 h 391" name="T45"/>
                <a:gd fmla="*/ 176 w 224" name="T46"/>
                <a:gd fmla="*/ 391 h 391" name="T47"/>
                <a:gd fmla="*/ 48 w 224" name="T48"/>
                <a:gd fmla="*/ 391 h 391" name="T49"/>
                <a:gd fmla="*/ 48 w 224" name="T50"/>
                <a:gd fmla="*/ 375 h 391" name="T51"/>
                <a:gd fmla="*/ 104 w 224" name="T52"/>
                <a:gd fmla="*/ 375 h 391" name="T53"/>
                <a:gd fmla="*/ 104 w 224" name="T54"/>
                <a:gd fmla="*/ 311 h 391" name="T55"/>
                <a:gd fmla="*/ 70 w 224" name="T56"/>
                <a:gd fmla="*/ 305 h 391" name="T57"/>
                <a:gd fmla="*/ 42 w 224" name="T58"/>
                <a:gd fmla="*/ 287 h 391" name="T59"/>
                <a:gd fmla="*/ 20 w 224" name="T60"/>
                <a:gd fmla="*/ 263 h 391" name="T61"/>
                <a:gd fmla="*/ 4 w 224" name="T62"/>
                <a:gd fmla="*/ 235 h 391" name="T63"/>
                <a:gd fmla="*/ 0 w 224" name="T64"/>
                <a:gd fmla="*/ 201 h 391" name="T65"/>
                <a:gd fmla="*/ 0 w 224" name="T66"/>
                <a:gd fmla="*/ 129 h 391" name="T67"/>
                <a:gd fmla="*/ 112 w 224" name="T68"/>
                <a:gd fmla="*/ 0 h 391" name="T69"/>
                <a:gd fmla="*/ 136 w 224" name="T70"/>
                <a:gd fmla="*/ 4 h 391" name="T71"/>
                <a:gd fmla="*/ 156 w 224" name="T72"/>
                <a:gd fmla="*/ 18 h 391" name="T73"/>
                <a:gd fmla="*/ 170 w 224" name="T74"/>
                <a:gd fmla="*/ 38 h 391" name="T75"/>
                <a:gd fmla="*/ 176 w 224" name="T76"/>
                <a:gd fmla="*/ 64 h 391" name="T77"/>
                <a:gd fmla="*/ 176 w 224" name="T78"/>
                <a:gd fmla="*/ 201 h 391" name="T79"/>
                <a:gd fmla="*/ 170 w 224" name="T80"/>
                <a:gd fmla="*/ 225 h 391" name="T81"/>
                <a:gd fmla="*/ 156 w 224" name="T82"/>
                <a:gd fmla="*/ 245 h 391" name="T83"/>
                <a:gd fmla="*/ 136 w 224" name="T84"/>
                <a:gd fmla="*/ 259 h 391" name="T85"/>
                <a:gd fmla="*/ 112 w 224" name="T86"/>
                <a:gd fmla="*/ 265 h 391" name="T87"/>
                <a:gd fmla="*/ 86 w 224" name="T88"/>
                <a:gd fmla="*/ 259 h 391" name="T89"/>
                <a:gd fmla="*/ 66 w 224" name="T90"/>
                <a:gd fmla="*/ 245 h 391" name="T91"/>
                <a:gd fmla="*/ 52 w 224" name="T92"/>
                <a:gd fmla="*/ 225 h 391" name="T93"/>
                <a:gd fmla="*/ 48 w 224" name="T94"/>
                <a:gd fmla="*/ 201 h 391" name="T95"/>
                <a:gd fmla="*/ 48 w 224" name="T96"/>
                <a:gd fmla="*/ 64 h 391" name="T97"/>
                <a:gd fmla="*/ 52 w 224" name="T98"/>
                <a:gd fmla="*/ 38 h 391" name="T99"/>
                <a:gd fmla="*/ 66 w 224" name="T100"/>
                <a:gd fmla="*/ 18 h 391" name="T101"/>
                <a:gd fmla="*/ 86 w 224" name="T102"/>
                <a:gd fmla="*/ 4 h 391" name="T103"/>
                <a:gd fmla="*/ 112 w 224" name="T104"/>
                <a:gd fmla="*/ 0 h 391" name="T10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b="b" l="0" r="r" t="0"/>
              <a:pathLst>
                <a:path h="391" w="224">
                  <a:moveTo>
                    <a:pt x="0" y="129"/>
                  </a:moveTo>
                  <a:lnTo>
                    <a:pt x="16" y="129"/>
                  </a:lnTo>
                  <a:lnTo>
                    <a:pt x="16" y="201"/>
                  </a:lnTo>
                  <a:lnTo>
                    <a:pt x="20" y="231"/>
                  </a:lnTo>
                  <a:lnTo>
                    <a:pt x="34" y="257"/>
                  </a:lnTo>
                  <a:lnTo>
                    <a:pt x="54" y="277"/>
                  </a:lnTo>
                  <a:lnTo>
                    <a:pt x="82" y="291"/>
                  </a:lnTo>
                  <a:lnTo>
                    <a:pt x="112" y="297"/>
                  </a:lnTo>
                  <a:lnTo>
                    <a:pt x="142" y="291"/>
                  </a:lnTo>
                  <a:lnTo>
                    <a:pt x="168" y="277"/>
                  </a:lnTo>
                  <a:lnTo>
                    <a:pt x="188" y="257"/>
                  </a:lnTo>
                  <a:lnTo>
                    <a:pt x="202" y="231"/>
                  </a:lnTo>
                  <a:lnTo>
                    <a:pt x="208" y="201"/>
                  </a:lnTo>
                  <a:lnTo>
                    <a:pt x="208" y="129"/>
                  </a:lnTo>
                  <a:lnTo>
                    <a:pt x="224" y="129"/>
                  </a:lnTo>
                  <a:lnTo>
                    <a:pt x="224" y="201"/>
                  </a:lnTo>
                  <a:lnTo>
                    <a:pt x="218" y="235"/>
                  </a:lnTo>
                  <a:lnTo>
                    <a:pt x="204" y="263"/>
                  </a:lnTo>
                  <a:lnTo>
                    <a:pt x="182" y="287"/>
                  </a:lnTo>
                  <a:lnTo>
                    <a:pt x="152" y="305"/>
                  </a:lnTo>
                  <a:lnTo>
                    <a:pt x="120" y="311"/>
                  </a:lnTo>
                  <a:lnTo>
                    <a:pt x="120" y="375"/>
                  </a:lnTo>
                  <a:lnTo>
                    <a:pt x="176" y="375"/>
                  </a:lnTo>
                  <a:lnTo>
                    <a:pt x="176" y="391"/>
                  </a:lnTo>
                  <a:lnTo>
                    <a:pt x="48" y="391"/>
                  </a:lnTo>
                  <a:lnTo>
                    <a:pt x="48" y="375"/>
                  </a:lnTo>
                  <a:lnTo>
                    <a:pt x="104" y="375"/>
                  </a:lnTo>
                  <a:lnTo>
                    <a:pt x="104" y="311"/>
                  </a:lnTo>
                  <a:lnTo>
                    <a:pt x="70" y="305"/>
                  </a:lnTo>
                  <a:lnTo>
                    <a:pt x="42" y="287"/>
                  </a:lnTo>
                  <a:lnTo>
                    <a:pt x="20" y="263"/>
                  </a:lnTo>
                  <a:lnTo>
                    <a:pt x="4" y="235"/>
                  </a:lnTo>
                  <a:lnTo>
                    <a:pt x="0" y="201"/>
                  </a:lnTo>
                  <a:lnTo>
                    <a:pt x="0" y="129"/>
                  </a:lnTo>
                  <a:close/>
                  <a:moveTo>
                    <a:pt x="112" y="0"/>
                  </a:moveTo>
                  <a:lnTo>
                    <a:pt x="136" y="4"/>
                  </a:lnTo>
                  <a:lnTo>
                    <a:pt x="156" y="18"/>
                  </a:lnTo>
                  <a:lnTo>
                    <a:pt x="170" y="38"/>
                  </a:lnTo>
                  <a:lnTo>
                    <a:pt x="176" y="64"/>
                  </a:lnTo>
                  <a:lnTo>
                    <a:pt x="176" y="201"/>
                  </a:lnTo>
                  <a:lnTo>
                    <a:pt x="170" y="225"/>
                  </a:lnTo>
                  <a:lnTo>
                    <a:pt x="156" y="245"/>
                  </a:lnTo>
                  <a:lnTo>
                    <a:pt x="136" y="259"/>
                  </a:lnTo>
                  <a:lnTo>
                    <a:pt x="112" y="265"/>
                  </a:lnTo>
                  <a:lnTo>
                    <a:pt x="86" y="259"/>
                  </a:lnTo>
                  <a:lnTo>
                    <a:pt x="66" y="245"/>
                  </a:lnTo>
                  <a:lnTo>
                    <a:pt x="52" y="225"/>
                  </a:lnTo>
                  <a:lnTo>
                    <a:pt x="48" y="201"/>
                  </a:lnTo>
                  <a:lnTo>
                    <a:pt x="48" y="64"/>
                  </a:lnTo>
                  <a:lnTo>
                    <a:pt x="52" y="38"/>
                  </a:lnTo>
                  <a:lnTo>
                    <a:pt x="66" y="18"/>
                  </a:lnTo>
                  <a:lnTo>
                    <a:pt x="86" y="4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chemeClr val="bg1"/>
            </a:solidFill>
            <a:ln w="0">
              <a:solidFill>
                <a:schemeClr val="bg1"/>
              </a:solidFill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</p:spTree>
    <p:extLst>
      <p:ext uri="{BB962C8B-B14F-4D97-AF65-F5344CB8AC3E}">
        <p14:creationId val="327448000"/>
      </p:ext>
    </p:extLst>
  </p:cSld>
  <p:clrMapOvr>
    <a:masterClrMapping/>
  </p:clrMapOvr>
  <p:transition spd="slow">
    <p:push dir="u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7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9" nodeType="after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5" name="组合 4"/>
          <p:cNvGrpSpPr/>
          <p:nvPr/>
        </p:nvGrpSpPr>
        <p:grpSpPr>
          <a:xfrm>
            <a:off x="4799530" y="2733070"/>
            <a:ext cx="2036258" cy="2036258"/>
            <a:chOff x="4827217" y="2750730"/>
            <a:chExt cx="2036258" cy="2036258"/>
          </a:xfrm>
        </p:grpSpPr>
        <p:sp>
          <p:nvSpPr>
            <p:cNvPr id="4" name="椭圆 3"/>
            <p:cNvSpPr/>
            <p:nvPr/>
          </p:nvSpPr>
          <p:spPr>
            <a:xfrm>
              <a:off x="4827217" y="2750730"/>
              <a:ext cx="2036258" cy="2036258"/>
            </a:xfrm>
            <a:prstGeom prst="ellipse">
              <a:avLst/>
            </a:prstGeom>
            <a:solidFill>
              <a:srgbClr val="E8E8E6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2" name="Freeform 15"/>
            <p:cNvSpPr>
              <a:spLocks noEditPoints="1"/>
            </p:cNvSpPr>
            <p:nvPr/>
          </p:nvSpPr>
          <p:spPr bwMode="auto">
            <a:xfrm>
              <a:off x="5527881" y="3447757"/>
              <a:ext cx="608013" cy="611188"/>
            </a:xfrm>
            <a:custGeom>
              <a:gdLst>
                <a:gd fmla="*/ 192 w 383" name="T0"/>
                <a:gd fmla="*/ 64 h 385" name="T1"/>
                <a:gd fmla="*/ 336 w 383" name="T2"/>
                <a:gd fmla="*/ 224 h 385" name="T3"/>
                <a:gd fmla="*/ 336 w 383" name="T4"/>
                <a:gd fmla="*/ 385 h 385" name="T5"/>
                <a:gd fmla="*/ 239 w 383" name="T6"/>
                <a:gd fmla="*/ 385 h 385" name="T7"/>
                <a:gd fmla="*/ 239 w 383" name="T8"/>
                <a:gd fmla="*/ 264 h 385" name="T9"/>
                <a:gd fmla="*/ 236 w 383" name="T10"/>
                <a:gd fmla="*/ 253 h 385" name="T11"/>
                <a:gd fmla="*/ 227 w 383" name="T12"/>
                <a:gd fmla="*/ 244 h 385" name="T13"/>
                <a:gd fmla="*/ 215 w 383" name="T14"/>
                <a:gd fmla="*/ 241 h 385" name="T15"/>
                <a:gd fmla="*/ 168 w 383" name="T16"/>
                <a:gd fmla="*/ 241 h 385" name="T17"/>
                <a:gd fmla="*/ 156 w 383" name="T18"/>
                <a:gd fmla="*/ 244 h 385" name="T19"/>
                <a:gd fmla="*/ 146 w 383" name="T20"/>
                <a:gd fmla="*/ 253 h 385" name="T21"/>
                <a:gd fmla="*/ 144 w 383" name="T22"/>
                <a:gd fmla="*/ 264 h 385" name="T23"/>
                <a:gd fmla="*/ 144 w 383" name="T24"/>
                <a:gd fmla="*/ 385 h 385" name="T25"/>
                <a:gd fmla="*/ 48 w 383" name="T26"/>
                <a:gd fmla="*/ 385 h 385" name="T27"/>
                <a:gd fmla="*/ 48 w 383" name="T28"/>
                <a:gd fmla="*/ 224 h 385" name="T29"/>
                <a:gd fmla="*/ 192 w 383" name="T30"/>
                <a:gd fmla="*/ 64 h 385" name="T31"/>
                <a:gd fmla="*/ 312 w 383" name="T32"/>
                <a:gd fmla="*/ 24 h 385" name="T33"/>
                <a:gd fmla="*/ 360 w 383" name="T34"/>
                <a:gd fmla="*/ 24 h 385" name="T35"/>
                <a:gd fmla="*/ 360 w 383" name="T36"/>
                <a:gd fmla="*/ 129 h 385" name="T37"/>
                <a:gd fmla="*/ 312 w 383" name="T38"/>
                <a:gd fmla="*/ 74 h 385" name="T39"/>
                <a:gd fmla="*/ 312 w 383" name="T40"/>
                <a:gd fmla="*/ 24 h 385" name="T41"/>
                <a:gd fmla="*/ 168 w 383" name="T42"/>
                <a:gd fmla="*/ 0 h 385" name="T43"/>
                <a:gd fmla="*/ 215 w 383" name="T44"/>
                <a:gd fmla="*/ 0 h 385" name="T45"/>
                <a:gd fmla="*/ 383 w 383" name="T46"/>
                <a:gd fmla="*/ 193 h 385" name="T47"/>
                <a:gd fmla="*/ 336 w 383" name="T48"/>
                <a:gd fmla="*/ 193 h 385" name="T49"/>
                <a:gd fmla="*/ 192 w 383" name="T50"/>
                <a:gd fmla="*/ 27 h 385" name="T51"/>
                <a:gd fmla="*/ 48 w 383" name="T52"/>
                <a:gd fmla="*/ 193 h 385" name="T53"/>
                <a:gd fmla="*/ 0 w 383" name="T54"/>
                <a:gd fmla="*/ 193 h 385" name="T55"/>
                <a:gd fmla="*/ 168 w 383" name="T56"/>
                <a:gd fmla="*/ 0 h 385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385" w="383">
                  <a:moveTo>
                    <a:pt x="192" y="64"/>
                  </a:moveTo>
                  <a:lnTo>
                    <a:pt x="336" y="224"/>
                  </a:lnTo>
                  <a:lnTo>
                    <a:pt x="336" y="385"/>
                  </a:lnTo>
                  <a:lnTo>
                    <a:pt x="239" y="385"/>
                  </a:lnTo>
                  <a:lnTo>
                    <a:pt x="239" y="264"/>
                  </a:lnTo>
                  <a:lnTo>
                    <a:pt x="236" y="253"/>
                  </a:lnTo>
                  <a:lnTo>
                    <a:pt x="227" y="244"/>
                  </a:lnTo>
                  <a:lnTo>
                    <a:pt x="215" y="241"/>
                  </a:lnTo>
                  <a:lnTo>
                    <a:pt x="168" y="241"/>
                  </a:lnTo>
                  <a:lnTo>
                    <a:pt x="156" y="244"/>
                  </a:lnTo>
                  <a:lnTo>
                    <a:pt x="146" y="253"/>
                  </a:lnTo>
                  <a:lnTo>
                    <a:pt x="144" y="264"/>
                  </a:lnTo>
                  <a:lnTo>
                    <a:pt x="144" y="385"/>
                  </a:lnTo>
                  <a:lnTo>
                    <a:pt x="48" y="385"/>
                  </a:lnTo>
                  <a:lnTo>
                    <a:pt x="48" y="224"/>
                  </a:lnTo>
                  <a:lnTo>
                    <a:pt x="192" y="64"/>
                  </a:lnTo>
                  <a:close/>
                  <a:moveTo>
                    <a:pt x="312" y="24"/>
                  </a:moveTo>
                  <a:lnTo>
                    <a:pt x="360" y="24"/>
                  </a:lnTo>
                  <a:lnTo>
                    <a:pt x="360" y="129"/>
                  </a:lnTo>
                  <a:lnTo>
                    <a:pt x="312" y="74"/>
                  </a:lnTo>
                  <a:lnTo>
                    <a:pt x="312" y="24"/>
                  </a:lnTo>
                  <a:close/>
                  <a:moveTo>
                    <a:pt x="168" y="0"/>
                  </a:moveTo>
                  <a:lnTo>
                    <a:pt x="215" y="0"/>
                  </a:lnTo>
                  <a:lnTo>
                    <a:pt x="383" y="193"/>
                  </a:lnTo>
                  <a:lnTo>
                    <a:pt x="336" y="193"/>
                  </a:lnTo>
                  <a:lnTo>
                    <a:pt x="192" y="27"/>
                  </a:lnTo>
                  <a:lnTo>
                    <a:pt x="48" y="193"/>
                  </a:lnTo>
                  <a:lnTo>
                    <a:pt x="0" y="193"/>
                  </a:lnTo>
                  <a:lnTo>
                    <a:pt x="168" y="0"/>
                  </a:ln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0">
              <a:noFill/>
              <a:prstDash val="solid"/>
              <a:round/>
            </a:ln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lang="zh-CN"/>
            </a:p>
          </p:txBody>
        </p:sp>
      </p:grpSp>
      <p:sp>
        <p:nvSpPr>
          <p:cNvPr id="63" name="Rectangle 42"/>
          <p:cNvSpPr/>
          <p:nvPr/>
        </p:nvSpPr>
        <p:spPr>
          <a:xfrm>
            <a:off x="1718233" y="2070316"/>
            <a:ext cx="3079115" cy="528765"/>
          </a:xfrm>
          <a:prstGeom prst="rect">
            <a:avLst/>
          </a:prstGeom>
          <a:noFill/>
          <a:ln algn="ctr" cap="flat" cmpd="sng" w="12700">
            <a:noFill/>
            <a:prstDash val="solid"/>
          </a:ln>
          <a:effectLst/>
        </p:spPr>
        <p:txBody>
          <a:bodyPr anchor="t" bIns="0" lIns="91440" rIns="91440" rtlCol="0" tIns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kern="0" lang="en-US" smtClean="0" sz="11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cs charset="0" pitchFamily="34" typeface="Arial"/>
              </a:rPr>
              <a:t>This is a sample text. Insert your desired text here. Again, this is a dummy text, enter your own text here. </a:t>
            </a:r>
          </a:p>
        </p:txBody>
      </p:sp>
      <p:sp>
        <p:nvSpPr>
          <p:cNvPr id="64" name="TextBox 104"/>
          <p:cNvSpPr txBox="1"/>
          <p:nvPr/>
        </p:nvSpPr>
        <p:spPr>
          <a:xfrm>
            <a:off x="2357893" y="1676493"/>
            <a:ext cx="2655889" cy="365760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indent="-285750" marL="285750">
              <a:buFont charset="2" panose="05000000000000000000" pitchFamily="2" typeface="Wingdings"/>
              <a:buChar char="l"/>
            </a:pPr>
            <a:r>
              <a:rPr altLang="zh-CN" b="1" lang="en-US" smtClean="0">
                <a:solidFill>
                  <a:schemeClr val="bg1"/>
                </a:solidFill>
                <a:latin charset="0" pitchFamily="34" typeface="Arial"/>
                <a:cs charset="0" pitchFamily="34" typeface="Arial"/>
              </a:rPr>
              <a:t>YOUR TEXT HERE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5119721" y="1867916"/>
            <a:ext cx="1357042" cy="1321187"/>
            <a:chOff x="5205910" y="1953370"/>
            <a:chExt cx="1357042" cy="1321187"/>
          </a:xfrm>
        </p:grpSpPr>
        <p:grpSp>
          <p:nvGrpSpPr>
            <p:cNvPr id="3" name="组合 2"/>
            <p:cNvGrpSpPr/>
            <p:nvPr/>
          </p:nvGrpSpPr>
          <p:grpSpPr>
            <a:xfrm>
              <a:off x="5205910" y="1953370"/>
              <a:ext cx="1357042" cy="1321187"/>
              <a:chOff x="5183024" y="1974708"/>
              <a:chExt cx="1357042" cy="1321187"/>
            </a:xfrm>
          </p:grpSpPr>
          <p:sp>
            <p:nvSpPr>
              <p:cNvPr id="2" name="椭圆 1"/>
              <p:cNvSpPr/>
              <p:nvPr/>
            </p:nvSpPr>
            <p:spPr>
              <a:xfrm>
                <a:off x="5183024" y="1974708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1" name="椭圆 70"/>
              <p:cNvSpPr/>
              <p:nvPr/>
            </p:nvSpPr>
            <p:spPr>
              <a:xfrm>
                <a:off x="5192836" y="1981194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blurRad="50800" dir="162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3" name="TextBox 76"/>
            <p:cNvSpPr txBox="1"/>
            <p:nvPr/>
          </p:nvSpPr>
          <p:spPr>
            <a:xfrm>
              <a:off x="5407102" y="2217592"/>
              <a:ext cx="944844" cy="76200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b="1" lang="en-US" smtClean="0" sz="4400">
                  <a:solidFill>
                    <a:srgbClr val="96DAEA"/>
                  </a:solidFill>
                  <a:latin charset="0" pitchFamily="34" typeface="Arial"/>
                  <a:cs charset="0" pitchFamily="34" typeface="Arial"/>
                </a:rPr>
                <a:t>01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5205910" y="4321451"/>
            <a:ext cx="1357042" cy="1321187"/>
            <a:chOff x="5205910" y="4321451"/>
            <a:chExt cx="1357042" cy="1321187"/>
          </a:xfrm>
        </p:grpSpPr>
        <p:grpSp>
          <p:nvGrpSpPr>
            <p:cNvPr id="75" name="组合 74"/>
            <p:cNvGrpSpPr/>
            <p:nvPr/>
          </p:nvGrpSpPr>
          <p:grpSpPr>
            <a:xfrm>
              <a:off x="5205910" y="4321451"/>
              <a:ext cx="1357042" cy="1321187"/>
              <a:chOff x="5183024" y="1974708"/>
              <a:chExt cx="1357042" cy="1321187"/>
            </a:xfrm>
          </p:grpSpPr>
          <p:sp>
            <p:nvSpPr>
              <p:cNvPr id="76" name="椭圆 75"/>
              <p:cNvSpPr/>
              <p:nvPr/>
            </p:nvSpPr>
            <p:spPr>
              <a:xfrm>
                <a:off x="5183024" y="1974708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7" name="椭圆 76"/>
              <p:cNvSpPr/>
              <p:nvPr/>
            </p:nvSpPr>
            <p:spPr>
              <a:xfrm>
                <a:off x="5192836" y="1981194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blurRad="50800" dir="162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4" name="TextBox 94"/>
            <p:cNvSpPr txBox="1"/>
            <p:nvPr/>
          </p:nvSpPr>
          <p:spPr>
            <a:xfrm>
              <a:off x="5416915" y="4604286"/>
              <a:ext cx="944844" cy="76200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b="1" lang="en-US" smtClean="0" sz="4400">
                  <a:solidFill>
                    <a:srgbClr val="96DAEA"/>
                  </a:solidFill>
                  <a:latin charset="0" pitchFamily="34" typeface="Arial"/>
                  <a:cs charset="0" pitchFamily="34" typeface="Arial"/>
                </a:rPr>
                <a:t>03</a:t>
              </a: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6541662" y="3041468"/>
            <a:ext cx="1357042" cy="1321187"/>
            <a:chOff x="6564939" y="3034982"/>
            <a:chExt cx="1357042" cy="1321187"/>
          </a:xfrm>
        </p:grpSpPr>
        <p:grpSp>
          <p:nvGrpSpPr>
            <p:cNvPr id="72" name="组合 71"/>
            <p:cNvGrpSpPr/>
            <p:nvPr/>
          </p:nvGrpSpPr>
          <p:grpSpPr>
            <a:xfrm>
              <a:off x="6564939" y="3034982"/>
              <a:ext cx="1357042" cy="1321187"/>
              <a:chOff x="5183024" y="1974708"/>
              <a:chExt cx="1357042" cy="1321187"/>
            </a:xfrm>
          </p:grpSpPr>
          <p:sp>
            <p:nvSpPr>
              <p:cNvPr id="73" name="椭圆 72"/>
              <p:cNvSpPr/>
              <p:nvPr/>
            </p:nvSpPr>
            <p:spPr>
              <a:xfrm>
                <a:off x="5183024" y="1974708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74" name="椭圆 73"/>
              <p:cNvSpPr/>
              <p:nvPr/>
            </p:nvSpPr>
            <p:spPr>
              <a:xfrm>
                <a:off x="5192836" y="1981194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blurRad="50800" dir="162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56" name="TextBox 96"/>
            <p:cNvSpPr txBox="1"/>
            <p:nvPr/>
          </p:nvSpPr>
          <p:spPr>
            <a:xfrm>
              <a:off x="6766133" y="3308090"/>
              <a:ext cx="944844" cy="76200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b="1" lang="en-US" smtClean="0" sz="4400">
                  <a:solidFill>
                    <a:srgbClr val="96DAEA"/>
                  </a:solidFill>
                  <a:latin charset="0" pitchFamily="34" typeface="Arial"/>
                  <a:cs charset="0" pitchFamily="34" typeface="Arial"/>
                </a:rPr>
                <a:t>04</a:t>
              </a:r>
            </a:p>
          </p:txBody>
        </p:sp>
      </p:grpSp>
      <p:grpSp>
        <p:nvGrpSpPr>
          <p:cNvPr id="7" name="组合 6"/>
          <p:cNvGrpSpPr/>
          <p:nvPr/>
        </p:nvGrpSpPr>
        <p:grpSpPr>
          <a:xfrm>
            <a:off x="3865433" y="3034982"/>
            <a:ext cx="1357042" cy="1321187"/>
            <a:chOff x="3865433" y="3034982"/>
            <a:chExt cx="1357042" cy="1321187"/>
          </a:xfrm>
        </p:grpSpPr>
        <p:grpSp>
          <p:nvGrpSpPr>
            <p:cNvPr id="78" name="组合 77"/>
            <p:cNvGrpSpPr/>
            <p:nvPr/>
          </p:nvGrpSpPr>
          <p:grpSpPr>
            <a:xfrm>
              <a:off x="3865433" y="3034982"/>
              <a:ext cx="1357042" cy="1321187"/>
              <a:chOff x="5183024" y="1974708"/>
              <a:chExt cx="1357042" cy="1321187"/>
            </a:xfrm>
          </p:grpSpPr>
          <p:sp>
            <p:nvSpPr>
              <p:cNvPr id="79" name="椭圆 78"/>
              <p:cNvSpPr/>
              <p:nvPr/>
            </p:nvSpPr>
            <p:spPr>
              <a:xfrm>
                <a:off x="5183024" y="1974708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algn="t" blurRad="50800" dir="54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80" name="椭圆 79"/>
              <p:cNvSpPr/>
              <p:nvPr/>
            </p:nvSpPr>
            <p:spPr>
              <a:xfrm>
                <a:off x="5192836" y="1981194"/>
                <a:ext cx="1347230" cy="1314701"/>
              </a:xfrm>
              <a:prstGeom prst="ellipse">
                <a:avLst/>
              </a:prstGeom>
              <a:solidFill>
                <a:srgbClr val="E8E8E6"/>
              </a:solidFill>
              <a:ln>
                <a:noFill/>
              </a:ln>
              <a:effectLst>
                <a:outerShdw blurRad="50800" dir="162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84" name="TextBox 76"/>
            <p:cNvSpPr txBox="1"/>
            <p:nvPr/>
          </p:nvSpPr>
          <p:spPr>
            <a:xfrm>
              <a:off x="4056356" y="3297771"/>
              <a:ext cx="944844" cy="76200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b="1" lang="en-US" smtClean="0" sz="4400">
                  <a:solidFill>
                    <a:srgbClr val="96DAEA"/>
                  </a:solidFill>
                  <a:latin charset="0" pitchFamily="34" typeface="Arial"/>
                  <a:cs charset="0" pitchFamily="34" typeface="Arial"/>
                </a:rPr>
                <a:t>02</a:t>
              </a:r>
            </a:p>
          </p:txBody>
        </p:sp>
      </p:grpSp>
      <p:sp>
        <p:nvSpPr>
          <p:cNvPr id="38" name="Rectangle 42"/>
          <p:cNvSpPr/>
          <p:nvPr/>
        </p:nvSpPr>
        <p:spPr>
          <a:xfrm>
            <a:off x="6720254" y="2070316"/>
            <a:ext cx="3079115" cy="528765"/>
          </a:xfrm>
          <a:prstGeom prst="rect">
            <a:avLst/>
          </a:prstGeom>
          <a:noFill/>
          <a:ln algn="ctr" cap="flat" cmpd="sng" w="12700">
            <a:noFill/>
            <a:prstDash val="solid"/>
          </a:ln>
          <a:effectLst/>
        </p:spPr>
        <p:txBody>
          <a:bodyPr anchor="t" bIns="0" lIns="91440" rIns="91440" rtlCol="0" tIns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kern="0" lang="en-US" smtClean="0" sz="11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cs charset="0" pitchFamily="34" typeface="Arial"/>
              </a:rPr>
              <a:t>This is a sample text. Insert your desired text here. Again, this is a dummy text, enter your own text here. </a:t>
            </a:r>
          </a:p>
        </p:txBody>
      </p:sp>
      <p:sp>
        <p:nvSpPr>
          <p:cNvPr id="39" name="TextBox 104"/>
          <p:cNvSpPr txBox="1"/>
          <p:nvPr/>
        </p:nvSpPr>
        <p:spPr>
          <a:xfrm>
            <a:off x="7143481" y="1676493"/>
            <a:ext cx="2655889" cy="365760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indent="-285750" marL="285750">
              <a:buFont charset="2" panose="05000000000000000000" pitchFamily="2" typeface="Wingdings"/>
              <a:buChar char="l"/>
            </a:pPr>
            <a:r>
              <a:rPr altLang="zh-CN" b="1" lang="en-US" smtClean="0">
                <a:solidFill>
                  <a:schemeClr val="bg1"/>
                </a:solidFill>
                <a:latin charset="0" pitchFamily="34" typeface="Arial"/>
                <a:cs charset="0" pitchFamily="34" typeface="Arial"/>
              </a:rPr>
              <a:t>YOUR TEXT HERE</a:t>
            </a:r>
          </a:p>
        </p:txBody>
      </p:sp>
      <p:sp>
        <p:nvSpPr>
          <p:cNvPr id="42" name="Rectangle 42"/>
          <p:cNvSpPr/>
          <p:nvPr/>
        </p:nvSpPr>
        <p:spPr>
          <a:xfrm>
            <a:off x="1718233" y="5300671"/>
            <a:ext cx="3079115" cy="528765"/>
          </a:xfrm>
          <a:prstGeom prst="rect">
            <a:avLst/>
          </a:prstGeom>
          <a:noFill/>
          <a:ln algn="ctr" cap="flat" cmpd="sng" w="12700">
            <a:noFill/>
            <a:prstDash val="solid"/>
          </a:ln>
          <a:effectLst/>
        </p:spPr>
        <p:txBody>
          <a:bodyPr anchor="t" bIns="0" lIns="91440" rIns="91440" rtlCol="0" tIns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kern="0" lang="en-US" smtClean="0" sz="11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cs charset="0" pitchFamily="34" typeface="Arial"/>
              </a:rPr>
              <a:t>This is a sample text. Insert your desired text here. Again, this is a dummy text, enter your own text here. </a:t>
            </a:r>
          </a:p>
        </p:txBody>
      </p:sp>
      <p:sp>
        <p:nvSpPr>
          <p:cNvPr id="43" name="TextBox 104"/>
          <p:cNvSpPr txBox="1"/>
          <p:nvPr/>
        </p:nvSpPr>
        <p:spPr>
          <a:xfrm>
            <a:off x="2141459" y="4906848"/>
            <a:ext cx="2655889" cy="365760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indent="-285750" marL="285750">
              <a:buFont charset="2" panose="05000000000000000000" pitchFamily="2" typeface="Wingdings"/>
              <a:buChar char="l"/>
            </a:pPr>
            <a:r>
              <a:rPr altLang="zh-CN" b="1" lang="en-US" smtClean="0">
                <a:solidFill>
                  <a:schemeClr val="bg1"/>
                </a:solidFill>
                <a:latin charset="0" pitchFamily="34" typeface="Arial"/>
                <a:cs charset="0" pitchFamily="34" typeface="Arial"/>
              </a:rPr>
              <a:t>YOUR TEXT HERE</a:t>
            </a:r>
          </a:p>
        </p:txBody>
      </p:sp>
      <p:sp>
        <p:nvSpPr>
          <p:cNvPr id="44" name="Rectangle 42"/>
          <p:cNvSpPr/>
          <p:nvPr/>
        </p:nvSpPr>
        <p:spPr>
          <a:xfrm>
            <a:off x="6720254" y="5300671"/>
            <a:ext cx="3079115" cy="528765"/>
          </a:xfrm>
          <a:prstGeom prst="rect">
            <a:avLst/>
          </a:prstGeom>
          <a:noFill/>
          <a:ln algn="ctr" cap="flat" cmpd="sng" w="12700">
            <a:noFill/>
            <a:prstDash val="solid"/>
          </a:ln>
          <a:effectLst/>
        </p:spPr>
        <p:txBody>
          <a:bodyPr anchor="t" bIns="0" lIns="91440" rIns="91440" rtlCol="0" tIns="0"/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kern="0" lang="en-US" smtClean="0" sz="1100">
                <a:solidFill>
                  <a:schemeClr val="tx1">
                    <a:lumMod val="65000"/>
                    <a:lumOff val="35000"/>
                  </a:schemeClr>
                </a:solidFill>
                <a:latin charset="0" pitchFamily="34" typeface="Arial"/>
                <a:cs charset="0" pitchFamily="34" typeface="Arial"/>
              </a:rPr>
              <a:t>This is a sample text. Insert your desired text here. Again, this is a dummy text, enter your own text here. </a:t>
            </a:r>
          </a:p>
        </p:txBody>
      </p:sp>
      <p:sp>
        <p:nvSpPr>
          <p:cNvPr id="45" name="TextBox 104"/>
          <p:cNvSpPr txBox="1"/>
          <p:nvPr/>
        </p:nvSpPr>
        <p:spPr>
          <a:xfrm>
            <a:off x="7143481" y="4906848"/>
            <a:ext cx="2655889" cy="365760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indent="-285750" marL="285750">
              <a:buFont charset="2" panose="05000000000000000000" pitchFamily="2" typeface="Wingdings"/>
              <a:buChar char="l"/>
            </a:pPr>
            <a:r>
              <a:rPr altLang="zh-CN" b="1" lang="en-US" smtClean="0">
                <a:solidFill>
                  <a:schemeClr val="bg1"/>
                </a:solidFill>
                <a:latin charset="0" pitchFamily="34" typeface="Arial"/>
                <a:cs charset="0" pitchFamily="34" typeface="Arial"/>
              </a:rPr>
              <a:t>YOUR TEXT HERE</a:t>
            </a:r>
          </a:p>
        </p:txBody>
      </p:sp>
    </p:spTree>
    <p:extLst>
      <p:ext uri="{BB962C8B-B14F-4D97-AF65-F5344CB8AC3E}">
        <p14:creationId val="1759590316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7" nodeType="withEffect" presetClass="emph" presetID="32" presetSubtype="0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dur="50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dur="100" fill="hold" id="9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dur="100" fill="hold" id="1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dur="100" fill="hold" id="11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dur="100" fill="hold" id="12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fill="hold" id="14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500" id="16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7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id="18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500" id="2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id="22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500" id="24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26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500" id="28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9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30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36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8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42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8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2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3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54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8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0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4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66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72" nodeType="afterEffect" presetClass="entr" presetID="5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6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63"/>
      <p:bldP grpId="0" spid="64"/>
      <p:bldP grpId="0" spid="38"/>
      <p:bldP grpId="0" spid="39"/>
      <p:bldP grpId="0" spid="42"/>
      <p:bldP grpId="0" spid="43"/>
      <p:bldP grpId="0" spid="44"/>
      <p:bldP grpId="0" spid="45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12" name="组合 11"/>
          <p:cNvGrpSpPr/>
          <p:nvPr/>
        </p:nvGrpSpPr>
        <p:grpSpPr>
          <a:xfrm>
            <a:off x="2328929" y="1616065"/>
            <a:ext cx="8114847" cy="4316829"/>
            <a:chOff x="2328929" y="1616065"/>
            <a:chExt cx="8114847" cy="4316829"/>
          </a:xfrm>
        </p:grpSpPr>
        <p:sp>
          <p:nvSpPr>
            <p:cNvPr id="30" name="Rectangle 32"/>
            <p:cNvSpPr>
              <a:spLocks noChangeArrowheads="1"/>
            </p:cNvSpPr>
            <p:nvPr/>
          </p:nvSpPr>
          <p:spPr bwMode="auto">
            <a:xfrm flipH="1">
              <a:off x="2328929" y="5530880"/>
              <a:ext cx="4078237" cy="402014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b="0" lang="zh-CN">
                <a:ea charset="-122" pitchFamily="2" typeface="华文细黑"/>
              </a:endParaRPr>
            </a:p>
          </p:txBody>
        </p:sp>
        <p:sp>
          <p:nvSpPr>
            <p:cNvPr id="33" name="矩形 20"/>
            <p:cNvSpPr/>
            <p:nvPr/>
          </p:nvSpPr>
          <p:spPr>
            <a:xfrm>
              <a:off x="2328929" y="1616065"/>
              <a:ext cx="2026130" cy="4186370"/>
            </a:xfrm>
            <a:custGeom>
              <a:rect b="b" l="l" r="r" t="t"/>
              <a:pathLst>
                <a:path h="4186370" w="2026130">
                  <a:moveTo>
                    <a:pt x="0" y="0"/>
                  </a:moveTo>
                  <a:lnTo>
                    <a:pt x="2026130" y="0"/>
                  </a:lnTo>
                  <a:lnTo>
                    <a:pt x="2026130" y="427096"/>
                  </a:lnTo>
                  <a:lnTo>
                    <a:pt x="605577" y="427096"/>
                  </a:lnTo>
                  <a:lnTo>
                    <a:pt x="605577" y="1008112"/>
                  </a:lnTo>
                  <a:lnTo>
                    <a:pt x="2026130" y="1008112"/>
                  </a:lnTo>
                  <a:lnTo>
                    <a:pt x="2026130" y="4186370"/>
                  </a:lnTo>
                  <a:lnTo>
                    <a:pt x="0" y="418637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sp>
          <p:nvSpPr>
            <p:cNvPr id="35" name="矩形 21"/>
            <p:cNvSpPr/>
            <p:nvPr/>
          </p:nvSpPr>
          <p:spPr>
            <a:xfrm>
              <a:off x="4352858" y="1616065"/>
              <a:ext cx="2026130" cy="4186370"/>
            </a:xfrm>
            <a:custGeom>
              <a:rect b="b" l="l" r="r" t="t"/>
              <a:pathLst>
                <a:path h="4186370" w="2026130">
                  <a:moveTo>
                    <a:pt x="0" y="0"/>
                  </a:moveTo>
                  <a:lnTo>
                    <a:pt x="2026130" y="0"/>
                  </a:lnTo>
                  <a:lnTo>
                    <a:pt x="2026130" y="4186370"/>
                  </a:lnTo>
                  <a:lnTo>
                    <a:pt x="0" y="4186370"/>
                  </a:lnTo>
                  <a:lnTo>
                    <a:pt x="0" y="1008112"/>
                  </a:lnTo>
                  <a:lnTo>
                    <a:pt x="1364844" y="1008112"/>
                  </a:lnTo>
                  <a:lnTo>
                    <a:pt x="1364844" y="427096"/>
                  </a:lnTo>
                  <a:lnTo>
                    <a:pt x="0" y="427096"/>
                  </a:lnTo>
                  <a:close/>
                </a:path>
              </a:pathLst>
            </a:custGeom>
            <a:solidFill>
              <a:srgbClr val="21A3D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grpSp>
          <p:nvGrpSpPr>
            <p:cNvPr id="4" name="组合 3"/>
            <p:cNvGrpSpPr/>
            <p:nvPr/>
          </p:nvGrpSpPr>
          <p:grpSpPr>
            <a:xfrm>
              <a:off x="2932311" y="1922674"/>
              <a:ext cx="2783198" cy="701503"/>
              <a:chOff x="2961258" y="1922674"/>
              <a:chExt cx="2783198" cy="701503"/>
            </a:xfrm>
          </p:grpSpPr>
          <p:sp>
            <p:nvSpPr>
              <p:cNvPr id="32" name="Rectangle 32"/>
              <p:cNvSpPr>
                <a:spLocks noChangeArrowheads="1"/>
              </p:cNvSpPr>
              <p:nvPr/>
            </p:nvSpPr>
            <p:spPr bwMode="auto">
              <a:xfrm flipH="1">
                <a:off x="2961258" y="1922674"/>
                <a:ext cx="2783197" cy="201007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alpha val="70000"/>
                    </a:schemeClr>
                  </a:gs>
                  <a:gs pos="100000">
                    <a:schemeClr val="tx1">
                      <a:alpha val="0"/>
                    </a:schemeClr>
                  </a:gs>
                </a:gsLst>
                <a:path path="shape">
                  <a:fillToRect b="50000" l="50000" r="50000" t="50000"/>
                </a:path>
              </a:gra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wrap="none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b="0" lang="zh-CN">
                  <a:ea charset="-122" pitchFamily="2" typeface="华文细黑"/>
                </a:endParaRPr>
              </a:p>
            </p:txBody>
          </p:sp>
          <p:grpSp>
            <p:nvGrpSpPr>
              <p:cNvPr id="2" name="组合 1"/>
              <p:cNvGrpSpPr/>
              <p:nvPr/>
            </p:nvGrpSpPr>
            <p:grpSpPr>
              <a:xfrm>
                <a:off x="2961261" y="2043161"/>
                <a:ext cx="2783195" cy="581016"/>
                <a:chOff x="2961261" y="2043161"/>
                <a:chExt cx="2783195" cy="581016"/>
              </a:xfrm>
            </p:grpSpPr>
            <p:grpSp>
              <p:nvGrpSpPr>
                <p:cNvPr id="31" name="组合 30"/>
                <p:cNvGrpSpPr/>
                <p:nvPr/>
              </p:nvGrpSpPr>
              <p:grpSpPr>
                <a:xfrm flipH="1">
                  <a:off x="2961261" y="2043161"/>
                  <a:ext cx="2783195" cy="581016"/>
                  <a:chOff x="3772207" y="1772816"/>
                  <a:chExt cx="4050059" cy="4186370"/>
                </a:xfrm>
              </p:grpSpPr>
              <p:sp>
                <p:nvSpPr>
                  <p:cNvPr id="93" name="矩形 92"/>
                  <p:cNvSpPr/>
                  <p:nvPr/>
                </p:nvSpPr>
                <p:spPr>
                  <a:xfrm>
                    <a:off x="3772207" y="1772816"/>
                    <a:ext cx="2026130" cy="418637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>
                    <a:defPPr>
                      <a:defRPr lang="zh-CN"/>
                    </a:defPPr>
                    <a:lvl1pPr algn="l" defTabSz="914400" eaLnBrk="1" hangingPunct="1" latinLnBrk="0" marL="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algn="l" defTabSz="914400" eaLnBrk="1" hangingPunct="1" latinLnBrk="0" marL="457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algn="l" defTabSz="914400" eaLnBrk="1" hangingPunct="1" latinLnBrk="0" marL="914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algn="l" defTabSz="914400" eaLnBrk="1" hangingPunct="1" latinLnBrk="0" marL="1371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algn="l" defTabSz="914400" eaLnBrk="1" hangingPunct="1" latinLnBrk="0" marL="18288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algn="l" defTabSz="914400" eaLnBrk="1" hangingPunct="1" latinLnBrk="0" marL="22860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algn="l" defTabSz="914400" eaLnBrk="1" hangingPunct="1" latinLnBrk="0" marL="2743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algn="l" defTabSz="914400" eaLnBrk="1" hangingPunct="1" latinLnBrk="0" marL="3200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algn="l" defTabSz="914400" eaLnBrk="1" hangingPunct="1" latinLnBrk="0" marL="3657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94" name="矩形 93"/>
                  <p:cNvSpPr/>
                  <p:nvPr/>
                </p:nvSpPr>
                <p:spPr>
                  <a:xfrm>
                    <a:off x="5796136" y="1772816"/>
                    <a:ext cx="2026130" cy="4186370"/>
                  </a:xfrm>
                  <a:prstGeom prst="rect">
                    <a:avLst/>
                  </a:prstGeom>
                  <a:solidFill>
                    <a:srgbClr val="CECE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>
                    <a:defPPr>
                      <a:defRPr lang="zh-CN"/>
                    </a:defPPr>
                    <a:lvl1pPr algn="l" defTabSz="914400" eaLnBrk="1" hangingPunct="1" latinLnBrk="0" marL="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algn="l" defTabSz="914400" eaLnBrk="1" hangingPunct="1" latinLnBrk="0" marL="457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algn="l" defTabSz="914400" eaLnBrk="1" hangingPunct="1" latinLnBrk="0" marL="914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algn="l" defTabSz="914400" eaLnBrk="1" hangingPunct="1" latinLnBrk="0" marL="1371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algn="l" defTabSz="914400" eaLnBrk="1" hangingPunct="1" latinLnBrk="0" marL="18288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algn="l" defTabSz="914400" eaLnBrk="1" hangingPunct="1" latinLnBrk="0" marL="22860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algn="l" defTabSz="914400" eaLnBrk="1" hangingPunct="1" latinLnBrk="0" marL="2743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algn="l" defTabSz="914400" eaLnBrk="1" hangingPunct="1" latinLnBrk="0" marL="3200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algn="l" defTabSz="914400" eaLnBrk="1" hangingPunct="1" latinLnBrk="0" marL="3657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36" name="TextBox 31"/>
                <p:cNvSpPr txBox="1"/>
                <p:nvPr/>
              </p:nvSpPr>
              <p:spPr>
                <a:xfrm>
                  <a:off x="3245447" y="2166029"/>
                  <a:ext cx="2120476" cy="335280"/>
                </a:xfrm>
                <a:prstGeom prst="rect">
                  <a:avLst/>
                </a:prstGeom>
                <a:noFill/>
              </p:spPr>
              <p:txBody>
                <a:bodyPr anchor="ctr" rtlCol="0" wrap="square">
                  <a:sp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altLang="zh-CN" b="1" lang="en-US" smtClean="0" sz="1600">
                      <a:solidFill>
                        <a:srgbClr val="4BC1DC"/>
                      </a:solidFill>
                      <a:latin charset="0" pitchFamily="34" typeface="Arial"/>
                      <a:cs charset="0" pitchFamily="34" typeface="Arial"/>
                    </a:rPr>
                    <a:t>YOUR TEXT HERE</a:t>
                  </a:r>
                </a:p>
              </p:txBody>
            </p:sp>
          </p:grpSp>
        </p:grpSp>
        <p:sp>
          <p:nvSpPr>
            <p:cNvPr id="37" name="椭圆 36"/>
            <p:cNvSpPr/>
            <p:nvPr/>
          </p:nvSpPr>
          <p:spPr>
            <a:xfrm>
              <a:off x="2854662" y="3307282"/>
              <a:ext cx="781569" cy="781569"/>
            </a:xfrm>
            <a:prstGeom prst="ellipse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cxnSp>
          <p:nvCxnSpPr>
            <p:cNvPr id="39" name="直接连接符 38"/>
            <p:cNvCxnSpPr/>
            <p:nvPr/>
          </p:nvCxnSpPr>
          <p:spPr>
            <a:xfrm flipH="1">
              <a:off x="3245447" y="3822495"/>
              <a:ext cx="0" cy="618326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文本框 40"/>
            <p:cNvSpPr txBox="1"/>
            <p:nvPr/>
          </p:nvSpPr>
          <p:spPr>
            <a:xfrm>
              <a:off x="2966314" y="3554899"/>
              <a:ext cx="558263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mtClean="0" sz="1400">
                  <a:solidFill>
                    <a:srgbClr val="00B0F0"/>
                  </a:solidFill>
                  <a:latin charset="0" pitchFamily="34" typeface="Arial"/>
                  <a:ea charset="-122" panose="020b0604020202020204" pitchFamily="34" typeface="Arial Unicode MS"/>
                  <a:cs charset="0" pitchFamily="34" typeface="Arial"/>
                </a:rPr>
                <a:t>85%</a:t>
              </a: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374689" y="3120246"/>
              <a:ext cx="1741516" cy="2397814"/>
              <a:chOff x="2374689" y="3120246"/>
              <a:chExt cx="1741516" cy="2397814"/>
            </a:xfrm>
          </p:grpSpPr>
          <p:graphicFrame>
            <p:nvGraphicFramePr>
              <p:cNvPr id="38" name="图表 37"/>
              <p:cNvGraphicFramePr/>
              <p:nvPr>
                <p:extLst>
                  <p:ext uri="{D42A27DB-BD31-4B8C-83A1-F6EECF244321}">
                    <p14:modId val="1408714294"/>
                  </p:ext>
                </p:extLst>
              </p:nvPr>
            </p:nvGraphicFramePr>
            <p:xfrm>
              <a:off x="2598253" y="3120246"/>
              <a:ext cx="1294388" cy="1155641"/>
            </p:xfrm>
            <a:graphic>
              <a:graphicData uri="http://schemas.openxmlformats.org/drawingml/2006/chart">
                <c:chart xmlns:c="http://schemas.openxmlformats.org/drawingml/2006/chart" r:id="rId3"/>
              </a:graphicData>
            </a:graphic>
          </p:graphicFrame>
          <p:sp>
            <p:nvSpPr>
              <p:cNvPr id="40" name="文本框 39"/>
              <p:cNvSpPr txBox="1"/>
              <p:nvPr/>
            </p:nvSpPr>
            <p:spPr>
              <a:xfrm>
                <a:off x="2915881" y="4440821"/>
                <a:ext cx="659130" cy="33528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zh-CN" lang="en-US" smtClean="0" sz="16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2" panose="020b0604020202020204" pitchFamily="34" typeface="Arial Unicode MS"/>
                    <a:ea charset="-122" panose="020b0604020202020204" pitchFamily="34" typeface="Arial Unicode MS"/>
                    <a:cs charset="-122" panose="020b0604020202020204" pitchFamily="34" typeface="Arial Unicode MS"/>
                  </a:rPr>
                  <a:t>2011</a:t>
                </a:r>
              </a:p>
            </p:txBody>
          </p:sp>
          <p:sp>
            <p:nvSpPr>
              <p:cNvPr id="42" name="Rectangle 42"/>
              <p:cNvSpPr/>
              <p:nvPr/>
            </p:nvSpPr>
            <p:spPr>
              <a:xfrm>
                <a:off x="2374689" y="4766033"/>
                <a:ext cx="1741516" cy="752027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</a:ln>
              <a:effectLst/>
            </p:spPr>
            <p:txBody>
              <a:bodyPr anchor="t" bIns="0" lIns="91440" rIns="91440" rtlCol="0" tIns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kern="0" lang="en-US" smtClean="0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0" pitchFamily="34" typeface="Arial"/>
                    <a:cs charset="0" pitchFamily="34" typeface="Arial"/>
                  </a:rPr>
                  <a:t>This is a sample text. Insert your desired text here. </a:t>
                </a:r>
              </a:p>
            </p:txBody>
          </p:sp>
        </p:grpSp>
        <p:sp>
          <p:nvSpPr>
            <p:cNvPr id="43" name="椭圆 42"/>
            <p:cNvSpPr/>
            <p:nvPr/>
          </p:nvSpPr>
          <p:spPr>
            <a:xfrm>
              <a:off x="4970219" y="3307281"/>
              <a:ext cx="781569" cy="781569"/>
            </a:xfrm>
            <a:prstGeom prst="ellipse">
              <a:avLst/>
            </a:prstGeom>
            <a:noFill/>
            <a:ln w="57150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sp>
          <p:nvSpPr>
            <p:cNvPr id="47" name="文本框 40"/>
            <p:cNvSpPr txBox="1"/>
            <p:nvPr/>
          </p:nvSpPr>
          <p:spPr>
            <a:xfrm>
              <a:off x="5081871" y="3554899"/>
              <a:ext cx="558263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mtClean="0" sz="1400">
                  <a:solidFill>
                    <a:schemeClr val="bg1"/>
                  </a:solidFill>
                  <a:latin charset="0" pitchFamily="34" typeface="Arial"/>
                  <a:ea charset="-122" panose="020b0604020202020204" pitchFamily="34" typeface="Arial Unicode MS"/>
                  <a:cs charset="0" pitchFamily="34" typeface="Arial"/>
                </a:rPr>
                <a:t>64%</a:t>
              </a: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4490244" y="3120245"/>
              <a:ext cx="1741516" cy="2397815"/>
              <a:chOff x="4490244" y="3120245"/>
              <a:chExt cx="1741516" cy="2397815"/>
            </a:xfrm>
          </p:grpSpPr>
          <p:cxnSp>
            <p:nvCxnSpPr>
              <p:cNvPr id="45" name="直接连接符 44"/>
              <p:cNvCxnSpPr/>
              <p:nvPr/>
            </p:nvCxnSpPr>
            <p:spPr>
              <a:xfrm flipH="1">
                <a:off x="5361003" y="3822494"/>
                <a:ext cx="0" cy="618326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" name="组合 7"/>
              <p:cNvGrpSpPr/>
              <p:nvPr/>
            </p:nvGrpSpPr>
            <p:grpSpPr>
              <a:xfrm>
                <a:off x="4490244" y="3120245"/>
                <a:ext cx="1741516" cy="2397815"/>
                <a:chOff x="4490244" y="3120245"/>
                <a:chExt cx="1741516" cy="2397815"/>
              </a:xfrm>
            </p:grpSpPr>
            <p:graphicFrame>
              <p:nvGraphicFramePr>
                <p:cNvPr id="44" name="图表 43"/>
                <p:cNvGraphicFramePr/>
                <p:nvPr>
                  <p:extLst>
                    <p:ext uri="{D42A27DB-BD31-4B8C-83A1-F6EECF244321}">
                      <p14:modId val="2941720030"/>
                    </p:ext>
                  </p:extLst>
                </p:nvPr>
              </p:nvGraphicFramePr>
              <p:xfrm>
                <a:off x="4713809" y="3120245"/>
                <a:ext cx="1294388" cy="1155641"/>
              </p:xfrm>
              <a:graphic>
                <a:graphicData uri="http://schemas.openxmlformats.org/drawingml/2006/chart">
                  <c:chart xmlns:c="http://schemas.openxmlformats.org/drawingml/2006/chart" r:id="rId4"/>
                </a:graphicData>
              </a:graphic>
            </p:graphicFrame>
            <p:sp>
              <p:nvSpPr>
                <p:cNvPr id="46" name="文本框 39"/>
                <p:cNvSpPr txBox="1"/>
                <p:nvPr/>
              </p:nvSpPr>
              <p:spPr>
                <a:xfrm>
                  <a:off x="5031439" y="4440821"/>
                  <a:ext cx="659130" cy="335280"/>
                </a:xfrm>
                <a:prstGeom prst="rect">
                  <a:avLst/>
                </a:prstGeom>
                <a:noFill/>
              </p:spPr>
              <p:txBody>
                <a:bodyPr rtlCol="0" wrap="none">
                  <a:sp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altLang="zh-CN" lang="en-US" smtClean="0" sz="16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charset="-122" panose="020b0604020202020204" pitchFamily="34" typeface="Arial Unicode MS"/>
                      <a:ea charset="-122" panose="020b0604020202020204" pitchFamily="34" typeface="Arial Unicode MS"/>
                      <a:cs charset="-122" panose="020b0604020202020204" pitchFamily="34" typeface="Arial Unicode MS"/>
                    </a:rPr>
                    <a:t>2012</a:t>
                  </a:r>
                </a:p>
              </p:txBody>
            </p:sp>
            <p:sp>
              <p:nvSpPr>
                <p:cNvPr id="48" name="Rectangle 42"/>
                <p:cNvSpPr/>
                <p:nvPr/>
              </p:nvSpPr>
              <p:spPr>
                <a:xfrm>
                  <a:off x="4490244" y="4766033"/>
                  <a:ext cx="1741516" cy="752027"/>
                </a:xfrm>
                <a:prstGeom prst="rect">
                  <a:avLst/>
                </a:prstGeom>
                <a:noFill/>
                <a:ln algn="ctr" cap="flat" cmpd="sng" w="12700">
                  <a:noFill/>
                  <a:prstDash val="solid"/>
                </a:ln>
                <a:effectLst/>
              </p:spPr>
              <p:txBody>
                <a:bodyPr anchor="t" bIns="0" lIns="91440" rIns="91440" rtlCol="0" tIns="0"/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r>
                    <a:rPr kern="0" lang="en-US" smtClean="0" sz="120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charset="0" pitchFamily="34" typeface="Arial"/>
                      <a:cs charset="0" pitchFamily="34" typeface="Arial"/>
                    </a:rPr>
                    <a:t>This is a sample text. Insert your desired text here. </a:t>
                  </a:r>
                </a:p>
              </p:txBody>
            </p:sp>
          </p:grpSp>
        </p:grpSp>
        <p:sp>
          <p:nvSpPr>
            <p:cNvPr id="49" name="Rectangle 32"/>
            <p:cNvSpPr>
              <a:spLocks noChangeArrowheads="1"/>
            </p:cNvSpPr>
            <p:nvPr/>
          </p:nvSpPr>
          <p:spPr bwMode="auto">
            <a:xfrm flipH="1">
              <a:off x="6365539" y="5530880"/>
              <a:ext cx="4078237" cy="402014"/>
            </a:xfrm>
            <a:prstGeom prst="rect">
              <a:avLst/>
            </a:prstGeom>
            <a:gradFill rotWithShape="1">
              <a:gsLst>
                <a:gs pos="0">
                  <a:schemeClr val="tx1">
                    <a:alpha val="7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path path="shape">
                <a:fillToRect b="50000" l="50000" r="50000" t="50000"/>
              </a:path>
            </a:gradFill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 wrap="none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altLang="en-US" b="0" lang="zh-CN">
                <a:ea charset="-122" pitchFamily="2" typeface="华文细黑"/>
              </a:endParaRPr>
            </a:p>
          </p:txBody>
        </p:sp>
        <p:sp>
          <p:nvSpPr>
            <p:cNvPr id="65" name="矩形 20"/>
            <p:cNvSpPr/>
            <p:nvPr/>
          </p:nvSpPr>
          <p:spPr>
            <a:xfrm>
              <a:off x="6365539" y="1616065"/>
              <a:ext cx="2026130" cy="4186370"/>
            </a:xfrm>
            <a:custGeom>
              <a:rect b="b" l="l" r="r" t="t"/>
              <a:pathLst>
                <a:path h="4186370" w="2026130">
                  <a:moveTo>
                    <a:pt x="0" y="0"/>
                  </a:moveTo>
                  <a:lnTo>
                    <a:pt x="2026130" y="0"/>
                  </a:lnTo>
                  <a:lnTo>
                    <a:pt x="2026130" y="427096"/>
                  </a:lnTo>
                  <a:lnTo>
                    <a:pt x="605577" y="427096"/>
                  </a:lnTo>
                  <a:lnTo>
                    <a:pt x="605577" y="1008112"/>
                  </a:lnTo>
                  <a:lnTo>
                    <a:pt x="2026130" y="1008112"/>
                  </a:lnTo>
                  <a:lnTo>
                    <a:pt x="2026130" y="4186370"/>
                  </a:lnTo>
                  <a:lnTo>
                    <a:pt x="0" y="418637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sp>
          <p:nvSpPr>
            <p:cNvPr id="66" name="矩形 21"/>
            <p:cNvSpPr/>
            <p:nvPr/>
          </p:nvSpPr>
          <p:spPr>
            <a:xfrm>
              <a:off x="8389468" y="1616065"/>
              <a:ext cx="2026130" cy="4186370"/>
            </a:xfrm>
            <a:custGeom>
              <a:rect b="b" l="l" r="r" t="t"/>
              <a:pathLst>
                <a:path h="4186370" w="2026130">
                  <a:moveTo>
                    <a:pt x="0" y="0"/>
                  </a:moveTo>
                  <a:lnTo>
                    <a:pt x="2026130" y="0"/>
                  </a:lnTo>
                  <a:lnTo>
                    <a:pt x="2026130" y="4186370"/>
                  </a:lnTo>
                  <a:lnTo>
                    <a:pt x="0" y="4186370"/>
                  </a:lnTo>
                  <a:lnTo>
                    <a:pt x="0" y="1008112"/>
                  </a:lnTo>
                  <a:lnTo>
                    <a:pt x="1364844" y="1008112"/>
                  </a:lnTo>
                  <a:lnTo>
                    <a:pt x="1364844" y="427096"/>
                  </a:lnTo>
                  <a:lnTo>
                    <a:pt x="0" y="427096"/>
                  </a:lnTo>
                  <a:close/>
                </a:path>
              </a:pathLst>
            </a:custGeom>
            <a:solidFill>
              <a:srgbClr val="21A3D0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grpSp>
          <p:nvGrpSpPr>
            <p:cNvPr id="5" name="组合 4"/>
            <p:cNvGrpSpPr/>
            <p:nvPr/>
          </p:nvGrpSpPr>
          <p:grpSpPr>
            <a:xfrm>
              <a:off x="6962098" y="1922674"/>
              <a:ext cx="2818967" cy="701503"/>
              <a:chOff x="6962098" y="1922674"/>
              <a:chExt cx="2818967" cy="701503"/>
            </a:xfrm>
          </p:grpSpPr>
          <p:sp>
            <p:nvSpPr>
              <p:cNvPr id="51" name="Rectangle 32"/>
              <p:cNvSpPr>
                <a:spLocks noChangeArrowheads="1"/>
              </p:cNvSpPr>
              <p:nvPr/>
            </p:nvSpPr>
            <p:spPr bwMode="auto">
              <a:xfrm flipH="1">
                <a:off x="6997868" y="1922674"/>
                <a:ext cx="2783197" cy="201007"/>
              </a:xfrm>
              <a:prstGeom prst="rect">
                <a:avLst/>
              </a:prstGeom>
              <a:gradFill rotWithShape="1">
                <a:gsLst>
                  <a:gs pos="0">
                    <a:schemeClr val="tx1">
                      <a:alpha val="70000"/>
                    </a:schemeClr>
                  </a:gs>
                  <a:gs pos="100000">
                    <a:schemeClr val="tx1">
                      <a:alpha val="0"/>
                    </a:schemeClr>
                  </a:gs>
                </a:gsLst>
                <a:path path="shape">
                  <a:fillToRect b="50000" l="50000" r="50000" t="50000"/>
                </a:path>
              </a:gradFill>
              <a:ln>
                <a:noFill/>
              </a:ln>
              <a:extLs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 wrap="none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b="0" lang="zh-CN">
                  <a:ea charset="-122" pitchFamily="2" typeface="华文细黑"/>
                </a:endParaRPr>
              </a:p>
            </p:txBody>
          </p:sp>
          <p:grpSp>
            <p:nvGrpSpPr>
              <p:cNvPr id="3" name="组合 2"/>
              <p:cNvGrpSpPr/>
              <p:nvPr/>
            </p:nvGrpSpPr>
            <p:grpSpPr>
              <a:xfrm>
                <a:off x="6962098" y="2043161"/>
                <a:ext cx="2803470" cy="581016"/>
                <a:chOff x="6962098" y="2043161"/>
                <a:chExt cx="2803470" cy="581016"/>
              </a:xfrm>
            </p:grpSpPr>
            <p:grpSp>
              <p:nvGrpSpPr>
                <p:cNvPr id="50" name="组合 49"/>
                <p:cNvGrpSpPr/>
                <p:nvPr/>
              </p:nvGrpSpPr>
              <p:grpSpPr>
                <a:xfrm flipH="1">
                  <a:off x="6962098" y="2043161"/>
                  <a:ext cx="2803470" cy="581016"/>
                  <a:chOff x="3772207" y="1772816"/>
                  <a:chExt cx="4079562" cy="4186370"/>
                </a:xfrm>
              </p:grpSpPr>
              <p:sp>
                <p:nvSpPr>
                  <p:cNvPr id="91" name="矩形 90"/>
                  <p:cNvSpPr/>
                  <p:nvPr/>
                </p:nvSpPr>
                <p:spPr>
                  <a:xfrm>
                    <a:off x="3772207" y="1772816"/>
                    <a:ext cx="2026130" cy="4186370"/>
                  </a:xfrm>
                  <a:prstGeom prst="rect">
                    <a:avLst/>
                  </a:prstGeom>
                  <a:solidFill>
                    <a:schemeClr val="bg1">
                      <a:lumMod val="85000"/>
                    </a:schemeClr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>
                    <a:defPPr>
                      <a:defRPr lang="zh-CN"/>
                    </a:defPPr>
                    <a:lvl1pPr algn="l" defTabSz="914400" eaLnBrk="1" hangingPunct="1" latinLnBrk="0" marL="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algn="l" defTabSz="914400" eaLnBrk="1" hangingPunct="1" latinLnBrk="0" marL="457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algn="l" defTabSz="914400" eaLnBrk="1" hangingPunct="1" latinLnBrk="0" marL="914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algn="l" defTabSz="914400" eaLnBrk="1" hangingPunct="1" latinLnBrk="0" marL="1371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algn="l" defTabSz="914400" eaLnBrk="1" hangingPunct="1" latinLnBrk="0" marL="18288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algn="l" defTabSz="914400" eaLnBrk="1" hangingPunct="1" latinLnBrk="0" marL="22860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algn="l" defTabSz="914400" eaLnBrk="1" hangingPunct="1" latinLnBrk="0" marL="2743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algn="l" defTabSz="914400" eaLnBrk="1" hangingPunct="1" latinLnBrk="0" marL="3200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algn="l" defTabSz="914400" eaLnBrk="1" hangingPunct="1" latinLnBrk="0" marL="3657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altLang="en-US" lang="zh-CN"/>
                  </a:p>
                </p:txBody>
              </p:sp>
              <p:sp>
                <p:nvSpPr>
                  <p:cNvPr id="92" name="矩形 91"/>
                  <p:cNvSpPr/>
                  <p:nvPr/>
                </p:nvSpPr>
                <p:spPr>
                  <a:xfrm>
                    <a:off x="5796136" y="1772816"/>
                    <a:ext cx="2055633" cy="4186370"/>
                  </a:xfrm>
                  <a:prstGeom prst="rect">
                    <a:avLst/>
                  </a:prstGeom>
                  <a:solidFill>
                    <a:srgbClr val="CECECA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 rtlCol="0"/>
                  <a:lstStyle>
                    <a:defPPr>
                      <a:defRPr lang="zh-CN"/>
                    </a:defPPr>
                    <a:lvl1pPr algn="l" defTabSz="914400" eaLnBrk="1" hangingPunct="1" latinLnBrk="0" marL="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algn="l" defTabSz="914400" eaLnBrk="1" hangingPunct="1" latinLnBrk="0" marL="457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algn="l" defTabSz="914400" eaLnBrk="1" hangingPunct="1" latinLnBrk="0" marL="914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algn="l" defTabSz="914400" eaLnBrk="1" hangingPunct="1" latinLnBrk="0" marL="1371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algn="l" defTabSz="914400" eaLnBrk="1" hangingPunct="1" latinLnBrk="0" marL="18288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algn="l" defTabSz="914400" eaLnBrk="1" hangingPunct="1" latinLnBrk="0" marL="22860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algn="l" defTabSz="914400" eaLnBrk="1" hangingPunct="1" latinLnBrk="0" marL="27432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algn="l" defTabSz="914400" eaLnBrk="1" hangingPunct="1" latinLnBrk="0" marL="32004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algn="l" defTabSz="914400" eaLnBrk="1" hangingPunct="1" latinLnBrk="0" marL="3657600" rtl="0">
                      <a:defRPr kern="1200" sz="18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altLang="en-US" lang="zh-CN"/>
                  </a:p>
                </p:txBody>
              </p:sp>
            </p:grpSp>
            <p:sp>
              <p:nvSpPr>
                <p:cNvPr id="67" name="TextBox 54"/>
                <p:cNvSpPr txBox="1"/>
                <p:nvPr/>
              </p:nvSpPr>
              <p:spPr>
                <a:xfrm>
                  <a:off x="7282058" y="2166029"/>
                  <a:ext cx="2120476" cy="335280"/>
                </a:xfrm>
                <a:prstGeom prst="rect">
                  <a:avLst/>
                </a:prstGeom>
                <a:noFill/>
              </p:spPr>
              <p:txBody>
                <a:bodyPr anchor="ctr" rtlCol="0" wrap="square">
                  <a:sp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altLang="zh-CN" b="1" lang="en-US" smtClean="0" sz="1600">
                      <a:solidFill>
                        <a:srgbClr val="4BC1DC"/>
                      </a:solidFill>
                      <a:latin charset="0" pitchFamily="34" typeface="Arial"/>
                      <a:cs charset="0" pitchFamily="34" typeface="Arial"/>
                    </a:rPr>
                    <a:t>YOUR TEXT HERE</a:t>
                  </a:r>
                </a:p>
              </p:txBody>
            </p:sp>
          </p:grpSp>
        </p:grpSp>
        <p:sp>
          <p:nvSpPr>
            <p:cNvPr id="68" name="椭圆 67"/>
            <p:cNvSpPr/>
            <p:nvPr/>
          </p:nvSpPr>
          <p:spPr>
            <a:xfrm>
              <a:off x="6891272" y="3307282"/>
              <a:ext cx="781569" cy="781569"/>
            </a:xfrm>
            <a:prstGeom prst="ellipse">
              <a:avLst/>
            </a:prstGeom>
            <a:noFill/>
            <a:ln w="57150"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  <p:sp>
          <p:nvSpPr>
            <p:cNvPr id="82" name="文本框 40"/>
            <p:cNvSpPr txBox="1"/>
            <p:nvPr/>
          </p:nvSpPr>
          <p:spPr>
            <a:xfrm>
              <a:off x="7002927" y="3554899"/>
              <a:ext cx="558263" cy="3048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altLang="zh-CN" lang="en-US" smtClean="0" sz="1400">
                  <a:solidFill>
                    <a:srgbClr val="00B0F0"/>
                  </a:solidFill>
                  <a:latin charset="0" pitchFamily="34" typeface="Arial"/>
                  <a:ea charset="-122" panose="020b0604020202020204" pitchFamily="34" typeface="Arial Unicode MS"/>
                  <a:cs charset="0" pitchFamily="34" typeface="Arial"/>
                </a:rPr>
                <a:t>55%</a:t>
              </a:r>
            </a:p>
          </p:txBody>
        </p:sp>
        <p:grpSp>
          <p:nvGrpSpPr>
            <p:cNvPr id="9" name="组合 8"/>
            <p:cNvGrpSpPr/>
            <p:nvPr/>
          </p:nvGrpSpPr>
          <p:grpSpPr>
            <a:xfrm>
              <a:off x="6411299" y="3120246"/>
              <a:ext cx="1741516" cy="2397814"/>
              <a:chOff x="6411299" y="3120246"/>
              <a:chExt cx="1741516" cy="2397814"/>
            </a:xfrm>
          </p:grpSpPr>
          <p:graphicFrame>
            <p:nvGraphicFramePr>
              <p:cNvPr id="69" name="图表 68"/>
              <p:cNvGraphicFramePr/>
              <p:nvPr>
                <p:extLst>
                  <p:ext uri="{D42A27DB-BD31-4B8C-83A1-F6EECF244321}">
                    <p14:modId val="2282024378"/>
                  </p:ext>
                </p:extLst>
              </p:nvPr>
            </p:nvGraphicFramePr>
            <p:xfrm>
              <a:off x="6634863" y="3120246"/>
              <a:ext cx="1294388" cy="1155641"/>
            </p:xfrm>
            <a:graphic>
              <a:graphicData uri="http://schemas.openxmlformats.org/drawingml/2006/chart">
                <c:chart xmlns:c="http://schemas.openxmlformats.org/drawingml/2006/chart" r:id="rId5"/>
              </a:graphicData>
            </a:graphic>
          </p:graphicFrame>
          <p:cxnSp>
            <p:nvCxnSpPr>
              <p:cNvPr id="70" name="直接连接符 69"/>
              <p:cNvCxnSpPr/>
              <p:nvPr/>
            </p:nvCxnSpPr>
            <p:spPr>
              <a:xfrm flipH="1">
                <a:off x="7282057" y="3822495"/>
                <a:ext cx="0" cy="618326"/>
              </a:xfrm>
              <a:prstGeom prst="line">
                <a:avLst/>
              </a:prstGeom>
              <a:ln>
                <a:solidFill>
                  <a:schemeClr val="tx1">
                    <a:lumMod val="50000"/>
                    <a:lumOff val="50000"/>
                  </a:schemeClr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1" name="文本框 39"/>
              <p:cNvSpPr txBox="1"/>
              <p:nvPr/>
            </p:nvSpPr>
            <p:spPr>
              <a:xfrm>
                <a:off x="6952491" y="4440821"/>
                <a:ext cx="659130" cy="33528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zh-CN" lang="en-US" smtClean="0" sz="160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charset="-122" panose="020b0604020202020204" pitchFamily="34" typeface="Arial Unicode MS"/>
                    <a:ea charset="-122" panose="020b0604020202020204" pitchFamily="34" typeface="Arial Unicode MS"/>
                    <a:cs charset="-122" panose="020b0604020202020204" pitchFamily="34" typeface="Arial Unicode MS"/>
                  </a:rPr>
                  <a:t>2013</a:t>
                </a:r>
              </a:p>
            </p:txBody>
          </p:sp>
          <p:sp>
            <p:nvSpPr>
              <p:cNvPr id="83" name="Rectangle 42"/>
              <p:cNvSpPr/>
              <p:nvPr/>
            </p:nvSpPr>
            <p:spPr>
              <a:xfrm>
                <a:off x="6411299" y="4766033"/>
                <a:ext cx="1741516" cy="752027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</a:ln>
              <a:effectLst/>
            </p:spPr>
            <p:txBody>
              <a:bodyPr anchor="t" bIns="0" lIns="91440" rIns="91440" rtlCol="0" tIns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kern="0" lang="en-US" smtClean="0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charset="0" pitchFamily="34" typeface="Arial"/>
                    <a:cs charset="0" pitchFamily="34" typeface="Arial"/>
                  </a:rPr>
                  <a:t>This is a sample text. Insert your desired text here. </a:t>
                </a:r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8526854" y="3120245"/>
              <a:ext cx="1741516" cy="2397815"/>
              <a:chOff x="8526854" y="3120245"/>
              <a:chExt cx="1741516" cy="2397815"/>
            </a:xfrm>
          </p:grpSpPr>
          <p:sp>
            <p:nvSpPr>
              <p:cNvPr id="85" name="椭圆 84"/>
              <p:cNvSpPr/>
              <p:nvPr/>
            </p:nvSpPr>
            <p:spPr>
              <a:xfrm>
                <a:off x="9006829" y="3307281"/>
                <a:ext cx="781569" cy="781569"/>
              </a:xfrm>
              <a:prstGeom prst="ellipse">
                <a:avLst/>
              </a:prstGeom>
              <a:noFill/>
              <a:ln w="57150"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graphicFrame>
            <p:nvGraphicFramePr>
              <p:cNvPr id="86" name="图表 85"/>
              <p:cNvGraphicFramePr/>
              <p:nvPr>
                <p:extLst>
                  <p:ext uri="{D42A27DB-BD31-4B8C-83A1-F6EECF244321}">
                    <p14:modId val="3148267263"/>
                  </p:ext>
                </p:extLst>
              </p:nvPr>
            </p:nvGraphicFramePr>
            <p:xfrm>
              <a:off x="8750419" y="3120245"/>
              <a:ext cx="1294388" cy="1155641"/>
            </p:xfrm>
            <a:graphic>
              <a:graphicData uri="http://schemas.openxmlformats.org/drawingml/2006/chart">
                <c:chart xmlns:c="http://schemas.openxmlformats.org/drawingml/2006/chart" r:id="rId6"/>
              </a:graphicData>
            </a:graphic>
          </p:graphicFrame>
          <p:cxnSp>
            <p:nvCxnSpPr>
              <p:cNvPr id="87" name="直接连接符 86"/>
              <p:cNvCxnSpPr/>
              <p:nvPr/>
            </p:nvCxnSpPr>
            <p:spPr>
              <a:xfrm flipH="1">
                <a:off x="9397613" y="3822494"/>
                <a:ext cx="0" cy="618326"/>
              </a:xfrm>
              <a:prstGeom prst="line">
                <a:avLst/>
              </a:prstGeom>
              <a:ln>
                <a:solidFill>
                  <a:schemeClr val="tx1">
                    <a:lumMod val="65000"/>
                    <a:lumOff val="35000"/>
                  </a:schemeClr>
                </a:solidFill>
                <a:tailEnd type="oval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8" name="文本框 39"/>
              <p:cNvSpPr txBox="1"/>
              <p:nvPr/>
            </p:nvSpPr>
            <p:spPr>
              <a:xfrm>
                <a:off x="9068047" y="4440821"/>
                <a:ext cx="659130" cy="335280"/>
              </a:xfrm>
              <a:prstGeom prst="rect">
                <a:avLst/>
              </a:prstGeom>
              <a:noFill/>
            </p:spPr>
            <p:txBody>
              <a:bodyPr rtlCol="0" wrap="non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zh-CN" lang="en-US" smtClean="0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604020202020204" pitchFamily="34" typeface="Arial Unicode MS"/>
                    <a:ea charset="-122" panose="020b0604020202020204" pitchFamily="34" typeface="Arial Unicode MS"/>
                    <a:cs charset="-122" panose="020b0604020202020204" pitchFamily="34" typeface="Arial Unicode MS"/>
                  </a:rPr>
                  <a:t>2014</a:t>
                </a:r>
              </a:p>
            </p:txBody>
          </p:sp>
          <p:sp>
            <p:nvSpPr>
              <p:cNvPr id="89" name="文本框 40"/>
              <p:cNvSpPr txBox="1"/>
              <p:nvPr/>
            </p:nvSpPr>
            <p:spPr>
              <a:xfrm>
                <a:off x="9118481" y="3554899"/>
                <a:ext cx="558263" cy="304800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altLang="zh-CN" lang="en-US" smtClean="0" sz="1400">
                    <a:solidFill>
                      <a:schemeClr val="bg1"/>
                    </a:solidFill>
                    <a:latin charset="0" pitchFamily="34" typeface="Arial"/>
                    <a:ea charset="-122" panose="020b0604020202020204" pitchFamily="34" typeface="Arial Unicode MS"/>
                    <a:cs charset="0" pitchFamily="34" typeface="Arial"/>
                  </a:rPr>
                  <a:t>32%</a:t>
                </a:r>
              </a:p>
            </p:txBody>
          </p:sp>
          <p:sp>
            <p:nvSpPr>
              <p:cNvPr id="90" name="Rectangle 42"/>
              <p:cNvSpPr/>
              <p:nvPr/>
            </p:nvSpPr>
            <p:spPr>
              <a:xfrm>
                <a:off x="8526854" y="4766033"/>
                <a:ext cx="1741516" cy="752027"/>
              </a:xfrm>
              <a:prstGeom prst="rect">
                <a:avLst/>
              </a:prstGeom>
              <a:noFill/>
              <a:ln algn="ctr" cap="flat" cmpd="sng" w="12700">
                <a:noFill/>
                <a:prstDash val="solid"/>
              </a:ln>
              <a:effectLst/>
            </p:spPr>
            <p:txBody>
              <a:bodyPr anchor="t" bIns="0" lIns="91440" rIns="91440" rtlCol="0" tIns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r>
                  <a:rPr kern="0" lang="en-US" smtClean="0" sz="12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0" pitchFamily="34" typeface="Arial"/>
                    <a:cs charset="0" pitchFamily="34" typeface="Arial"/>
                  </a:rPr>
                  <a:t>This is a sample text. Insert your desired text here. </a:t>
                </a:r>
              </a:p>
            </p:txBody>
          </p:sp>
        </p:grpSp>
      </p:grpSp>
    </p:spTree>
    <p:extLst>
      <p:ext uri="{BB962C8B-B14F-4D97-AF65-F5344CB8AC3E}">
        <p14:creationId val="149911963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5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ecel="50000" dur="500" fill="hold" id="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9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50000" dur="500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50000" dur="500" fill="hold" id="13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ecel="50000" dur="1000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cxnSp>
        <p:nvCxnSpPr>
          <p:cNvPr id="53" name="Straight Connector 69      (向天歌演示原创作品：www.TopPPT.cn)"/>
          <p:cNvCxnSpPr/>
          <p:nvPr/>
        </p:nvCxnSpPr>
        <p:spPr>
          <a:xfrm>
            <a:off x="6116834" y="907369"/>
            <a:ext cx="34109" cy="5661248"/>
          </a:xfrm>
          <a:prstGeom prst="line">
            <a:avLst/>
          </a:prstGeom>
          <a:ln w="19050">
            <a:solidFill>
              <a:srgbClr val="21A3D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2      (向天歌演示原创作品：www.TopPPT.cn)"/>
          <p:cNvSpPr txBox="1">
            <a:spLocks noChangeArrowheads="1"/>
          </p:cNvSpPr>
          <p:nvPr/>
        </p:nvSpPr>
        <p:spPr bwMode="auto">
          <a:xfrm>
            <a:off x="334602" y="4869160"/>
            <a:ext cx="4728020" cy="944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just"/>
            <a:r>
              <a:rPr altLang="zh-CN" lang="en-US" sz="1400">
                <a:solidFill>
                  <a:schemeClr val="bg1"/>
                </a:solidFill>
                <a:latin charset="0" pitchFamily="34" typeface="Arial"/>
                <a:cs charset="0" pitchFamily="34" typeface="Arial"/>
              </a:rPr>
              <a:t>Xinghe multimedia committed to PPT, AE and Keynote demonstration design. 8 years of design experience, more than 2000 pieces of outstanding works, to provide the most professional design services for all walks of life. </a:t>
            </a: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17727" y="1334339"/>
            <a:ext cx="4709426" cy="3134804"/>
          </a:xfrm>
          <a:prstGeom prst="rect">
            <a:avLst/>
          </a:prstGeom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7121674" y="3429000"/>
            <a:ext cx="4709426" cy="3139617"/>
          </a:xfrm>
          <a:prstGeom prst="rect">
            <a:avLst/>
          </a:prstGeom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</p:pic>
      <p:sp>
        <p:nvSpPr>
          <p:cNvPr id="11" name="TextBox 52      (向天歌演示原创作品：www.TopPPT.cn)"/>
          <p:cNvSpPr txBox="1">
            <a:spLocks noChangeArrowheads="1"/>
          </p:cNvSpPr>
          <p:nvPr/>
        </p:nvSpPr>
        <p:spPr bwMode="auto">
          <a:xfrm>
            <a:off x="7140624" y="2109106"/>
            <a:ext cx="4728020" cy="944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l" eaLnBrk="0" fontAlgn="base" hangingPunct="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1pPr>
            <a:lvl2pPr algn="l" eaLnBrk="0" fontAlgn="base" hangingPunct="0" marL="4572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2pPr>
            <a:lvl3pPr algn="l" eaLnBrk="0" fontAlgn="base" hangingPunct="0" marL="9144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3pPr>
            <a:lvl4pPr algn="l" eaLnBrk="0" fontAlgn="base" hangingPunct="0" marL="13716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4pPr>
            <a:lvl5pPr algn="l" eaLnBrk="0" fontAlgn="base" hangingPunct="0" marL="1828800" rtl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5pPr>
            <a:lvl6pPr algn="l" defTabSz="914400" eaLnBrk="1" hangingPunct="1" latinLnBrk="0" marL="22860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6pPr>
            <a:lvl7pPr algn="l" defTabSz="914400" eaLnBrk="1" hangingPunct="1" latinLnBrk="0" marL="27432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7pPr>
            <a:lvl8pPr algn="l" defTabSz="914400" eaLnBrk="1" hangingPunct="1" latinLnBrk="0" marL="32004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8pPr>
            <a:lvl9pPr algn="l" defTabSz="914400" eaLnBrk="1" hangingPunct="1" latinLnBrk="0" marL="3657600" rtl="0">
              <a:defRPr kern="1200">
                <a:solidFill>
                  <a:schemeClr val="tx1"/>
                </a:solidFill>
                <a:latin charset="0" panose="020f0502020204030204" pitchFamily="34" typeface="Calibri"/>
                <a:ea charset="-122" panose="02010600030101010101" pitchFamily="2" typeface="宋体"/>
                <a:cs typeface="+mn-cs"/>
              </a:defRPr>
            </a:lvl9pPr>
          </a:lstStyle>
          <a:p>
            <a:pPr algn="just"/>
            <a:r>
              <a:rPr altLang="zh-CN" lang="en-US" sz="1400">
                <a:solidFill>
                  <a:schemeClr val="bg1"/>
                </a:solidFill>
                <a:latin charset="0" pitchFamily="34" typeface="Arial"/>
                <a:cs charset="0" pitchFamily="34" typeface="Arial"/>
              </a:rPr>
              <a:t>Xinghe multimedia committed to PPT, AE and Keynote demonstration design. 8 years of design experience, more than 2000 pieces of outstanding works, to provide the most professional design services for all walks of life. </a:t>
            </a:r>
          </a:p>
        </p:txBody>
      </p:sp>
    </p:spTree>
    <p:extLst>
      <p:ext uri="{BB962C8B-B14F-4D97-AF65-F5344CB8AC3E}">
        <p14:creationId val="3982773016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7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2" presetSubtype="6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11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3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5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fill="hold" id="17" nodeType="afterEffect" presetClass="entr" presetID="2" presetSubtype="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4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4"/>
      <p:bldP grpId="0" spid="11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bg>
      <p:bgPr>
        <a:solidFill>
          <a:srgbClr val="E8E8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09650" y="844451"/>
            <a:ext cx="6947919" cy="5708189"/>
            <a:chOff x="737907" y="1202624"/>
            <a:chExt cx="4097883" cy="3367666"/>
          </a:xfrm>
          <a:solidFill>
            <a:srgbClr val="75A030">
              <a:alpha val="76000"/>
            </a:srgbClr>
          </a:solidFill>
        </p:grpSpPr>
        <p:sp>
          <p:nvSpPr>
            <p:cNvPr id="5" name="Freeform 4"/>
            <p:cNvSpPr/>
            <p:nvPr/>
          </p:nvSpPr>
          <p:spPr bwMode="auto">
            <a:xfrm>
              <a:off x="3907547" y="1202624"/>
              <a:ext cx="928243" cy="824280"/>
            </a:xfrm>
            <a:custGeom>
              <a:gdLst>
                <a:gd fmla="*/ 363316 w 1088" name="T0"/>
                <a:gd fmla="*/ 863584 h 988" name="T1"/>
                <a:gd fmla="*/ 431164 w 1088" name="T2"/>
                <a:gd fmla="*/ 940632 h 988" name="T3"/>
                <a:gd fmla="*/ 482597 w 1088" name="T4"/>
                <a:gd fmla="*/ 929931 h 988" name="T5"/>
                <a:gd fmla="*/ 549351 w 1088" name="T6"/>
                <a:gd fmla="*/ 935282 h 988" name="T7"/>
                <a:gd fmla="*/ 620482 w 1088" name="T8"/>
                <a:gd fmla="*/ 919230 h 988" name="T9"/>
                <a:gd fmla="*/ 671915 w 1088" name="T10"/>
                <a:gd fmla="*/ 979157 h 988" name="T11"/>
                <a:gd fmla="*/ 712405 w 1088" name="T12"/>
                <a:gd fmla="*/ 994138 h 988" name="T13"/>
                <a:gd fmla="*/ 760555 w 1088" name="T14"/>
                <a:gd fmla="*/ 1024101 h 988" name="T15"/>
                <a:gd fmla="*/ 773687 w 1088" name="T16"/>
                <a:gd fmla="*/ 966315 h 988" name="T17"/>
                <a:gd fmla="*/ 825121 w 1088" name="T18"/>
                <a:gd fmla="*/ 1026242 h 988" name="T19"/>
                <a:gd fmla="*/ 872177 w 1088" name="T20"/>
                <a:gd fmla="*/ 1052995 h 988" name="T21"/>
                <a:gd fmla="*/ 922516 w 1088" name="T22"/>
                <a:gd fmla="*/ 991998 h 988" name="T23"/>
                <a:gd fmla="*/ 955345 w 1088" name="T24"/>
                <a:gd fmla="*/ 986647 h 988" name="T25"/>
                <a:gd fmla="*/ 1008967 w 1088" name="T26"/>
                <a:gd fmla="*/ 1024101 h 988" name="T27"/>
                <a:gd fmla="*/ 1054929 w 1088" name="T28"/>
                <a:gd fmla="*/ 1026242 h 988" name="T29"/>
                <a:gd fmla="*/ 1039608 w 1088" name="T30"/>
                <a:gd fmla="*/ 942773 h 988" name="T31"/>
                <a:gd fmla="*/ 1016627 w 1088" name="T32"/>
                <a:gd fmla="*/ 841111 h 988" name="T33"/>
                <a:gd fmla="*/ 1132626 w 1088" name="T34"/>
                <a:gd fmla="*/ 796167 h 988" name="T35"/>
                <a:gd fmla="*/ 1143569 w 1088" name="T36"/>
                <a:gd fmla="*/ 745871 h 988" name="T37"/>
                <a:gd fmla="*/ 1157795 w 1088" name="T38"/>
                <a:gd fmla="*/ 696646 h 988" name="T39"/>
                <a:gd fmla="*/ 1163267 w 1088" name="T40"/>
                <a:gd fmla="*/ 500814 h 988" name="T41"/>
                <a:gd fmla="*/ 1158890 w 1088" name="T42"/>
                <a:gd fmla="*/ 415205 h 988" name="T43"/>
                <a:gd fmla="*/ 1152324 w 1088" name="T44"/>
                <a:gd fmla="*/ 376681 h 988" name="T45"/>
                <a:gd fmla="*/ 1075721 w 1088" name="T46"/>
                <a:gd fmla="*/ 434467 h 988" name="T47"/>
                <a:gd fmla="*/ 994741 w 1088" name="T48"/>
                <a:gd fmla="*/ 506165 h 988" name="T49"/>
                <a:gd fmla="*/ 850290 w 1088" name="T50"/>
                <a:gd fmla="*/ 506165 h 988" name="T51"/>
                <a:gd fmla="*/ 832781 w 1088" name="T52"/>
                <a:gd fmla="*/ 451589 h 988" name="T53"/>
                <a:gd fmla="*/ 782442 w 1088" name="T54"/>
                <a:gd fmla="*/ 415205 h 988" name="T55"/>
                <a:gd fmla="*/ 688330 w 1088" name="T56"/>
                <a:gd fmla="*/ 391663 h 988" name="T57"/>
                <a:gd fmla="*/ 611727 w 1088" name="T58"/>
                <a:gd fmla="*/ 383102 h 988" name="T59"/>
                <a:gd fmla="*/ 543879 w 1088" name="T60"/>
                <a:gd fmla="*/ 336017 h 988" name="T61"/>
                <a:gd fmla="*/ 511050 w 1088" name="T62"/>
                <a:gd fmla="*/ 281441 h 988" name="T63"/>
                <a:gd fmla="*/ 463994 w 1088" name="T64"/>
                <a:gd fmla="*/ 222584 h 988" name="T65"/>
                <a:gd fmla="*/ 404900 w 1088" name="T66"/>
                <a:gd fmla="*/ 130554 h 988" name="T67"/>
                <a:gd fmla="*/ 342524 w 1088" name="T68"/>
                <a:gd fmla="*/ 37454 h 988" name="T69"/>
                <a:gd fmla="*/ 241846 w 1088" name="T70"/>
                <a:gd fmla="*/ 22472 h 988" name="T71"/>
                <a:gd fmla="*/ 129130 w 1088" name="T72"/>
                <a:gd fmla="*/ 0 h 988" name="T73"/>
                <a:gd fmla="*/ 4377 w 1088" name="T74"/>
                <a:gd fmla="*/ 52436 h 988" name="T75"/>
                <a:gd fmla="*/ 0 w 1088" name="T76"/>
                <a:gd fmla="*/ 148746 h 988" name="T77"/>
                <a:gd fmla="*/ 54716 w 1088" name="T78"/>
                <a:gd fmla="*/ 185130 h 988" name="T79"/>
                <a:gd fmla="*/ 120376 w 1088" name="T80"/>
                <a:gd fmla="*/ 172289 h 988" name="T81"/>
                <a:gd fmla="*/ 134602 w 1088" name="T82"/>
                <a:gd fmla="*/ 238636 h 988" name="T83"/>
                <a:gd fmla="*/ 215582 w 1088" name="T84"/>
                <a:gd fmla="*/ 275020 h 988" name="T85"/>
                <a:gd fmla="*/ 264827 w 1088" name="T86"/>
                <a:gd fmla="*/ 254688 h 988" name="T87"/>
                <a:gd fmla="*/ 404900 w 1088" name="T88"/>
                <a:gd fmla="*/ 262179 h 988" name="T89"/>
                <a:gd fmla="*/ 383014 w 1088" name="T90"/>
                <a:gd fmla="*/ 446239 h 988" name="T91"/>
                <a:gd fmla="*/ 363316 w 1088" name="T92"/>
                <a:gd fmla="*/ 504025 h 988" name="T93"/>
                <a:gd fmla="*/ 355655 w 1088" name="T94"/>
                <a:gd fmla="*/ 622808 h 988" name="T95"/>
                <a:gd fmla="*/ 322826 w 1088" name="T96"/>
                <a:gd fmla="*/ 597125 h 988" name="T97"/>
                <a:gd fmla="*/ 250600 w 1088" name="T98"/>
                <a:gd fmla="*/ 705207 h 988" name="T99"/>
                <a:gd fmla="*/ 221054 w 1088" name="T100"/>
                <a:gd fmla="*/ 757642 h 988" name="T101"/>
                <a:gd fmla="*/ 322826 w 1088" name="T102"/>
                <a:gd fmla="*/ 794026 h 988" name="T103"/>
                <a:gd fmla="*/ 322826 w 1088" name="T104"/>
                <a:gd fmla="*/ 815429 h 988" name="T105"/>
                <a:gd fmla="*/ 286713 w 1088" name="T106"/>
                <a:gd fmla="*/ 860374 h 988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</a:gdLst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b="b" l="0" r="r" t="0"/>
              <a:pathLst>
                <a:path h="987" w="1088">
                  <a:moveTo>
                    <a:pt x="275" y="816"/>
                  </a:moveTo>
                  <a:lnTo>
                    <a:pt x="332" y="807"/>
                  </a:lnTo>
                  <a:lnTo>
                    <a:pt x="357" y="853"/>
                  </a:lnTo>
                  <a:lnTo>
                    <a:pt x="394" y="879"/>
                  </a:lnTo>
                  <a:lnTo>
                    <a:pt x="419" y="869"/>
                  </a:lnTo>
                  <a:lnTo>
                    <a:pt x="441" y="869"/>
                  </a:lnTo>
                  <a:lnTo>
                    <a:pt x="478" y="846"/>
                  </a:lnTo>
                  <a:lnTo>
                    <a:pt x="502" y="874"/>
                  </a:lnTo>
                  <a:lnTo>
                    <a:pt x="520" y="879"/>
                  </a:lnTo>
                  <a:lnTo>
                    <a:pt x="567" y="859"/>
                  </a:lnTo>
                  <a:lnTo>
                    <a:pt x="602" y="879"/>
                  </a:lnTo>
                  <a:lnTo>
                    <a:pt x="614" y="915"/>
                  </a:lnTo>
                  <a:lnTo>
                    <a:pt x="638" y="915"/>
                  </a:lnTo>
                  <a:lnTo>
                    <a:pt x="651" y="929"/>
                  </a:lnTo>
                  <a:lnTo>
                    <a:pt x="682" y="964"/>
                  </a:lnTo>
                  <a:lnTo>
                    <a:pt x="695" y="957"/>
                  </a:lnTo>
                  <a:lnTo>
                    <a:pt x="689" y="915"/>
                  </a:lnTo>
                  <a:lnTo>
                    <a:pt x="707" y="903"/>
                  </a:lnTo>
                  <a:lnTo>
                    <a:pt x="733" y="952"/>
                  </a:lnTo>
                  <a:lnTo>
                    <a:pt x="754" y="959"/>
                  </a:lnTo>
                  <a:lnTo>
                    <a:pt x="779" y="987"/>
                  </a:lnTo>
                  <a:lnTo>
                    <a:pt x="797" y="984"/>
                  </a:lnTo>
                  <a:lnTo>
                    <a:pt x="805" y="971"/>
                  </a:lnTo>
                  <a:lnTo>
                    <a:pt x="843" y="927"/>
                  </a:lnTo>
                  <a:lnTo>
                    <a:pt x="860" y="940"/>
                  </a:lnTo>
                  <a:lnTo>
                    <a:pt x="873" y="922"/>
                  </a:lnTo>
                  <a:lnTo>
                    <a:pt x="884" y="945"/>
                  </a:lnTo>
                  <a:lnTo>
                    <a:pt x="922" y="957"/>
                  </a:lnTo>
                  <a:lnTo>
                    <a:pt x="947" y="957"/>
                  </a:lnTo>
                  <a:lnTo>
                    <a:pt x="964" y="959"/>
                  </a:lnTo>
                  <a:lnTo>
                    <a:pt x="955" y="940"/>
                  </a:lnTo>
                  <a:lnTo>
                    <a:pt x="950" y="881"/>
                  </a:lnTo>
                  <a:lnTo>
                    <a:pt x="904" y="811"/>
                  </a:lnTo>
                  <a:lnTo>
                    <a:pt x="929" y="786"/>
                  </a:lnTo>
                  <a:lnTo>
                    <a:pt x="952" y="744"/>
                  </a:lnTo>
                  <a:lnTo>
                    <a:pt x="1035" y="744"/>
                  </a:lnTo>
                  <a:lnTo>
                    <a:pt x="1049" y="733"/>
                  </a:lnTo>
                  <a:lnTo>
                    <a:pt x="1045" y="697"/>
                  </a:lnTo>
                  <a:lnTo>
                    <a:pt x="1063" y="669"/>
                  </a:lnTo>
                  <a:lnTo>
                    <a:pt x="1058" y="651"/>
                  </a:lnTo>
                  <a:lnTo>
                    <a:pt x="1064" y="622"/>
                  </a:lnTo>
                  <a:lnTo>
                    <a:pt x="1063" y="468"/>
                  </a:lnTo>
                  <a:lnTo>
                    <a:pt x="1087" y="419"/>
                  </a:lnTo>
                  <a:lnTo>
                    <a:pt x="1059" y="388"/>
                  </a:lnTo>
                  <a:lnTo>
                    <a:pt x="1064" y="368"/>
                  </a:lnTo>
                  <a:lnTo>
                    <a:pt x="1053" y="352"/>
                  </a:lnTo>
                  <a:lnTo>
                    <a:pt x="1021" y="363"/>
                  </a:lnTo>
                  <a:lnTo>
                    <a:pt x="983" y="406"/>
                  </a:lnTo>
                  <a:lnTo>
                    <a:pt x="947" y="422"/>
                  </a:lnTo>
                  <a:lnTo>
                    <a:pt x="909" y="473"/>
                  </a:lnTo>
                  <a:lnTo>
                    <a:pt x="818" y="503"/>
                  </a:lnTo>
                  <a:lnTo>
                    <a:pt x="777" y="473"/>
                  </a:lnTo>
                  <a:lnTo>
                    <a:pt x="782" y="454"/>
                  </a:lnTo>
                  <a:lnTo>
                    <a:pt x="761" y="422"/>
                  </a:lnTo>
                  <a:lnTo>
                    <a:pt x="749" y="388"/>
                  </a:lnTo>
                  <a:lnTo>
                    <a:pt x="715" y="388"/>
                  </a:lnTo>
                  <a:lnTo>
                    <a:pt x="652" y="357"/>
                  </a:lnTo>
                  <a:lnTo>
                    <a:pt x="629" y="366"/>
                  </a:lnTo>
                  <a:lnTo>
                    <a:pt x="602" y="352"/>
                  </a:lnTo>
                  <a:lnTo>
                    <a:pt x="559" y="358"/>
                  </a:lnTo>
                  <a:lnTo>
                    <a:pt x="520" y="345"/>
                  </a:lnTo>
                  <a:lnTo>
                    <a:pt x="497" y="314"/>
                  </a:lnTo>
                  <a:lnTo>
                    <a:pt x="478" y="290"/>
                  </a:lnTo>
                  <a:lnTo>
                    <a:pt x="467" y="263"/>
                  </a:lnTo>
                  <a:lnTo>
                    <a:pt x="441" y="236"/>
                  </a:lnTo>
                  <a:lnTo>
                    <a:pt x="424" y="208"/>
                  </a:lnTo>
                  <a:lnTo>
                    <a:pt x="382" y="154"/>
                  </a:lnTo>
                  <a:lnTo>
                    <a:pt x="370" y="122"/>
                  </a:lnTo>
                  <a:lnTo>
                    <a:pt x="325" y="65"/>
                  </a:lnTo>
                  <a:lnTo>
                    <a:pt x="313" y="35"/>
                  </a:lnTo>
                  <a:lnTo>
                    <a:pt x="259" y="9"/>
                  </a:lnTo>
                  <a:lnTo>
                    <a:pt x="221" y="21"/>
                  </a:lnTo>
                  <a:lnTo>
                    <a:pt x="190" y="14"/>
                  </a:lnTo>
                  <a:lnTo>
                    <a:pt x="118" y="0"/>
                  </a:lnTo>
                  <a:lnTo>
                    <a:pt x="22" y="33"/>
                  </a:lnTo>
                  <a:lnTo>
                    <a:pt x="4" y="49"/>
                  </a:lnTo>
                  <a:lnTo>
                    <a:pt x="25" y="76"/>
                  </a:lnTo>
                  <a:lnTo>
                    <a:pt x="0" y="139"/>
                  </a:lnTo>
                  <a:lnTo>
                    <a:pt x="7" y="146"/>
                  </a:lnTo>
                  <a:lnTo>
                    <a:pt x="50" y="173"/>
                  </a:lnTo>
                  <a:lnTo>
                    <a:pt x="71" y="136"/>
                  </a:lnTo>
                  <a:lnTo>
                    <a:pt x="110" y="161"/>
                  </a:lnTo>
                  <a:lnTo>
                    <a:pt x="107" y="179"/>
                  </a:lnTo>
                  <a:lnTo>
                    <a:pt x="123" y="223"/>
                  </a:lnTo>
                  <a:lnTo>
                    <a:pt x="147" y="249"/>
                  </a:lnTo>
                  <a:lnTo>
                    <a:pt x="197" y="257"/>
                  </a:lnTo>
                  <a:lnTo>
                    <a:pt x="212" y="243"/>
                  </a:lnTo>
                  <a:lnTo>
                    <a:pt x="242" y="238"/>
                  </a:lnTo>
                  <a:lnTo>
                    <a:pt x="295" y="190"/>
                  </a:lnTo>
                  <a:lnTo>
                    <a:pt x="370" y="245"/>
                  </a:lnTo>
                  <a:lnTo>
                    <a:pt x="345" y="345"/>
                  </a:lnTo>
                  <a:lnTo>
                    <a:pt x="350" y="417"/>
                  </a:lnTo>
                  <a:lnTo>
                    <a:pt x="350" y="461"/>
                  </a:lnTo>
                  <a:lnTo>
                    <a:pt x="332" y="471"/>
                  </a:lnTo>
                  <a:lnTo>
                    <a:pt x="329" y="585"/>
                  </a:lnTo>
                  <a:lnTo>
                    <a:pt x="325" y="582"/>
                  </a:lnTo>
                  <a:lnTo>
                    <a:pt x="304" y="558"/>
                  </a:lnTo>
                  <a:lnTo>
                    <a:pt x="295" y="558"/>
                  </a:lnTo>
                  <a:lnTo>
                    <a:pt x="289" y="566"/>
                  </a:lnTo>
                  <a:lnTo>
                    <a:pt x="229" y="659"/>
                  </a:lnTo>
                  <a:lnTo>
                    <a:pt x="197" y="696"/>
                  </a:lnTo>
                  <a:lnTo>
                    <a:pt x="202" y="708"/>
                  </a:lnTo>
                  <a:lnTo>
                    <a:pt x="265" y="749"/>
                  </a:lnTo>
                  <a:lnTo>
                    <a:pt x="295" y="742"/>
                  </a:lnTo>
                  <a:lnTo>
                    <a:pt x="299" y="749"/>
                  </a:lnTo>
                  <a:lnTo>
                    <a:pt x="295" y="762"/>
                  </a:lnTo>
                  <a:lnTo>
                    <a:pt x="265" y="774"/>
                  </a:lnTo>
                  <a:lnTo>
                    <a:pt x="262" y="804"/>
                  </a:lnTo>
                  <a:lnTo>
                    <a:pt x="275" y="816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2434735" y="1243467"/>
              <a:ext cx="1804504" cy="1589152"/>
            </a:xfrm>
            <a:custGeom>
              <a:gdLst>
                <a:gd fmla="*/ 754396 w 2117" name="T0"/>
                <a:gd fmla="*/ 1974083 h 1903" name="T1"/>
                <a:gd fmla="*/ 854982 w 2117" name="T2"/>
                <a:gd fmla="*/ 1802703 h 1903" name="T3"/>
                <a:gd fmla="*/ 928235 w 2117" name="T4"/>
                <a:gd fmla="*/ 1963371 h 1903" name="T5"/>
                <a:gd fmla="*/ 1018982 w 2117" name="T6"/>
                <a:gd fmla="*/ 1998718 h 1903" name="T7"/>
                <a:gd fmla="*/ 1135968 w 2117" name="T8"/>
                <a:gd fmla="*/ 1827338 h 1903" name="T9"/>
                <a:gd fmla="*/ 1258420 w 2117" name="T10"/>
                <a:gd fmla="*/ 1769498 h 1903" name="T11"/>
                <a:gd fmla="*/ 1398366 w 2117" name="T12"/>
                <a:gd fmla="*/ 1660243 h 1903" name="T13"/>
                <a:gd fmla="*/ 1482553 w 2117" name="T14"/>
                <a:gd fmla="*/ 1550988 h 1903" name="T15"/>
                <a:gd fmla="*/ 1563459 w 2117" name="T16"/>
                <a:gd fmla="*/ 1428880 h 1903" name="T17"/>
                <a:gd fmla="*/ 1645458 w 2117" name="T18"/>
                <a:gd fmla="*/ 1434236 h 1903" name="T19"/>
                <a:gd fmla="*/ 1739485 w 2117" name="T20"/>
                <a:gd fmla="*/ 1405315 h 1903" name="T21"/>
                <a:gd fmla="*/ 1858657 w 2117" name="T22"/>
                <a:gd fmla="*/ 1395675 h 1903" name="T23"/>
                <a:gd fmla="*/ 1971270 w 2117" name="T24"/>
                <a:gd fmla="*/ 1437449 h 1903" name="T25"/>
                <a:gd fmla="*/ 2032496 w 2117" name="T26"/>
                <a:gd fmla="*/ 1392462 h 1903" name="T27"/>
                <a:gd fmla="*/ 2150576 w 2117" name="T28"/>
                <a:gd fmla="*/ 1283207 h 1903" name="T29"/>
                <a:gd fmla="*/ 2252255 w 2117" name="T30"/>
                <a:gd fmla="*/ 1227509 h 1903" name="T31"/>
                <a:gd fmla="*/ 2279589 w 2117" name="T32"/>
                <a:gd fmla="*/ 1135392 h 1903" name="T33"/>
                <a:gd fmla="*/ 2154949 w 2117" name="T34"/>
                <a:gd fmla="*/ 1066840 h 1903" name="T35"/>
                <a:gd fmla="*/ 2125429 w 2117" name="T36"/>
                <a:gd fmla="*/ 931878 h 1903" name="T37"/>
                <a:gd fmla="*/ 2163696 w 2117" name="T38"/>
                <a:gd fmla="*/ 886891 h 1903" name="T39"/>
                <a:gd fmla="*/ 2177909 w 2117" name="T40"/>
                <a:gd fmla="*/ 780850 h 1903" name="T41"/>
                <a:gd fmla="*/ 2177909 w 2117" name="T42"/>
                <a:gd fmla="*/ 754072 h 1903" name="T43"/>
                <a:gd fmla="*/ 2205242 w 2117" name="T44"/>
                <a:gd fmla="*/ 554843 h 1903" name="T45"/>
                <a:gd fmla="*/ 2250069 w 2117" name="T46"/>
                <a:gd fmla="*/ 576265 h 1903" name="T47"/>
                <a:gd fmla="*/ 2266469 w 2117" name="T48"/>
                <a:gd fmla="*/ 318124 h 1903" name="T49"/>
                <a:gd fmla="*/ 2119963 w 2117" name="T50"/>
                <a:gd fmla="*/ 207798 h 1903" name="T51"/>
                <a:gd fmla="*/ 2007350 w 2117" name="T52"/>
                <a:gd fmla="*/ 141388 h 1903" name="T53"/>
                <a:gd fmla="*/ 1895830 w 2117" name="T54"/>
                <a:gd fmla="*/ 104970 h 1903" name="T55"/>
                <a:gd fmla="*/ 1875057 w 2117" name="T56"/>
                <a:gd fmla="*/ 0 h 1903" name="T57"/>
                <a:gd fmla="*/ 1830231 w 2117" name="T58"/>
                <a:gd fmla="*/ 104970 h 1903" name="T59"/>
                <a:gd fmla="*/ 1773378 w 2117" name="T60"/>
                <a:gd fmla="*/ 383463 h 1903" name="T61"/>
                <a:gd fmla="*/ 1623592 w 2117" name="T62"/>
                <a:gd fmla="*/ 495931 h 1903" name="T63"/>
                <a:gd fmla="*/ 1523006 w 2117" name="T64"/>
                <a:gd fmla="*/ 691946 h 1903" name="T65"/>
                <a:gd fmla="*/ 1680445 w 2117" name="T66"/>
                <a:gd fmla="*/ 727294 h 1903" name="T67"/>
                <a:gd fmla="*/ 1901297 w 2117" name="T68"/>
                <a:gd fmla="*/ 799059 h 1903" name="T69"/>
                <a:gd fmla="*/ 1744951 w 2117" name="T70"/>
                <a:gd fmla="*/ 864398 h 1903" name="T71"/>
                <a:gd fmla="*/ 1617032 w 2117" name="T72"/>
                <a:gd fmla="*/ 946874 h 1903" name="T73"/>
                <a:gd fmla="*/ 1449753 w 2117" name="T74"/>
                <a:gd fmla="*/ 1095760 h 1903" name="T75"/>
                <a:gd fmla="*/ 1249674 w 2117" name="T76"/>
                <a:gd fmla="*/ 1125752 h 1903" name="T77"/>
                <a:gd fmla="*/ 1207034 w 2117" name="T78"/>
                <a:gd fmla="*/ 1313199 h 1903" name="T79"/>
                <a:gd fmla="*/ 901995 w 2117" name="T80"/>
                <a:gd fmla="*/ 1440663 h 1903" name="T81"/>
                <a:gd fmla="*/ 637410 w 2117" name="T82"/>
                <a:gd fmla="*/ 1520997 h 1903" name="T83"/>
                <a:gd fmla="*/ 231785 w 2117" name="T84"/>
                <a:gd fmla="*/ 1426738 h 1903" name="T85"/>
                <a:gd fmla="*/ 13120 w 2117" name="T86"/>
                <a:gd fmla="*/ 1497432 h 1903" name="T87"/>
                <a:gd fmla="*/ 138853 w 2117" name="T88"/>
                <a:gd fmla="*/ 1635607 h 1903" name="T89"/>
                <a:gd fmla="*/ 262399 w 2117" name="T90"/>
                <a:gd fmla="*/ 1688092 h 1903" name="T91"/>
                <a:gd fmla="*/ 299572 w 2117" name="T92"/>
                <a:gd fmla="*/ 1797347 h 1903" name="T93"/>
                <a:gd fmla="*/ 430771 w 2117" name="T94"/>
                <a:gd fmla="*/ 1868041 h 1903" name="T95"/>
                <a:gd fmla="*/ 618824 w 2117" name="T96"/>
                <a:gd fmla="*/ 1851974 h 1903" name="T97"/>
                <a:gd fmla="*/ 557597 w 2117" name="T98"/>
                <a:gd fmla="*/ 1948376 h 1903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</a:gdLst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b="b" l="0" r="r" t="0"/>
              <a:pathLst>
                <a:path h="1903" w="2117">
                  <a:moveTo>
                    <a:pt x="596" y="1893"/>
                  </a:moveTo>
                  <a:lnTo>
                    <a:pt x="626" y="1888"/>
                  </a:lnTo>
                  <a:lnTo>
                    <a:pt x="650" y="1879"/>
                  </a:lnTo>
                  <a:lnTo>
                    <a:pt x="690" y="1843"/>
                  </a:lnTo>
                  <a:lnTo>
                    <a:pt x="700" y="1789"/>
                  </a:lnTo>
                  <a:lnTo>
                    <a:pt x="724" y="1711"/>
                  </a:lnTo>
                  <a:lnTo>
                    <a:pt x="775" y="1676"/>
                  </a:lnTo>
                  <a:lnTo>
                    <a:pt x="782" y="1683"/>
                  </a:lnTo>
                  <a:lnTo>
                    <a:pt x="799" y="1738"/>
                  </a:lnTo>
                  <a:lnTo>
                    <a:pt x="775" y="1772"/>
                  </a:lnTo>
                  <a:lnTo>
                    <a:pt x="766" y="1804"/>
                  </a:lnTo>
                  <a:lnTo>
                    <a:pt x="849" y="1833"/>
                  </a:lnTo>
                  <a:lnTo>
                    <a:pt x="854" y="1856"/>
                  </a:lnTo>
                  <a:lnTo>
                    <a:pt x="901" y="1854"/>
                  </a:lnTo>
                  <a:lnTo>
                    <a:pt x="921" y="1860"/>
                  </a:lnTo>
                  <a:lnTo>
                    <a:pt x="932" y="1866"/>
                  </a:lnTo>
                  <a:lnTo>
                    <a:pt x="1014" y="1750"/>
                  </a:lnTo>
                  <a:lnTo>
                    <a:pt x="1036" y="1743"/>
                  </a:lnTo>
                  <a:lnTo>
                    <a:pt x="1041" y="1729"/>
                  </a:lnTo>
                  <a:lnTo>
                    <a:pt x="1039" y="1706"/>
                  </a:lnTo>
                  <a:lnTo>
                    <a:pt x="1067" y="1666"/>
                  </a:lnTo>
                  <a:lnTo>
                    <a:pt x="1119" y="1664"/>
                  </a:lnTo>
                  <a:lnTo>
                    <a:pt x="1139" y="1641"/>
                  </a:lnTo>
                  <a:lnTo>
                    <a:pt x="1151" y="1652"/>
                  </a:lnTo>
                  <a:lnTo>
                    <a:pt x="1181" y="1627"/>
                  </a:lnTo>
                  <a:lnTo>
                    <a:pt x="1197" y="1627"/>
                  </a:lnTo>
                  <a:lnTo>
                    <a:pt x="1251" y="1548"/>
                  </a:lnTo>
                  <a:lnTo>
                    <a:pt x="1279" y="1550"/>
                  </a:lnTo>
                  <a:lnTo>
                    <a:pt x="1314" y="1525"/>
                  </a:lnTo>
                  <a:lnTo>
                    <a:pt x="1323" y="1534"/>
                  </a:lnTo>
                  <a:lnTo>
                    <a:pt x="1388" y="1502"/>
                  </a:lnTo>
                  <a:lnTo>
                    <a:pt x="1356" y="1448"/>
                  </a:lnTo>
                  <a:lnTo>
                    <a:pt x="1365" y="1394"/>
                  </a:lnTo>
                  <a:lnTo>
                    <a:pt x="1393" y="1336"/>
                  </a:lnTo>
                  <a:lnTo>
                    <a:pt x="1416" y="1327"/>
                  </a:lnTo>
                  <a:lnTo>
                    <a:pt x="1430" y="1334"/>
                  </a:lnTo>
                  <a:lnTo>
                    <a:pt x="1430" y="1375"/>
                  </a:lnTo>
                  <a:lnTo>
                    <a:pt x="1447" y="1387"/>
                  </a:lnTo>
                  <a:lnTo>
                    <a:pt x="1488" y="1357"/>
                  </a:lnTo>
                  <a:lnTo>
                    <a:pt x="1505" y="1339"/>
                  </a:lnTo>
                  <a:lnTo>
                    <a:pt x="1521" y="1347"/>
                  </a:lnTo>
                  <a:lnTo>
                    <a:pt x="1542" y="1329"/>
                  </a:lnTo>
                  <a:lnTo>
                    <a:pt x="1584" y="1327"/>
                  </a:lnTo>
                  <a:lnTo>
                    <a:pt x="1591" y="1312"/>
                  </a:lnTo>
                  <a:lnTo>
                    <a:pt x="1581" y="1290"/>
                  </a:lnTo>
                  <a:lnTo>
                    <a:pt x="1610" y="1261"/>
                  </a:lnTo>
                  <a:lnTo>
                    <a:pt x="1645" y="1243"/>
                  </a:lnTo>
                  <a:lnTo>
                    <a:pt x="1700" y="1303"/>
                  </a:lnTo>
                  <a:lnTo>
                    <a:pt x="1697" y="1324"/>
                  </a:lnTo>
                  <a:lnTo>
                    <a:pt x="1724" y="1368"/>
                  </a:lnTo>
                  <a:lnTo>
                    <a:pt x="1789" y="1372"/>
                  </a:lnTo>
                  <a:lnTo>
                    <a:pt x="1803" y="1342"/>
                  </a:lnTo>
                  <a:lnTo>
                    <a:pt x="1787" y="1255"/>
                  </a:lnTo>
                  <a:lnTo>
                    <a:pt x="1801" y="1240"/>
                  </a:lnTo>
                  <a:lnTo>
                    <a:pt x="1831" y="1261"/>
                  </a:lnTo>
                  <a:lnTo>
                    <a:pt x="1859" y="1300"/>
                  </a:lnTo>
                  <a:lnTo>
                    <a:pt x="1901" y="1236"/>
                  </a:lnTo>
                  <a:lnTo>
                    <a:pt x="1921" y="1231"/>
                  </a:lnTo>
                  <a:lnTo>
                    <a:pt x="1951" y="1198"/>
                  </a:lnTo>
                  <a:lnTo>
                    <a:pt x="1967" y="1198"/>
                  </a:lnTo>
                  <a:lnTo>
                    <a:pt x="1994" y="1171"/>
                  </a:lnTo>
                  <a:lnTo>
                    <a:pt x="2009" y="1171"/>
                  </a:lnTo>
                  <a:lnTo>
                    <a:pt x="2023" y="1146"/>
                  </a:lnTo>
                  <a:lnTo>
                    <a:pt x="2060" y="1146"/>
                  </a:lnTo>
                  <a:lnTo>
                    <a:pt x="2099" y="1111"/>
                  </a:lnTo>
                  <a:lnTo>
                    <a:pt x="2116" y="1095"/>
                  </a:lnTo>
                  <a:lnTo>
                    <a:pt x="2116" y="1076"/>
                  </a:lnTo>
                  <a:lnTo>
                    <a:pt x="2085" y="1060"/>
                  </a:lnTo>
                  <a:lnTo>
                    <a:pt x="2085" y="1023"/>
                  </a:lnTo>
                  <a:lnTo>
                    <a:pt x="2036" y="958"/>
                  </a:lnTo>
                  <a:lnTo>
                    <a:pt x="1986" y="1005"/>
                  </a:lnTo>
                  <a:lnTo>
                    <a:pt x="1971" y="996"/>
                  </a:lnTo>
                  <a:lnTo>
                    <a:pt x="1969" y="969"/>
                  </a:lnTo>
                  <a:lnTo>
                    <a:pt x="1949" y="939"/>
                  </a:lnTo>
                  <a:lnTo>
                    <a:pt x="1944" y="907"/>
                  </a:lnTo>
                  <a:lnTo>
                    <a:pt x="1944" y="870"/>
                  </a:lnTo>
                  <a:lnTo>
                    <a:pt x="1910" y="844"/>
                  </a:lnTo>
                  <a:lnTo>
                    <a:pt x="1905" y="832"/>
                  </a:lnTo>
                  <a:lnTo>
                    <a:pt x="1913" y="810"/>
                  </a:lnTo>
                  <a:lnTo>
                    <a:pt x="1979" y="828"/>
                  </a:lnTo>
                  <a:lnTo>
                    <a:pt x="1981" y="798"/>
                  </a:lnTo>
                  <a:lnTo>
                    <a:pt x="2004" y="771"/>
                  </a:lnTo>
                  <a:lnTo>
                    <a:pt x="1989" y="759"/>
                  </a:lnTo>
                  <a:lnTo>
                    <a:pt x="1992" y="729"/>
                  </a:lnTo>
                  <a:lnTo>
                    <a:pt x="2023" y="717"/>
                  </a:lnTo>
                  <a:lnTo>
                    <a:pt x="2028" y="704"/>
                  </a:lnTo>
                  <a:lnTo>
                    <a:pt x="2023" y="697"/>
                  </a:lnTo>
                  <a:lnTo>
                    <a:pt x="1992" y="704"/>
                  </a:lnTo>
                  <a:lnTo>
                    <a:pt x="1931" y="662"/>
                  </a:lnTo>
                  <a:lnTo>
                    <a:pt x="1926" y="650"/>
                  </a:lnTo>
                  <a:lnTo>
                    <a:pt x="1956" y="613"/>
                  </a:lnTo>
                  <a:lnTo>
                    <a:pt x="2017" y="518"/>
                  </a:lnTo>
                  <a:lnTo>
                    <a:pt x="2023" y="511"/>
                  </a:lnTo>
                  <a:lnTo>
                    <a:pt x="2033" y="511"/>
                  </a:lnTo>
                  <a:lnTo>
                    <a:pt x="2053" y="536"/>
                  </a:lnTo>
                  <a:lnTo>
                    <a:pt x="2058" y="538"/>
                  </a:lnTo>
                  <a:lnTo>
                    <a:pt x="2060" y="424"/>
                  </a:lnTo>
                  <a:lnTo>
                    <a:pt x="2078" y="415"/>
                  </a:lnTo>
                  <a:lnTo>
                    <a:pt x="2078" y="370"/>
                  </a:lnTo>
                  <a:lnTo>
                    <a:pt x="2073" y="297"/>
                  </a:lnTo>
                  <a:lnTo>
                    <a:pt x="2099" y="196"/>
                  </a:lnTo>
                  <a:lnTo>
                    <a:pt x="2023" y="142"/>
                  </a:lnTo>
                  <a:lnTo>
                    <a:pt x="1969" y="189"/>
                  </a:lnTo>
                  <a:lnTo>
                    <a:pt x="1939" y="194"/>
                  </a:lnTo>
                  <a:lnTo>
                    <a:pt x="1926" y="210"/>
                  </a:lnTo>
                  <a:lnTo>
                    <a:pt x="1875" y="201"/>
                  </a:lnTo>
                  <a:lnTo>
                    <a:pt x="1851" y="174"/>
                  </a:lnTo>
                  <a:lnTo>
                    <a:pt x="1836" y="132"/>
                  </a:lnTo>
                  <a:lnTo>
                    <a:pt x="1838" y="114"/>
                  </a:lnTo>
                  <a:lnTo>
                    <a:pt x="1799" y="88"/>
                  </a:lnTo>
                  <a:lnTo>
                    <a:pt x="1777" y="126"/>
                  </a:lnTo>
                  <a:lnTo>
                    <a:pt x="1734" y="98"/>
                  </a:lnTo>
                  <a:lnTo>
                    <a:pt x="1727" y="91"/>
                  </a:lnTo>
                  <a:lnTo>
                    <a:pt x="1752" y="27"/>
                  </a:lnTo>
                  <a:lnTo>
                    <a:pt x="1731" y="0"/>
                  </a:lnTo>
                  <a:lnTo>
                    <a:pt x="1715" y="0"/>
                  </a:lnTo>
                  <a:lnTo>
                    <a:pt x="1669" y="32"/>
                  </a:lnTo>
                  <a:lnTo>
                    <a:pt x="1633" y="86"/>
                  </a:lnTo>
                  <a:lnTo>
                    <a:pt x="1647" y="96"/>
                  </a:lnTo>
                  <a:lnTo>
                    <a:pt x="1674" y="98"/>
                  </a:lnTo>
                  <a:lnTo>
                    <a:pt x="1697" y="156"/>
                  </a:lnTo>
                  <a:lnTo>
                    <a:pt x="1685" y="177"/>
                  </a:lnTo>
                  <a:lnTo>
                    <a:pt x="1663" y="210"/>
                  </a:lnTo>
                  <a:lnTo>
                    <a:pt x="1622" y="358"/>
                  </a:lnTo>
                  <a:lnTo>
                    <a:pt x="1638" y="384"/>
                  </a:lnTo>
                  <a:lnTo>
                    <a:pt x="1625" y="405"/>
                  </a:lnTo>
                  <a:lnTo>
                    <a:pt x="1535" y="470"/>
                  </a:lnTo>
                  <a:lnTo>
                    <a:pt x="1485" y="463"/>
                  </a:lnTo>
                  <a:lnTo>
                    <a:pt x="1458" y="452"/>
                  </a:lnTo>
                  <a:lnTo>
                    <a:pt x="1452" y="465"/>
                  </a:lnTo>
                  <a:lnTo>
                    <a:pt x="1412" y="625"/>
                  </a:lnTo>
                  <a:lnTo>
                    <a:pt x="1393" y="646"/>
                  </a:lnTo>
                  <a:lnTo>
                    <a:pt x="1403" y="674"/>
                  </a:lnTo>
                  <a:lnTo>
                    <a:pt x="1428" y="697"/>
                  </a:lnTo>
                  <a:lnTo>
                    <a:pt x="1470" y="672"/>
                  </a:lnTo>
                  <a:lnTo>
                    <a:pt x="1537" y="679"/>
                  </a:lnTo>
                  <a:lnTo>
                    <a:pt x="1556" y="646"/>
                  </a:lnTo>
                  <a:lnTo>
                    <a:pt x="1591" y="637"/>
                  </a:lnTo>
                  <a:lnTo>
                    <a:pt x="1657" y="662"/>
                  </a:lnTo>
                  <a:lnTo>
                    <a:pt x="1739" y="746"/>
                  </a:lnTo>
                  <a:lnTo>
                    <a:pt x="1739" y="764"/>
                  </a:lnTo>
                  <a:lnTo>
                    <a:pt x="1722" y="776"/>
                  </a:lnTo>
                  <a:lnTo>
                    <a:pt x="1627" y="783"/>
                  </a:lnTo>
                  <a:lnTo>
                    <a:pt x="1596" y="807"/>
                  </a:lnTo>
                  <a:lnTo>
                    <a:pt x="1572" y="802"/>
                  </a:lnTo>
                  <a:lnTo>
                    <a:pt x="1554" y="832"/>
                  </a:lnTo>
                  <a:lnTo>
                    <a:pt x="1509" y="840"/>
                  </a:lnTo>
                  <a:lnTo>
                    <a:pt x="1479" y="884"/>
                  </a:lnTo>
                  <a:lnTo>
                    <a:pt x="1475" y="916"/>
                  </a:lnTo>
                  <a:lnTo>
                    <a:pt x="1411" y="958"/>
                  </a:lnTo>
                  <a:lnTo>
                    <a:pt x="1370" y="964"/>
                  </a:lnTo>
                  <a:lnTo>
                    <a:pt x="1326" y="1023"/>
                  </a:lnTo>
                  <a:lnTo>
                    <a:pt x="1284" y="1048"/>
                  </a:lnTo>
                  <a:lnTo>
                    <a:pt x="1202" y="1030"/>
                  </a:lnTo>
                  <a:lnTo>
                    <a:pt x="1176" y="1018"/>
                  </a:lnTo>
                  <a:lnTo>
                    <a:pt x="1143" y="1051"/>
                  </a:lnTo>
                  <a:lnTo>
                    <a:pt x="1129" y="1107"/>
                  </a:lnTo>
                  <a:lnTo>
                    <a:pt x="1172" y="1171"/>
                  </a:lnTo>
                  <a:lnTo>
                    <a:pt x="1143" y="1201"/>
                  </a:lnTo>
                  <a:lnTo>
                    <a:pt x="1104" y="1226"/>
                  </a:lnTo>
                  <a:lnTo>
                    <a:pt x="1044" y="1300"/>
                  </a:lnTo>
                  <a:lnTo>
                    <a:pt x="967" y="1334"/>
                  </a:lnTo>
                  <a:lnTo>
                    <a:pt x="841" y="1347"/>
                  </a:lnTo>
                  <a:lnTo>
                    <a:pt x="825" y="1345"/>
                  </a:lnTo>
                  <a:lnTo>
                    <a:pt x="679" y="1407"/>
                  </a:lnTo>
                  <a:lnTo>
                    <a:pt x="608" y="1448"/>
                  </a:lnTo>
                  <a:lnTo>
                    <a:pt x="590" y="1438"/>
                  </a:lnTo>
                  <a:lnTo>
                    <a:pt x="583" y="1420"/>
                  </a:lnTo>
                  <a:lnTo>
                    <a:pt x="492" y="1414"/>
                  </a:lnTo>
                  <a:lnTo>
                    <a:pt x="391" y="1382"/>
                  </a:lnTo>
                  <a:lnTo>
                    <a:pt x="363" y="1350"/>
                  </a:lnTo>
                  <a:lnTo>
                    <a:pt x="212" y="1332"/>
                  </a:lnTo>
                  <a:lnTo>
                    <a:pt x="184" y="1345"/>
                  </a:lnTo>
                  <a:lnTo>
                    <a:pt x="2" y="1327"/>
                  </a:lnTo>
                  <a:lnTo>
                    <a:pt x="0" y="1354"/>
                  </a:lnTo>
                  <a:lnTo>
                    <a:pt x="12" y="1398"/>
                  </a:lnTo>
                  <a:lnTo>
                    <a:pt x="4" y="1465"/>
                  </a:lnTo>
                  <a:lnTo>
                    <a:pt x="56" y="1542"/>
                  </a:lnTo>
                  <a:lnTo>
                    <a:pt x="85" y="1560"/>
                  </a:lnTo>
                  <a:lnTo>
                    <a:pt x="127" y="1527"/>
                  </a:lnTo>
                  <a:lnTo>
                    <a:pt x="214" y="1527"/>
                  </a:lnTo>
                  <a:lnTo>
                    <a:pt x="236" y="1534"/>
                  </a:lnTo>
                  <a:lnTo>
                    <a:pt x="249" y="1555"/>
                  </a:lnTo>
                  <a:lnTo>
                    <a:pt x="240" y="1576"/>
                  </a:lnTo>
                  <a:lnTo>
                    <a:pt x="190" y="1616"/>
                  </a:lnTo>
                  <a:lnTo>
                    <a:pt x="195" y="1636"/>
                  </a:lnTo>
                  <a:lnTo>
                    <a:pt x="253" y="1678"/>
                  </a:lnTo>
                  <a:lnTo>
                    <a:pt x="274" y="1678"/>
                  </a:lnTo>
                  <a:lnTo>
                    <a:pt x="282" y="1688"/>
                  </a:lnTo>
                  <a:lnTo>
                    <a:pt x="277" y="1706"/>
                  </a:lnTo>
                  <a:lnTo>
                    <a:pt x="312" y="1734"/>
                  </a:lnTo>
                  <a:lnTo>
                    <a:pt x="394" y="1744"/>
                  </a:lnTo>
                  <a:lnTo>
                    <a:pt x="430" y="1736"/>
                  </a:lnTo>
                  <a:lnTo>
                    <a:pt x="481" y="1686"/>
                  </a:lnTo>
                  <a:lnTo>
                    <a:pt x="541" y="1690"/>
                  </a:lnTo>
                  <a:lnTo>
                    <a:pt x="566" y="1729"/>
                  </a:lnTo>
                  <a:lnTo>
                    <a:pt x="552" y="1761"/>
                  </a:lnTo>
                  <a:lnTo>
                    <a:pt x="554" y="1782"/>
                  </a:lnTo>
                  <a:lnTo>
                    <a:pt x="523" y="1802"/>
                  </a:lnTo>
                  <a:lnTo>
                    <a:pt x="510" y="1819"/>
                  </a:lnTo>
                  <a:lnTo>
                    <a:pt x="514" y="1860"/>
                  </a:lnTo>
                  <a:lnTo>
                    <a:pt x="571" y="1902"/>
                  </a:lnTo>
                  <a:lnTo>
                    <a:pt x="596" y="1893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737907" y="1684073"/>
              <a:ext cx="1638658" cy="1215380"/>
            </a:xfrm>
            <a:custGeom>
              <a:gdLst>
                <a:gd fmla="*/ 1441331 w 1922" name="T0"/>
                <a:gd fmla="*/ 53535 h 1456" name="T1"/>
                <a:gd fmla="*/ 1505852 w 1922" name="T2"/>
                <a:gd fmla="*/ 131695 h 1456" name="T3"/>
                <a:gd fmla="*/ 1596619 w 1922" name="T4"/>
                <a:gd fmla="*/ 189512 h 1456" name="T5"/>
                <a:gd fmla="*/ 1675356 w 1922" name="T6"/>
                <a:gd fmla="*/ 341550 h 1456" name="T7"/>
                <a:gd fmla="*/ 1631613 w 1922" name="T8"/>
                <a:gd fmla="*/ 457185 h 1456" name="T9"/>
                <a:gd fmla="*/ 1860170 w 1922" name="T10"/>
                <a:gd fmla="*/ 557830 h 1456" name="T11"/>
                <a:gd fmla="*/ 2018738 w 1922" name="T12"/>
                <a:gd fmla="*/ 671323 h 1456" name="T13"/>
                <a:gd fmla="*/ 2100756 w 1922" name="T14"/>
                <a:gd fmla="*/ 843704 h 1456" name="T15"/>
                <a:gd fmla="*/ 2041703 w 1922" name="T16"/>
                <a:gd fmla="*/ 918652 h 1456" name="T17"/>
                <a:gd fmla="*/ 1829550 w 1922" name="T18"/>
                <a:gd fmla="*/ 1033216 h 1456" name="T19"/>
                <a:gd fmla="*/ 1798930 w 1922" name="T20"/>
                <a:gd fmla="*/ 1213092 h 1456" name="T21"/>
                <a:gd fmla="*/ 1498197 w 1922" name="T22"/>
                <a:gd fmla="*/ 1300889 h 1456" name="T23"/>
                <a:gd fmla="*/ 1551782 w 1922" name="T24"/>
                <a:gd fmla="*/ 1463634 h 1456" name="T25"/>
                <a:gd fmla="*/ 1518975 w 1922" name="T26"/>
                <a:gd fmla="*/ 1516097 h 1456" name="T27"/>
                <a:gd fmla="*/ 1475232 w 1922" name="T28"/>
                <a:gd fmla="*/ 1557854 h 1456" name="T29"/>
                <a:gd fmla="*/ 1356032 w 1922" name="T30"/>
                <a:gd fmla="*/ 1527875 h 1456" name="T31"/>
                <a:gd fmla="*/ 1151534 w 1922" name="T32"/>
                <a:gd fmla="*/ 1500037 h 1456" name="T33"/>
                <a:gd fmla="*/ 945942 w 1922" name="T34"/>
                <a:gd fmla="*/ 1535370 h 1456" name="T35"/>
                <a:gd fmla="*/ 786280 w 1922" name="T36"/>
                <a:gd fmla="*/ 1510744 h 1456" name="T37"/>
                <a:gd fmla="*/ 604747 w 1922" name="T38"/>
                <a:gd fmla="*/ 1525734 h 1456" name="T39"/>
                <a:gd fmla="*/ 501951 w 1922" name="T40"/>
                <a:gd fmla="*/ 1476482 h 1456" name="T41"/>
                <a:gd fmla="*/ 392593 w 1922" name="T42"/>
                <a:gd fmla="*/ 1403675 h 1456" name="T43"/>
                <a:gd fmla="*/ 159662 w 1922" name="T44"/>
                <a:gd fmla="*/ 1361918 h 1456" name="T45"/>
                <a:gd fmla="*/ 129042 w 1922" name="T46"/>
                <a:gd fmla="*/ 1273051 h 1456" name="T47"/>
                <a:gd fmla="*/ 80925 w 1922" name="T48"/>
                <a:gd fmla="*/ 1210951 h 1456" name="T49"/>
                <a:gd fmla="*/ 44837 w 1922" name="T50"/>
                <a:gd fmla="*/ 1149921 h 1456" name="T51"/>
                <a:gd fmla="*/ 77644 w 1922" name="T52"/>
                <a:gd fmla="*/ 1078185 h 1456" name="T53"/>
                <a:gd fmla="*/ 9842 w 1922" name="T54"/>
                <a:gd fmla="*/ 991459 h 1456" name="T55"/>
                <a:gd fmla="*/ 7655 w 1922" name="T56"/>
                <a:gd fmla="*/ 899380 h 1456" name="T57"/>
                <a:gd fmla="*/ 48117 w 1922" name="T58"/>
                <a:gd fmla="*/ 838350 h 1456" name="T59"/>
                <a:gd fmla="*/ 165130 w 1922" name="T60"/>
                <a:gd fmla="*/ 798735 h 1456" name="T61"/>
                <a:gd fmla="*/ 221996 w 1922" name="T62"/>
                <a:gd fmla="*/ 803018 h 1456" name="T63"/>
                <a:gd fmla="*/ 291984 w 1922" name="T64"/>
                <a:gd fmla="*/ 835138 h 1456" name="T65"/>
                <a:gd fmla="*/ 501951 w 1922" name="T66"/>
                <a:gd fmla="*/ 763402 h 1456" name="T67"/>
                <a:gd fmla="*/ 683484 w 1922" name="T68"/>
                <a:gd fmla="*/ 648838 h 1456" name="T69"/>
                <a:gd fmla="*/ 739256 w 1922" name="T70"/>
                <a:gd fmla="*/ 599587 h 1456" name="T71"/>
                <a:gd fmla="*/ 707543 w 1922" name="T72"/>
                <a:gd fmla="*/ 406862 h 1456" name="T73"/>
                <a:gd fmla="*/ 868298 w 1922" name="T74"/>
                <a:gd fmla="*/ 373671 h 1456" name="T75"/>
                <a:gd fmla="*/ 937193 w 1922" name="T76"/>
                <a:gd fmla="*/ 406862 h 1456" name="T77"/>
                <a:gd fmla="*/ 1019211 w 1922" name="T78"/>
                <a:gd fmla="*/ 195936 h 1456" name="T79"/>
                <a:gd fmla="*/ 1146066 w 1922" name="T80"/>
                <a:gd fmla="*/ 221633 h 1456" name="T81"/>
                <a:gd fmla="*/ 1254330 w 1922" name="T82"/>
                <a:gd fmla="*/ 98504 h 1456" name="T83"/>
                <a:gd fmla="*/ 1353845 w 1922" name="T84"/>
                <a:gd fmla="*/ 43898 h 1456" name="T85"/>
                <a:gd fmla="*/ 1432582 w 1922" name="T86"/>
                <a:gd fmla="*/ 13919 h 145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</a:gdLst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b="b" l="0" r="r" t="0"/>
              <a:pathLst>
                <a:path h="1456" w="1922">
                  <a:moveTo>
                    <a:pt x="1310" y="13"/>
                  </a:moveTo>
                  <a:lnTo>
                    <a:pt x="1333" y="13"/>
                  </a:lnTo>
                  <a:lnTo>
                    <a:pt x="1318" y="50"/>
                  </a:lnTo>
                  <a:lnTo>
                    <a:pt x="1337" y="71"/>
                  </a:lnTo>
                  <a:lnTo>
                    <a:pt x="1337" y="87"/>
                  </a:lnTo>
                  <a:lnTo>
                    <a:pt x="1377" y="123"/>
                  </a:lnTo>
                  <a:lnTo>
                    <a:pt x="1387" y="152"/>
                  </a:lnTo>
                  <a:lnTo>
                    <a:pt x="1439" y="158"/>
                  </a:lnTo>
                  <a:lnTo>
                    <a:pt x="1460" y="177"/>
                  </a:lnTo>
                  <a:lnTo>
                    <a:pt x="1473" y="177"/>
                  </a:lnTo>
                  <a:lnTo>
                    <a:pt x="1503" y="239"/>
                  </a:lnTo>
                  <a:lnTo>
                    <a:pt x="1532" y="319"/>
                  </a:lnTo>
                  <a:lnTo>
                    <a:pt x="1517" y="363"/>
                  </a:lnTo>
                  <a:lnTo>
                    <a:pt x="1520" y="380"/>
                  </a:lnTo>
                  <a:lnTo>
                    <a:pt x="1492" y="427"/>
                  </a:lnTo>
                  <a:lnTo>
                    <a:pt x="1499" y="467"/>
                  </a:lnTo>
                  <a:lnTo>
                    <a:pt x="1597" y="506"/>
                  </a:lnTo>
                  <a:lnTo>
                    <a:pt x="1701" y="521"/>
                  </a:lnTo>
                  <a:lnTo>
                    <a:pt x="1809" y="596"/>
                  </a:lnTo>
                  <a:lnTo>
                    <a:pt x="1844" y="606"/>
                  </a:lnTo>
                  <a:lnTo>
                    <a:pt x="1846" y="627"/>
                  </a:lnTo>
                  <a:lnTo>
                    <a:pt x="1869" y="674"/>
                  </a:lnTo>
                  <a:lnTo>
                    <a:pt x="1891" y="735"/>
                  </a:lnTo>
                  <a:lnTo>
                    <a:pt x="1921" y="788"/>
                  </a:lnTo>
                  <a:lnTo>
                    <a:pt x="1904" y="807"/>
                  </a:lnTo>
                  <a:lnTo>
                    <a:pt x="1904" y="843"/>
                  </a:lnTo>
                  <a:lnTo>
                    <a:pt x="1867" y="858"/>
                  </a:lnTo>
                  <a:lnTo>
                    <a:pt x="1774" y="897"/>
                  </a:lnTo>
                  <a:lnTo>
                    <a:pt x="1715" y="945"/>
                  </a:lnTo>
                  <a:lnTo>
                    <a:pt x="1673" y="965"/>
                  </a:lnTo>
                  <a:lnTo>
                    <a:pt x="1666" y="995"/>
                  </a:lnTo>
                  <a:lnTo>
                    <a:pt x="1678" y="1138"/>
                  </a:lnTo>
                  <a:lnTo>
                    <a:pt x="1645" y="1133"/>
                  </a:lnTo>
                  <a:lnTo>
                    <a:pt x="1629" y="1145"/>
                  </a:lnTo>
                  <a:lnTo>
                    <a:pt x="1402" y="1189"/>
                  </a:lnTo>
                  <a:lnTo>
                    <a:pt x="1370" y="1215"/>
                  </a:lnTo>
                  <a:lnTo>
                    <a:pt x="1375" y="1275"/>
                  </a:lnTo>
                  <a:lnTo>
                    <a:pt x="1441" y="1332"/>
                  </a:lnTo>
                  <a:lnTo>
                    <a:pt x="1419" y="1367"/>
                  </a:lnTo>
                  <a:lnTo>
                    <a:pt x="1387" y="1383"/>
                  </a:lnTo>
                  <a:lnTo>
                    <a:pt x="1382" y="1401"/>
                  </a:lnTo>
                  <a:lnTo>
                    <a:pt x="1389" y="1416"/>
                  </a:lnTo>
                  <a:lnTo>
                    <a:pt x="1407" y="1416"/>
                  </a:lnTo>
                  <a:lnTo>
                    <a:pt x="1417" y="1429"/>
                  </a:lnTo>
                  <a:lnTo>
                    <a:pt x="1349" y="1455"/>
                  </a:lnTo>
                  <a:lnTo>
                    <a:pt x="1310" y="1439"/>
                  </a:lnTo>
                  <a:lnTo>
                    <a:pt x="1291" y="1427"/>
                  </a:lnTo>
                  <a:lnTo>
                    <a:pt x="1240" y="1427"/>
                  </a:lnTo>
                  <a:lnTo>
                    <a:pt x="1151" y="1387"/>
                  </a:lnTo>
                  <a:lnTo>
                    <a:pt x="1097" y="1387"/>
                  </a:lnTo>
                  <a:lnTo>
                    <a:pt x="1053" y="1401"/>
                  </a:lnTo>
                  <a:lnTo>
                    <a:pt x="1004" y="1401"/>
                  </a:lnTo>
                  <a:lnTo>
                    <a:pt x="927" y="1441"/>
                  </a:lnTo>
                  <a:lnTo>
                    <a:pt x="865" y="1434"/>
                  </a:lnTo>
                  <a:lnTo>
                    <a:pt x="802" y="1455"/>
                  </a:lnTo>
                  <a:lnTo>
                    <a:pt x="752" y="1439"/>
                  </a:lnTo>
                  <a:lnTo>
                    <a:pt x="719" y="1411"/>
                  </a:lnTo>
                  <a:lnTo>
                    <a:pt x="638" y="1401"/>
                  </a:lnTo>
                  <a:lnTo>
                    <a:pt x="583" y="1437"/>
                  </a:lnTo>
                  <a:lnTo>
                    <a:pt x="553" y="1425"/>
                  </a:lnTo>
                  <a:lnTo>
                    <a:pt x="529" y="1405"/>
                  </a:lnTo>
                  <a:lnTo>
                    <a:pt x="470" y="1389"/>
                  </a:lnTo>
                  <a:lnTo>
                    <a:pt x="459" y="1379"/>
                  </a:lnTo>
                  <a:lnTo>
                    <a:pt x="435" y="1378"/>
                  </a:lnTo>
                  <a:lnTo>
                    <a:pt x="398" y="1319"/>
                  </a:lnTo>
                  <a:lnTo>
                    <a:pt x="359" y="1311"/>
                  </a:lnTo>
                  <a:lnTo>
                    <a:pt x="267" y="1341"/>
                  </a:lnTo>
                  <a:lnTo>
                    <a:pt x="226" y="1332"/>
                  </a:lnTo>
                  <a:lnTo>
                    <a:pt x="146" y="1272"/>
                  </a:lnTo>
                  <a:lnTo>
                    <a:pt x="123" y="1270"/>
                  </a:lnTo>
                  <a:lnTo>
                    <a:pt x="105" y="1229"/>
                  </a:lnTo>
                  <a:lnTo>
                    <a:pt x="118" y="1189"/>
                  </a:lnTo>
                  <a:lnTo>
                    <a:pt x="113" y="1170"/>
                  </a:lnTo>
                  <a:lnTo>
                    <a:pt x="83" y="1150"/>
                  </a:lnTo>
                  <a:lnTo>
                    <a:pt x="74" y="1131"/>
                  </a:lnTo>
                  <a:lnTo>
                    <a:pt x="11" y="1096"/>
                  </a:lnTo>
                  <a:lnTo>
                    <a:pt x="11" y="1086"/>
                  </a:lnTo>
                  <a:lnTo>
                    <a:pt x="41" y="1074"/>
                  </a:lnTo>
                  <a:lnTo>
                    <a:pt x="58" y="1084"/>
                  </a:lnTo>
                  <a:lnTo>
                    <a:pt x="76" y="1067"/>
                  </a:lnTo>
                  <a:lnTo>
                    <a:pt x="71" y="1007"/>
                  </a:lnTo>
                  <a:lnTo>
                    <a:pt x="76" y="958"/>
                  </a:lnTo>
                  <a:lnTo>
                    <a:pt x="37" y="918"/>
                  </a:lnTo>
                  <a:lnTo>
                    <a:pt x="9" y="926"/>
                  </a:lnTo>
                  <a:lnTo>
                    <a:pt x="0" y="897"/>
                  </a:lnTo>
                  <a:lnTo>
                    <a:pt x="14" y="866"/>
                  </a:lnTo>
                  <a:lnTo>
                    <a:pt x="7" y="840"/>
                  </a:lnTo>
                  <a:lnTo>
                    <a:pt x="34" y="815"/>
                  </a:lnTo>
                  <a:lnTo>
                    <a:pt x="44" y="804"/>
                  </a:lnTo>
                  <a:lnTo>
                    <a:pt x="44" y="783"/>
                  </a:lnTo>
                  <a:lnTo>
                    <a:pt x="81" y="766"/>
                  </a:lnTo>
                  <a:lnTo>
                    <a:pt x="118" y="758"/>
                  </a:lnTo>
                  <a:lnTo>
                    <a:pt x="151" y="746"/>
                  </a:lnTo>
                  <a:lnTo>
                    <a:pt x="177" y="753"/>
                  </a:lnTo>
                  <a:lnTo>
                    <a:pt x="197" y="746"/>
                  </a:lnTo>
                  <a:lnTo>
                    <a:pt x="203" y="750"/>
                  </a:lnTo>
                  <a:lnTo>
                    <a:pt x="207" y="776"/>
                  </a:lnTo>
                  <a:lnTo>
                    <a:pt x="224" y="783"/>
                  </a:lnTo>
                  <a:lnTo>
                    <a:pt x="267" y="780"/>
                  </a:lnTo>
                  <a:lnTo>
                    <a:pt x="314" y="728"/>
                  </a:lnTo>
                  <a:lnTo>
                    <a:pt x="410" y="748"/>
                  </a:lnTo>
                  <a:lnTo>
                    <a:pt x="459" y="713"/>
                  </a:lnTo>
                  <a:lnTo>
                    <a:pt x="602" y="681"/>
                  </a:lnTo>
                  <a:lnTo>
                    <a:pt x="611" y="660"/>
                  </a:lnTo>
                  <a:lnTo>
                    <a:pt x="625" y="606"/>
                  </a:lnTo>
                  <a:lnTo>
                    <a:pt x="664" y="575"/>
                  </a:lnTo>
                  <a:lnTo>
                    <a:pt x="676" y="575"/>
                  </a:lnTo>
                  <a:lnTo>
                    <a:pt x="676" y="560"/>
                  </a:lnTo>
                  <a:lnTo>
                    <a:pt x="680" y="422"/>
                  </a:lnTo>
                  <a:lnTo>
                    <a:pt x="686" y="394"/>
                  </a:lnTo>
                  <a:lnTo>
                    <a:pt x="647" y="380"/>
                  </a:lnTo>
                  <a:lnTo>
                    <a:pt x="645" y="370"/>
                  </a:lnTo>
                  <a:lnTo>
                    <a:pt x="686" y="358"/>
                  </a:lnTo>
                  <a:lnTo>
                    <a:pt x="794" y="349"/>
                  </a:lnTo>
                  <a:lnTo>
                    <a:pt x="807" y="370"/>
                  </a:lnTo>
                  <a:lnTo>
                    <a:pt x="848" y="380"/>
                  </a:lnTo>
                  <a:lnTo>
                    <a:pt x="857" y="380"/>
                  </a:lnTo>
                  <a:lnTo>
                    <a:pt x="872" y="362"/>
                  </a:lnTo>
                  <a:lnTo>
                    <a:pt x="853" y="344"/>
                  </a:lnTo>
                  <a:lnTo>
                    <a:pt x="932" y="183"/>
                  </a:lnTo>
                  <a:lnTo>
                    <a:pt x="944" y="172"/>
                  </a:lnTo>
                  <a:lnTo>
                    <a:pt x="1016" y="207"/>
                  </a:lnTo>
                  <a:lnTo>
                    <a:pt x="1048" y="207"/>
                  </a:lnTo>
                  <a:lnTo>
                    <a:pt x="1063" y="227"/>
                  </a:lnTo>
                  <a:lnTo>
                    <a:pt x="1129" y="207"/>
                  </a:lnTo>
                  <a:lnTo>
                    <a:pt x="1147" y="92"/>
                  </a:lnTo>
                  <a:lnTo>
                    <a:pt x="1175" y="74"/>
                  </a:lnTo>
                  <a:lnTo>
                    <a:pt x="1214" y="71"/>
                  </a:lnTo>
                  <a:lnTo>
                    <a:pt x="1238" y="41"/>
                  </a:lnTo>
                  <a:lnTo>
                    <a:pt x="1245" y="13"/>
                  </a:lnTo>
                  <a:lnTo>
                    <a:pt x="1265" y="0"/>
                  </a:lnTo>
                  <a:lnTo>
                    <a:pt x="1310" y="13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8" name="Freeform 7"/>
            <p:cNvSpPr/>
            <p:nvPr/>
          </p:nvSpPr>
          <p:spPr bwMode="auto">
            <a:xfrm>
              <a:off x="3947152" y="2128392"/>
              <a:ext cx="465359" cy="443081"/>
            </a:xfrm>
            <a:custGeom>
              <a:gdLst>
                <a:gd fmla="*/ 493423 w 548" name="T0"/>
                <a:gd fmla="*/ 394611 h 530" name="T1"/>
                <a:gd fmla="*/ 553331 w 548" name="T2"/>
                <a:gd fmla="*/ 301319 h 530" name="T3"/>
                <a:gd fmla="*/ 595811 w 548" name="T4"/>
                <a:gd fmla="*/ 256282 h 530" name="T5"/>
                <a:gd fmla="*/ 590365 w 548" name="T6"/>
                <a:gd fmla="*/ 211245 h 530" name="T7"/>
                <a:gd fmla="*/ 547884 w 548" name="T8"/>
                <a:gd fmla="*/ 164064 h 530" name="T9"/>
                <a:gd fmla="*/ 541349 w 548" name="T10"/>
                <a:gd fmla="*/ 125460 h 530" name="T11"/>
                <a:gd fmla="*/ 467281 w 548" name="T12"/>
                <a:gd fmla="*/ 23591 h 530" name="T13"/>
                <a:gd fmla="*/ 460746 w 548" name="T14"/>
                <a:gd fmla="*/ 34314 h 530" name="T15"/>
                <a:gd fmla="*/ 447675 w 548" name="T16"/>
                <a:gd fmla="*/ 48254 h 530" name="T17"/>
                <a:gd fmla="*/ 416087 w 548" name="T18"/>
                <a:gd fmla="*/ 13940 h 530" name="T19"/>
                <a:gd fmla="*/ 367072 w 548" name="T20"/>
                <a:gd fmla="*/ 0 h 530" name="T21"/>
                <a:gd fmla="*/ 367072 w 548" name="T22"/>
                <a:gd fmla="*/ 13940 h 530" name="T23"/>
                <a:gd fmla="*/ 367072 w 548" name="T24"/>
                <a:gd fmla="*/ 34314 h 530" name="T25"/>
                <a:gd fmla="*/ 348555 w 548" name="T26"/>
                <a:gd fmla="*/ 50399 h 530" name="T27"/>
                <a:gd fmla="*/ 308253 w 548" name="T28"/>
                <a:gd fmla="*/ 87930 h 530" name="T29"/>
                <a:gd fmla="*/ 267951 w 548" name="T30"/>
                <a:gd fmla="*/ 87930 h 530" name="T31"/>
                <a:gd fmla="*/ 252702 w 548" name="T32"/>
                <a:gd fmla="*/ 114737 h 530" name="T33"/>
                <a:gd fmla="*/ 237453 w 548" name="T34"/>
                <a:gd fmla="*/ 114737 h 530" name="T35"/>
                <a:gd fmla="*/ 208044 w 548" name="T36"/>
                <a:gd fmla="*/ 143690 h 530" name="T37"/>
                <a:gd fmla="*/ 190616 w 548" name="T38"/>
                <a:gd fmla="*/ 143690 h 530" name="T39"/>
                <a:gd fmla="*/ 156850 w 548" name="T40"/>
                <a:gd fmla="*/ 178004 h 530" name="T41"/>
                <a:gd fmla="*/ 136154 w 548" name="T42"/>
                <a:gd fmla="*/ 183365 h 530" name="T43"/>
                <a:gd fmla="*/ 89317 w 548" name="T44"/>
                <a:gd fmla="*/ 251993 h 530" name="T45"/>
                <a:gd fmla="*/ 59908 w 548" name="T46"/>
                <a:gd fmla="*/ 210173 h 530" name="T47"/>
                <a:gd fmla="*/ 28320 w 548" name="T48"/>
                <a:gd fmla="*/ 188727 h 530" name="T49"/>
                <a:gd fmla="*/ 13071 w 548" name="T50"/>
                <a:gd fmla="*/ 203739 h 530" name="T51"/>
                <a:gd fmla="*/ 30499 w 548" name="T52"/>
                <a:gd fmla="*/ 297030 h 530" name="T53"/>
                <a:gd fmla="*/ 15249 w 548" name="T54"/>
                <a:gd fmla="*/ 329200 h 530" name="T55"/>
                <a:gd fmla="*/ 0 w 548" name="T56"/>
                <a:gd fmla="*/ 375309 h 530" name="T57"/>
                <a:gd fmla="*/ 45748 w 548" name="T58"/>
                <a:gd fmla="*/ 404261 h 530" name="T59"/>
                <a:gd fmla="*/ 67532 w 548" name="T60"/>
                <a:gd fmla="*/ 407478 h 530" name="T61"/>
                <a:gd fmla="*/ 100209 w 548" name="T62"/>
                <a:gd fmla="*/ 451443 h 530" name="T63"/>
                <a:gd fmla="*/ 125262 w 548" name="T64"/>
                <a:gd fmla="*/ 438575 h 530" name="T65"/>
                <a:gd fmla="*/ 162296 w 548" name="T66"/>
                <a:gd fmla="*/ 394611 h 530" name="T67"/>
                <a:gd fmla="*/ 198241 w 548" name="T68"/>
                <a:gd fmla="*/ 330272 h 530" name="T69"/>
                <a:gd fmla="*/ 261416 w 548" name="T70"/>
                <a:gd fmla="*/ 317404 h 530" name="T71"/>
                <a:gd fmla="*/ 300628 w 548" name="T72"/>
                <a:gd fmla="*/ 356007 h 530" name="T73"/>
                <a:gd fmla="*/ 273398 w 548" name="T74"/>
                <a:gd fmla="*/ 420346 h 530" name="T75"/>
                <a:gd fmla="*/ 237453 w 548" name="T76"/>
                <a:gd fmla="*/ 477179 h 530" name="T77"/>
                <a:gd fmla="*/ 267951 w 548" name="T78"/>
                <a:gd fmla="*/ 500769 h 530" name="T79"/>
                <a:gd fmla="*/ 267951 w 548" name="T80"/>
                <a:gd fmla="*/ 529722 h 530" name="T81"/>
                <a:gd fmla="*/ 242899 w 548" name="T82"/>
                <a:gd fmla="*/ 555457 h 530" name="T83"/>
                <a:gd fmla="*/ 248345 w 548" name="T84"/>
                <a:gd fmla="*/ 567253 h 530" name="T85"/>
                <a:gd fmla="*/ 293004 w 548" name="T86"/>
                <a:gd fmla="*/ 543662 h 530" name="T87"/>
                <a:gd fmla="*/ 359447 w 548" name="T88"/>
                <a:gd fmla="*/ 455732 h 530" name="T89"/>
                <a:gd fmla="*/ 460746 w 548" name="T90"/>
                <a:gd fmla="*/ 401044 h 530" name="T91"/>
                <a:gd fmla="*/ 493423 w 548" name="T92"/>
                <a:gd fmla="*/ 394611 h 530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</a:gdLst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b="b" l="0" r="r" t="0"/>
              <a:pathLst>
                <a:path h="530" w="548">
                  <a:moveTo>
                    <a:pt x="453" y="368"/>
                  </a:moveTo>
                  <a:lnTo>
                    <a:pt x="508" y="281"/>
                  </a:lnTo>
                  <a:lnTo>
                    <a:pt x="547" y="239"/>
                  </a:lnTo>
                  <a:lnTo>
                    <a:pt x="542" y="197"/>
                  </a:lnTo>
                  <a:lnTo>
                    <a:pt x="503" y="153"/>
                  </a:lnTo>
                  <a:lnTo>
                    <a:pt x="497" y="117"/>
                  </a:lnTo>
                  <a:lnTo>
                    <a:pt x="429" y="22"/>
                  </a:lnTo>
                  <a:lnTo>
                    <a:pt x="423" y="32"/>
                  </a:lnTo>
                  <a:lnTo>
                    <a:pt x="411" y="45"/>
                  </a:lnTo>
                  <a:lnTo>
                    <a:pt x="382" y="13"/>
                  </a:lnTo>
                  <a:lnTo>
                    <a:pt x="337" y="0"/>
                  </a:lnTo>
                  <a:lnTo>
                    <a:pt x="337" y="13"/>
                  </a:lnTo>
                  <a:lnTo>
                    <a:pt x="337" y="32"/>
                  </a:lnTo>
                  <a:lnTo>
                    <a:pt x="320" y="47"/>
                  </a:lnTo>
                  <a:lnTo>
                    <a:pt x="283" y="82"/>
                  </a:lnTo>
                  <a:lnTo>
                    <a:pt x="246" y="82"/>
                  </a:lnTo>
                  <a:lnTo>
                    <a:pt x="232" y="107"/>
                  </a:lnTo>
                  <a:lnTo>
                    <a:pt x="218" y="107"/>
                  </a:lnTo>
                  <a:lnTo>
                    <a:pt x="191" y="134"/>
                  </a:lnTo>
                  <a:lnTo>
                    <a:pt x="175" y="134"/>
                  </a:lnTo>
                  <a:lnTo>
                    <a:pt x="144" y="166"/>
                  </a:lnTo>
                  <a:lnTo>
                    <a:pt x="125" y="171"/>
                  </a:lnTo>
                  <a:lnTo>
                    <a:pt x="82" y="235"/>
                  </a:lnTo>
                  <a:lnTo>
                    <a:pt x="55" y="196"/>
                  </a:lnTo>
                  <a:lnTo>
                    <a:pt x="26" y="176"/>
                  </a:lnTo>
                  <a:lnTo>
                    <a:pt x="12" y="190"/>
                  </a:lnTo>
                  <a:lnTo>
                    <a:pt x="28" y="277"/>
                  </a:lnTo>
                  <a:lnTo>
                    <a:pt x="14" y="307"/>
                  </a:lnTo>
                  <a:lnTo>
                    <a:pt x="0" y="350"/>
                  </a:lnTo>
                  <a:lnTo>
                    <a:pt x="42" y="377"/>
                  </a:lnTo>
                  <a:lnTo>
                    <a:pt x="62" y="380"/>
                  </a:lnTo>
                  <a:lnTo>
                    <a:pt x="92" y="421"/>
                  </a:lnTo>
                  <a:lnTo>
                    <a:pt x="115" y="409"/>
                  </a:lnTo>
                  <a:lnTo>
                    <a:pt x="149" y="368"/>
                  </a:lnTo>
                  <a:lnTo>
                    <a:pt x="182" y="308"/>
                  </a:lnTo>
                  <a:lnTo>
                    <a:pt x="240" y="296"/>
                  </a:lnTo>
                  <a:lnTo>
                    <a:pt x="276" y="332"/>
                  </a:lnTo>
                  <a:lnTo>
                    <a:pt x="251" y="392"/>
                  </a:lnTo>
                  <a:lnTo>
                    <a:pt x="218" y="445"/>
                  </a:lnTo>
                  <a:lnTo>
                    <a:pt x="246" y="467"/>
                  </a:lnTo>
                  <a:lnTo>
                    <a:pt x="246" y="494"/>
                  </a:lnTo>
                  <a:lnTo>
                    <a:pt x="223" y="518"/>
                  </a:lnTo>
                  <a:lnTo>
                    <a:pt x="228" y="529"/>
                  </a:lnTo>
                  <a:lnTo>
                    <a:pt x="269" y="507"/>
                  </a:lnTo>
                  <a:lnTo>
                    <a:pt x="330" y="425"/>
                  </a:lnTo>
                  <a:lnTo>
                    <a:pt x="423" y="374"/>
                  </a:lnTo>
                  <a:lnTo>
                    <a:pt x="453" y="368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9" name="Freeform 8"/>
            <p:cNvSpPr/>
            <p:nvPr/>
          </p:nvSpPr>
          <p:spPr bwMode="auto">
            <a:xfrm>
              <a:off x="4059779" y="1878385"/>
              <a:ext cx="678236" cy="451745"/>
            </a:xfrm>
            <a:custGeom>
              <a:gdLst>
                <a:gd fmla="*/ 842524 w 793" name="T0"/>
                <a:gd fmla="*/ 158809 h 540" name="T1"/>
                <a:gd fmla="*/ 773411 w 793" name="T2"/>
                <a:gd fmla="*/ 145933 h 540" name="T3"/>
                <a:gd fmla="*/ 747082 w 793" name="T4"/>
                <a:gd fmla="*/ 142713 h 540" name="T5"/>
                <a:gd fmla="*/ 685648 w 793" name="T6"/>
                <a:gd fmla="*/ 174904 h 540" name="T7"/>
                <a:gd fmla="*/ 658222 w 793" name="T8"/>
                <a:gd fmla="*/ 191000 h 540" name="T9"/>
                <a:gd fmla="*/ 607758 w 793" name="T10"/>
                <a:gd fmla="*/ 154517 h 540" name="T11"/>
                <a:gd fmla="*/ 560586 w 793" name="T12"/>
                <a:gd fmla="*/ 115888 h 540" name="T13"/>
                <a:gd fmla="*/ 552906 w 793" name="T14"/>
                <a:gd fmla="*/ 167393 h 540" name="T15"/>
                <a:gd fmla="*/ 504637 w 793" name="T16"/>
                <a:gd fmla="*/ 115888 h 540" name="T17"/>
                <a:gd fmla="*/ 464046 w 793" name="T18"/>
                <a:gd fmla="*/ 75112 h 540" name="T19"/>
                <a:gd fmla="*/ 375187 w 793" name="T20"/>
                <a:gd fmla="*/ 75112 h 540" name="T21"/>
                <a:gd fmla="*/ 330208 w 793" name="T22"/>
                <a:gd fmla="*/ 41848 h 540" name="T23"/>
                <a:gd fmla="*/ 264386 w 793" name="T24"/>
                <a:gd fmla="*/ 65455 h 540" name="T25"/>
                <a:gd fmla="*/ 197467 w 793" name="T26"/>
                <a:gd fmla="*/ 48287 h 540" name="T27"/>
                <a:gd fmla="*/ 107510 w 793" name="T28"/>
                <a:gd fmla="*/ 9657 h 540" name="T29"/>
                <a:gd fmla="*/ 80084 w 793" name="T30"/>
                <a:gd fmla="*/ 70820 h 540" name="T31"/>
                <a:gd fmla="*/ 0 w 793" name="T32"/>
                <a:gd fmla="*/ 75112 h 540" name="T33"/>
                <a:gd fmla="*/ 42784 w 793" name="T34"/>
                <a:gd fmla="*/ 115888 h 540" name="T35"/>
                <a:gd fmla="*/ 48270 w 793" name="T36"/>
                <a:gd fmla="*/ 188854 h 540" name="T37"/>
                <a:gd fmla="*/ 72404 w 793" name="T38"/>
                <a:gd fmla="*/ 247871 h 540" name="T39"/>
                <a:gd fmla="*/ 142615 w 793" name="T40"/>
                <a:gd fmla="*/ 209242 h 540" name="T41"/>
                <a:gd fmla="*/ 197467 w 793" name="T42"/>
                <a:gd fmla="*/ 317618 h 540" name="T43"/>
                <a:gd fmla="*/ 228184 w 793" name="T44"/>
                <a:gd fmla="*/ 319764 h 540" name="T45"/>
                <a:gd fmla="*/ 310461 w 793" name="T46"/>
                <a:gd fmla="*/ 369123 h 540" name="T47"/>
                <a:gd fmla="*/ 330208 w 793" name="T48"/>
                <a:gd fmla="*/ 343371 h 540" name="T49"/>
                <a:gd fmla="*/ 411389 w 793" name="T50"/>
                <a:gd fmla="*/ 485011 h 540" name="T51"/>
                <a:gd fmla="*/ 458561 w 793" name="T52"/>
                <a:gd fmla="*/ 578365 h 540" name="T53"/>
                <a:gd fmla="*/ 529869 w 793" name="T54"/>
                <a:gd fmla="*/ 457112 h 540" name="T55"/>
                <a:gd fmla="*/ 585818 w 793" name="T56"/>
                <a:gd fmla="*/ 472135 h 540" name="T57"/>
                <a:gd fmla="*/ 668095 w 793" name="T58"/>
                <a:gd fmla="*/ 445309 h 540" name="T59"/>
                <a:gd fmla="*/ 648349 w 793" name="T60"/>
                <a:gd fmla="*/ 390584 h 540" name="T61"/>
                <a:gd fmla="*/ 728432 w 793" name="T62"/>
                <a:gd fmla="*/ 329421 h 540" name="T63"/>
                <a:gd fmla="*/ 761343 w 793" name="T64"/>
                <a:gd fmla="*/ 270404 h 540" name="T65"/>
                <a:gd fmla="*/ 785478 w 793" name="T66"/>
                <a:gd fmla="*/ 236067 h 540" name="T67"/>
                <a:gd fmla="*/ 817292 w 793" name="T68"/>
                <a:gd fmla="*/ 263966 h 540" name="T69"/>
                <a:gd fmla="*/ 868853 w 793" name="T70"/>
                <a:gd fmla="*/ 171685 h 540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b" l="0" r="r" t="0"/>
              <a:pathLst>
                <a:path h="540" w="793">
                  <a:moveTo>
                    <a:pt x="784" y="151"/>
                  </a:moveTo>
                  <a:lnTo>
                    <a:pt x="768" y="148"/>
                  </a:lnTo>
                  <a:lnTo>
                    <a:pt x="742" y="148"/>
                  </a:lnTo>
                  <a:lnTo>
                    <a:pt x="705" y="136"/>
                  </a:lnTo>
                  <a:lnTo>
                    <a:pt x="694" y="115"/>
                  </a:lnTo>
                  <a:lnTo>
                    <a:pt x="681" y="133"/>
                  </a:lnTo>
                  <a:lnTo>
                    <a:pt x="664" y="120"/>
                  </a:lnTo>
                  <a:lnTo>
                    <a:pt x="625" y="163"/>
                  </a:lnTo>
                  <a:lnTo>
                    <a:pt x="618" y="176"/>
                  </a:lnTo>
                  <a:lnTo>
                    <a:pt x="600" y="178"/>
                  </a:lnTo>
                  <a:lnTo>
                    <a:pt x="576" y="151"/>
                  </a:lnTo>
                  <a:lnTo>
                    <a:pt x="554" y="144"/>
                  </a:lnTo>
                  <a:lnTo>
                    <a:pt x="529" y="94"/>
                  </a:lnTo>
                  <a:lnTo>
                    <a:pt x="511" y="108"/>
                  </a:lnTo>
                  <a:lnTo>
                    <a:pt x="517" y="148"/>
                  </a:lnTo>
                  <a:lnTo>
                    <a:pt x="504" y="156"/>
                  </a:lnTo>
                  <a:lnTo>
                    <a:pt x="472" y="122"/>
                  </a:lnTo>
                  <a:lnTo>
                    <a:pt x="460" y="108"/>
                  </a:lnTo>
                  <a:lnTo>
                    <a:pt x="435" y="108"/>
                  </a:lnTo>
                  <a:lnTo>
                    <a:pt x="423" y="70"/>
                  </a:lnTo>
                  <a:lnTo>
                    <a:pt x="388" y="51"/>
                  </a:lnTo>
                  <a:lnTo>
                    <a:pt x="342" y="70"/>
                  </a:lnTo>
                  <a:lnTo>
                    <a:pt x="325" y="66"/>
                  </a:lnTo>
                  <a:lnTo>
                    <a:pt x="301" y="39"/>
                  </a:lnTo>
                  <a:lnTo>
                    <a:pt x="262" y="61"/>
                  </a:lnTo>
                  <a:lnTo>
                    <a:pt x="241" y="61"/>
                  </a:lnTo>
                  <a:lnTo>
                    <a:pt x="216" y="70"/>
                  </a:lnTo>
                  <a:lnTo>
                    <a:pt x="180" y="45"/>
                  </a:lnTo>
                  <a:lnTo>
                    <a:pt x="154" y="0"/>
                  </a:lnTo>
                  <a:lnTo>
                    <a:pt x="98" y="9"/>
                  </a:lnTo>
                  <a:lnTo>
                    <a:pt x="75" y="37"/>
                  </a:lnTo>
                  <a:lnTo>
                    <a:pt x="73" y="66"/>
                  </a:lnTo>
                  <a:lnTo>
                    <a:pt x="7" y="48"/>
                  </a:lnTo>
                  <a:lnTo>
                    <a:pt x="0" y="70"/>
                  </a:lnTo>
                  <a:lnTo>
                    <a:pt x="4" y="82"/>
                  </a:lnTo>
                  <a:lnTo>
                    <a:pt x="39" y="108"/>
                  </a:lnTo>
                  <a:lnTo>
                    <a:pt x="39" y="144"/>
                  </a:lnTo>
                  <a:lnTo>
                    <a:pt x="44" y="176"/>
                  </a:lnTo>
                  <a:lnTo>
                    <a:pt x="64" y="206"/>
                  </a:lnTo>
                  <a:lnTo>
                    <a:pt x="66" y="231"/>
                  </a:lnTo>
                  <a:lnTo>
                    <a:pt x="80" y="241"/>
                  </a:lnTo>
                  <a:lnTo>
                    <a:pt x="130" y="195"/>
                  </a:lnTo>
                  <a:lnTo>
                    <a:pt x="180" y="259"/>
                  </a:lnTo>
                  <a:lnTo>
                    <a:pt x="180" y="296"/>
                  </a:lnTo>
                  <a:lnTo>
                    <a:pt x="208" y="312"/>
                  </a:lnTo>
                  <a:lnTo>
                    <a:pt x="208" y="298"/>
                  </a:lnTo>
                  <a:lnTo>
                    <a:pt x="253" y="312"/>
                  </a:lnTo>
                  <a:lnTo>
                    <a:pt x="283" y="344"/>
                  </a:lnTo>
                  <a:lnTo>
                    <a:pt x="295" y="330"/>
                  </a:lnTo>
                  <a:lnTo>
                    <a:pt x="301" y="320"/>
                  </a:lnTo>
                  <a:lnTo>
                    <a:pt x="368" y="415"/>
                  </a:lnTo>
                  <a:lnTo>
                    <a:pt x="375" y="452"/>
                  </a:lnTo>
                  <a:lnTo>
                    <a:pt x="414" y="495"/>
                  </a:lnTo>
                  <a:lnTo>
                    <a:pt x="418" y="539"/>
                  </a:lnTo>
                  <a:lnTo>
                    <a:pt x="452" y="517"/>
                  </a:lnTo>
                  <a:lnTo>
                    <a:pt x="483" y="426"/>
                  </a:lnTo>
                  <a:lnTo>
                    <a:pt x="499" y="420"/>
                  </a:lnTo>
                  <a:lnTo>
                    <a:pt x="534" y="440"/>
                  </a:lnTo>
                  <a:lnTo>
                    <a:pt x="591" y="433"/>
                  </a:lnTo>
                  <a:lnTo>
                    <a:pt x="609" y="415"/>
                  </a:lnTo>
                  <a:lnTo>
                    <a:pt x="583" y="375"/>
                  </a:lnTo>
                  <a:lnTo>
                    <a:pt x="591" y="364"/>
                  </a:lnTo>
                  <a:lnTo>
                    <a:pt x="642" y="346"/>
                  </a:lnTo>
                  <a:lnTo>
                    <a:pt x="664" y="307"/>
                  </a:lnTo>
                  <a:lnTo>
                    <a:pt x="691" y="294"/>
                  </a:lnTo>
                  <a:lnTo>
                    <a:pt x="694" y="252"/>
                  </a:lnTo>
                  <a:lnTo>
                    <a:pt x="700" y="225"/>
                  </a:lnTo>
                  <a:lnTo>
                    <a:pt x="716" y="220"/>
                  </a:lnTo>
                  <a:lnTo>
                    <a:pt x="729" y="235"/>
                  </a:lnTo>
                  <a:lnTo>
                    <a:pt x="745" y="246"/>
                  </a:lnTo>
                  <a:lnTo>
                    <a:pt x="782" y="199"/>
                  </a:lnTo>
                  <a:lnTo>
                    <a:pt x="792" y="160"/>
                  </a:lnTo>
                  <a:lnTo>
                    <a:pt x="784" y="151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9"/>
            <p:cNvSpPr/>
            <p:nvPr/>
          </p:nvSpPr>
          <p:spPr bwMode="auto">
            <a:xfrm>
              <a:off x="2376565" y="3572738"/>
              <a:ext cx="738882" cy="750020"/>
            </a:xfrm>
            <a:custGeom>
              <a:gdLst>
                <a:gd fmla="*/ 826401 w 867" name="T0"/>
                <a:gd fmla="*/ 148579 h 900" name="T1"/>
                <a:gd fmla="*/ 759721 w 867" name="T2"/>
                <a:gd fmla="*/ 166751 h 900" name="T3"/>
                <a:gd fmla="*/ 733486 w 867" name="T4"/>
                <a:gd fmla="*/ 117581 h 900" name="T5"/>
                <a:gd fmla="*/ 719275 w 867" name="T6"/>
                <a:gd fmla="*/ 83376 h 900" name="T7"/>
                <a:gd fmla="*/ 673364 w 867" name="T8"/>
                <a:gd fmla="*/ 85513 h 900" name="T9"/>
                <a:gd fmla="*/ 646036 w 867" name="T10"/>
                <a:gd fmla="*/ 125063 h 900" name="T11"/>
                <a:gd fmla="*/ 646036 w 867" name="T12"/>
                <a:gd fmla="*/ 167820 h 900" name="T13"/>
                <a:gd fmla="*/ 590287 w 867" name="T14"/>
                <a:gd fmla="*/ 334571 h 900" name="T15"/>
                <a:gd fmla="*/ 543282 w 867" name="T16"/>
                <a:gd fmla="*/ 344191 h 900" name="T17"/>
                <a:gd fmla="*/ 454739 w 867" name="T18"/>
                <a:gd fmla="*/ 368776 h 900" name="T19"/>
                <a:gd fmla="*/ 323565 w 867" name="T20"/>
                <a:gd fmla="*/ 166751 h 900" name="T21"/>
                <a:gd fmla="*/ 278746 w 867" name="T22"/>
                <a:gd fmla="*/ 132546 h 900" name="T23"/>
                <a:gd fmla="*/ 267815 w 867" name="T24"/>
                <a:gd fmla="*/ 85513 h 900" name="T25"/>
                <a:gd fmla="*/ 205507 w 867" name="T26"/>
                <a:gd fmla="*/ 117581 h 900" name="T27"/>
                <a:gd fmla="*/ 178179 w 867" name="T28"/>
                <a:gd fmla="*/ 0 h 900" name="T29"/>
                <a:gd fmla="*/ 132268 w 867" name="T30"/>
                <a:gd fmla="*/ 47032 h 900" name="T31"/>
                <a:gd fmla="*/ 126802 w 867" name="T32"/>
                <a:gd fmla="*/ 119719 h 900" name="T33"/>
                <a:gd fmla="*/ 96195 w 867" name="T34"/>
                <a:gd fmla="*/ 106892 h 900" name="T35"/>
                <a:gd fmla="*/ 96195 w 867" name="T36"/>
                <a:gd fmla="*/ 194543 h 900" name="T37"/>
                <a:gd fmla="*/ 132268 w 867" name="T38"/>
                <a:gd fmla="*/ 205232 h 900" name="T39"/>
                <a:gd fmla="*/ 127895 w 867" name="T40"/>
                <a:gd fmla="*/ 392292 h 900" name="T41"/>
                <a:gd fmla="*/ 21862 w 867" name="T42"/>
                <a:gd fmla="*/ 515218 h 900" name="T43"/>
                <a:gd fmla="*/ 0 w 867" name="T44"/>
                <a:gd fmla="*/ 549423 h 900" name="T45"/>
                <a:gd fmla="*/ 2186 w 867" name="T46"/>
                <a:gd fmla="*/ 623178 h 900" name="T47"/>
                <a:gd fmla="*/ 62308 w 867" name="T48"/>
                <a:gd fmla="*/ 611420 h 900" name="T49"/>
                <a:gd fmla="*/ 126802 w 867" name="T50"/>
                <a:gd fmla="*/ 638143 h 900" name="T51"/>
                <a:gd fmla="*/ 145385 w 867" name="T52"/>
                <a:gd fmla="*/ 705485 h 900" name="T53"/>
                <a:gd fmla="*/ 195669 w 867" name="T54"/>
                <a:gd fmla="*/ 718312 h 900" name="T55"/>
                <a:gd fmla="*/ 193483 w 867" name="T56"/>
                <a:gd fmla="*/ 757862 h 900" name="T57"/>
                <a:gd fmla="*/ 174900 w 867" name="T58"/>
                <a:gd fmla="*/ 828410 h 900" name="T59"/>
                <a:gd fmla="*/ 213159 w 867" name="T60"/>
                <a:gd fmla="*/ 844444 h 900" name="T61"/>
                <a:gd fmla="*/ 251418 w 867" name="T62"/>
                <a:gd fmla="*/ 876512 h 900" name="T63"/>
                <a:gd fmla="*/ 324658 w 867" name="T64"/>
                <a:gd fmla="*/ 920337 h 900" name="T65"/>
                <a:gd fmla="*/ 394618 w 867" name="T66"/>
                <a:gd fmla="*/ 898959 h 900" name="T67"/>
                <a:gd fmla="*/ 402269 w 867" name="T68"/>
                <a:gd fmla="*/ 942785 h 900" name="T69"/>
                <a:gd fmla="*/ 447087 w 867" name="T70"/>
                <a:gd fmla="*/ 952405 h 900" name="T71"/>
                <a:gd fmla="*/ 467857 w 867" name="T72"/>
                <a:gd fmla="*/ 947060 h 900" name="T73"/>
                <a:gd fmla="*/ 448181 w 867" name="T74"/>
                <a:gd fmla="*/ 828410 h 900" name="T75"/>
                <a:gd fmla="*/ 508302 w 867" name="T76"/>
                <a:gd fmla="*/ 808101 h 900" name="T77"/>
                <a:gd fmla="*/ 543282 w 867" name="T78"/>
                <a:gd fmla="*/ 778171 h 900" name="T79"/>
                <a:gd fmla="*/ 631825 w 867" name="T80"/>
                <a:gd fmla="*/ 776034 h 900" name="T81"/>
                <a:gd fmla="*/ 673364 w 867" name="T82"/>
                <a:gd fmla="*/ 770689 h 900" name="T83"/>
                <a:gd fmla="*/ 707251 w 867" name="T84"/>
                <a:gd fmla="*/ 796343 h 900" name="T85"/>
                <a:gd fmla="*/ 738951 w 867" name="T86"/>
                <a:gd fmla="*/ 763207 h 900" name="T87"/>
                <a:gd fmla="*/ 779397 w 867" name="T88"/>
                <a:gd fmla="*/ 765344 h 900" name="T89"/>
                <a:gd fmla="*/ 832960 w 867" name="T90"/>
                <a:gd fmla="*/ 705485 h 900" name="T91"/>
                <a:gd fmla="*/ 884337 w 867" name="T92"/>
                <a:gd fmla="*/ 718312 h 900" name="T93"/>
                <a:gd fmla="*/ 924782 w 867" name="T94"/>
                <a:gd fmla="*/ 679831 h 900" name="T95"/>
                <a:gd fmla="*/ 946645 w 867" name="T96"/>
                <a:gd fmla="*/ 636005 h 900" name="T97"/>
                <a:gd fmla="*/ 842798 w 867" name="T98"/>
                <a:gd fmla="*/ 599662 h 900" name="T99"/>
                <a:gd fmla="*/ 802353 w 867" name="T100"/>
                <a:gd fmla="*/ 575077 h 900" name="T101"/>
                <a:gd fmla="*/ 758628 w 867" name="T102"/>
                <a:gd fmla="*/ 547285 h 900" name="T103"/>
                <a:gd fmla="*/ 771745 w 867" name="T104"/>
                <a:gd fmla="*/ 468186 h 900" name="T105"/>
                <a:gd fmla="*/ 759721 w 867" name="T106"/>
                <a:gd fmla="*/ 322813 h 900" name="T107"/>
                <a:gd fmla="*/ 686482 w 867" name="T108"/>
                <a:gd fmla="*/ 327089 h 900" name="T109"/>
                <a:gd fmla="*/ 673364 w 867" name="T110"/>
                <a:gd fmla="*/ 275781 h 900" name="T111"/>
                <a:gd fmla="*/ 688668 w 867" name="T112"/>
                <a:gd fmla="*/ 224473 h 900" name="T113"/>
                <a:gd fmla="*/ 733486 w 867" name="T114"/>
                <a:gd fmla="*/ 221266 h 900" name="T115"/>
                <a:gd fmla="*/ 822029 w 867" name="T116"/>
                <a:gd fmla="*/ 221266 h 900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</a:gdLst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b="b" l="0" r="r" t="0"/>
              <a:pathLst>
                <a:path h="900" w="866">
                  <a:moveTo>
                    <a:pt x="762" y="165"/>
                  </a:moveTo>
                  <a:lnTo>
                    <a:pt x="756" y="139"/>
                  </a:lnTo>
                  <a:lnTo>
                    <a:pt x="734" y="133"/>
                  </a:lnTo>
                  <a:lnTo>
                    <a:pt x="695" y="156"/>
                  </a:lnTo>
                  <a:lnTo>
                    <a:pt x="671" y="142"/>
                  </a:lnTo>
                  <a:lnTo>
                    <a:pt x="671" y="110"/>
                  </a:lnTo>
                  <a:lnTo>
                    <a:pt x="658" y="96"/>
                  </a:lnTo>
                  <a:lnTo>
                    <a:pt x="658" y="78"/>
                  </a:lnTo>
                  <a:lnTo>
                    <a:pt x="623" y="72"/>
                  </a:lnTo>
                  <a:lnTo>
                    <a:pt x="616" y="80"/>
                  </a:lnTo>
                  <a:lnTo>
                    <a:pt x="621" y="105"/>
                  </a:lnTo>
                  <a:lnTo>
                    <a:pt x="591" y="117"/>
                  </a:lnTo>
                  <a:lnTo>
                    <a:pt x="585" y="134"/>
                  </a:lnTo>
                  <a:lnTo>
                    <a:pt x="591" y="157"/>
                  </a:lnTo>
                  <a:lnTo>
                    <a:pt x="528" y="229"/>
                  </a:lnTo>
                  <a:lnTo>
                    <a:pt x="540" y="313"/>
                  </a:lnTo>
                  <a:lnTo>
                    <a:pt x="510" y="337"/>
                  </a:lnTo>
                  <a:lnTo>
                    <a:pt x="497" y="322"/>
                  </a:lnTo>
                  <a:lnTo>
                    <a:pt x="437" y="357"/>
                  </a:lnTo>
                  <a:lnTo>
                    <a:pt x="416" y="345"/>
                  </a:lnTo>
                  <a:lnTo>
                    <a:pt x="329" y="180"/>
                  </a:lnTo>
                  <a:lnTo>
                    <a:pt x="296" y="156"/>
                  </a:lnTo>
                  <a:lnTo>
                    <a:pt x="268" y="147"/>
                  </a:lnTo>
                  <a:lnTo>
                    <a:pt x="255" y="124"/>
                  </a:lnTo>
                  <a:lnTo>
                    <a:pt x="271" y="100"/>
                  </a:lnTo>
                  <a:lnTo>
                    <a:pt x="245" y="80"/>
                  </a:lnTo>
                  <a:lnTo>
                    <a:pt x="217" y="105"/>
                  </a:lnTo>
                  <a:lnTo>
                    <a:pt x="188" y="110"/>
                  </a:lnTo>
                  <a:lnTo>
                    <a:pt x="167" y="22"/>
                  </a:lnTo>
                  <a:lnTo>
                    <a:pt x="163" y="0"/>
                  </a:lnTo>
                  <a:lnTo>
                    <a:pt x="133" y="37"/>
                  </a:lnTo>
                  <a:lnTo>
                    <a:pt x="121" y="44"/>
                  </a:lnTo>
                  <a:lnTo>
                    <a:pt x="122" y="100"/>
                  </a:lnTo>
                  <a:lnTo>
                    <a:pt x="116" y="112"/>
                  </a:lnTo>
                  <a:lnTo>
                    <a:pt x="100" y="112"/>
                  </a:lnTo>
                  <a:lnTo>
                    <a:pt x="88" y="100"/>
                  </a:lnTo>
                  <a:lnTo>
                    <a:pt x="73" y="117"/>
                  </a:lnTo>
                  <a:lnTo>
                    <a:pt x="88" y="182"/>
                  </a:lnTo>
                  <a:lnTo>
                    <a:pt x="105" y="182"/>
                  </a:lnTo>
                  <a:lnTo>
                    <a:pt x="121" y="192"/>
                  </a:lnTo>
                  <a:lnTo>
                    <a:pt x="125" y="231"/>
                  </a:lnTo>
                  <a:lnTo>
                    <a:pt x="117" y="367"/>
                  </a:lnTo>
                  <a:lnTo>
                    <a:pt x="25" y="451"/>
                  </a:lnTo>
                  <a:lnTo>
                    <a:pt x="20" y="482"/>
                  </a:lnTo>
                  <a:lnTo>
                    <a:pt x="2" y="496"/>
                  </a:lnTo>
                  <a:lnTo>
                    <a:pt x="0" y="514"/>
                  </a:lnTo>
                  <a:lnTo>
                    <a:pt x="15" y="553"/>
                  </a:lnTo>
                  <a:lnTo>
                    <a:pt x="2" y="583"/>
                  </a:lnTo>
                  <a:lnTo>
                    <a:pt x="10" y="585"/>
                  </a:lnTo>
                  <a:lnTo>
                    <a:pt x="57" y="572"/>
                  </a:lnTo>
                  <a:lnTo>
                    <a:pt x="122" y="571"/>
                  </a:lnTo>
                  <a:lnTo>
                    <a:pt x="116" y="597"/>
                  </a:lnTo>
                  <a:lnTo>
                    <a:pt x="127" y="622"/>
                  </a:lnTo>
                  <a:lnTo>
                    <a:pt x="133" y="660"/>
                  </a:lnTo>
                  <a:lnTo>
                    <a:pt x="140" y="672"/>
                  </a:lnTo>
                  <a:lnTo>
                    <a:pt x="179" y="672"/>
                  </a:lnTo>
                  <a:lnTo>
                    <a:pt x="197" y="684"/>
                  </a:lnTo>
                  <a:lnTo>
                    <a:pt x="177" y="709"/>
                  </a:lnTo>
                  <a:lnTo>
                    <a:pt x="175" y="740"/>
                  </a:lnTo>
                  <a:lnTo>
                    <a:pt x="160" y="775"/>
                  </a:lnTo>
                  <a:lnTo>
                    <a:pt x="170" y="788"/>
                  </a:lnTo>
                  <a:lnTo>
                    <a:pt x="195" y="790"/>
                  </a:lnTo>
                  <a:lnTo>
                    <a:pt x="236" y="806"/>
                  </a:lnTo>
                  <a:lnTo>
                    <a:pt x="230" y="820"/>
                  </a:lnTo>
                  <a:lnTo>
                    <a:pt x="257" y="861"/>
                  </a:lnTo>
                  <a:lnTo>
                    <a:pt x="297" y="861"/>
                  </a:lnTo>
                  <a:lnTo>
                    <a:pt x="347" y="831"/>
                  </a:lnTo>
                  <a:lnTo>
                    <a:pt x="361" y="841"/>
                  </a:lnTo>
                  <a:lnTo>
                    <a:pt x="361" y="856"/>
                  </a:lnTo>
                  <a:lnTo>
                    <a:pt x="368" y="882"/>
                  </a:lnTo>
                  <a:lnTo>
                    <a:pt x="381" y="894"/>
                  </a:lnTo>
                  <a:lnTo>
                    <a:pt x="409" y="891"/>
                  </a:lnTo>
                  <a:lnTo>
                    <a:pt x="418" y="899"/>
                  </a:lnTo>
                  <a:lnTo>
                    <a:pt x="428" y="886"/>
                  </a:lnTo>
                  <a:lnTo>
                    <a:pt x="428" y="848"/>
                  </a:lnTo>
                  <a:lnTo>
                    <a:pt x="410" y="775"/>
                  </a:lnTo>
                  <a:lnTo>
                    <a:pt x="423" y="756"/>
                  </a:lnTo>
                  <a:lnTo>
                    <a:pt x="465" y="756"/>
                  </a:lnTo>
                  <a:lnTo>
                    <a:pt x="474" y="756"/>
                  </a:lnTo>
                  <a:lnTo>
                    <a:pt x="497" y="728"/>
                  </a:lnTo>
                  <a:lnTo>
                    <a:pt x="555" y="745"/>
                  </a:lnTo>
                  <a:lnTo>
                    <a:pt x="578" y="726"/>
                  </a:lnTo>
                  <a:lnTo>
                    <a:pt x="591" y="738"/>
                  </a:lnTo>
                  <a:lnTo>
                    <a:pt x="616" y="721"/>
                  </a:lnTo>
                  <a:lnTo>
                    <a:pt x="640" y="745"/>
                  </a:lnTo>
                  <a:lnTo>
                    <a:pt x="647" y="745"/>
                  </a:lnTo>
                  <a:lnTo>
                    <a:pt x="656" y="733"/>
                  </a:lnTo>
                  <a:lnTo>
                    <a:pt x="676" y="714"/>
                  </a:lnTo>
                  <a:lnTo>
                    <a:pt x="683" y="721"/>
                  </a:lnTo>
                  <a:lnTo>
                    <a:pt x="713" y="716"/>
                  </a:lnTo>
                  <a:lnTo>
                    <a:pt x="738" y="693"/>
                  </a:lnTo>
                  <a:lnTo>
                    <a:pt x="762" y="660"/>
                  </a:lnTo>
                  <a:lnTo>
                    <a:pt x="792" y="655"/>
                  </a:lnTo>
                  <a:lnTo>
                    <a:pt x="809" y="672"/>
                  </a:lnTo>
                  <a:lnTo>
                    <a:pt x="821" y="637"/>
                  </a:lnTo>
                  <a:lnTo>
                    <a:pt x="846" y="636"/>
                  </a:lnTo>
                  <a:lnTo>
                    <a:pt x="856" y="627"/>
                  </a:lnTo>
                  <a:lnTo>
                    <a:pt x="866" y="595"/>
                  </a:lnTo>
                  <a:lnTo>
                    <a:pt x="854" y="578"/>
                  </a:lnTo>
                  <a:lnTo>
                    <a:pt x="771" y="561"/>
                  </a:lnTo>
                  <a:lnTo>
                    <a:pt x="756" y="538"/>
                  </a:lnTo>
                  <a:lnTo>
                    <a:pt x="734" y="538"/>
                  </a:lnTo>
                  <a:lnTo>
                    <a:pt x="708" y="538"/>
                  </a:lnTo>
                  <a:lnTo>
                    <a:pt x="694" y="512"/>
                  </a:lnTo>
                  <a:lnTo>
                    <a:pt x="694" y="496"/>
                  </a:lnTo>
                  <a:lnTo>
                    <a:pt x="706" y="438"/>
                  </a:lnTo>
                  <a:lnTo>
                    <a:pt x="671" y="405"/>
                  </a:lnTo>
                  <a:lnTo>
                    <a:pt x="695" y="302"/>
                  </a:lnTo>
                  <a:lnTo>
                    <a:pt x="681" y="288"/>
                  </a:lnTo>
                  <a:lnTo>
                    <a:pt x="628" y="306"/>
                  </a:lnTo>
                  <a:lnTo>
                    <a:pt x="616" y="283"/>
                  </a:lnTo>
                  <a:lnTo>
                    <a:pt x="616" y="258"/>
                  </a:lnTo>
                  <a:lnTo>
                    <a:pt x="603" y="246"/>
                  </a:lnTo>
                  <a:lnTo>
                    <a:pt x="630" y="210"/>
                  </a:lnTo>
                  <a:lnTo>
                    <a:pt x="658" y="219"/>
                  </a:lnTo>
                  <a:lnTo>
                    <a:pt x="671" y="207"/>
                  </a:lnTo>
                  <a:lnTo>
                    <a:pt x="725" y="214"/>
                  </a:lnTo>
                  <a:lnTo>
                    <a:pt x="752" y="207"/>
                  </a:lnTo>
                  <a:lnTo>
                    <a:pt x="762" y="165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10"/>
            <p:cNvSpPr/>
            <p:nvPr/>
          </p:nvSpPr>
          <p:spPr bwMode="auto">
            <a:xfrm>
              <a:off x="3726849" y="3416793"/>
              <a:ext cx="384911" cy="524767"/>
            </a:xfrm>
            <a:custGeom>
              <a:gdLst>
                <a:gd fmla="*/ 9896 w 449" name="T0"/>
                <a:gd fmla="*/ 147441 h 630" name="T1"/>
                <a:gd fmla="*/ 41784 w 449" name="T2"/>
                <a:gd fmla="*/ 207272 h 630" name="T3"/>
                <a:gd fmla="*/ 43983 w 449" name="T4"/>
                <a:gd fmla="*/ 238256 h 630" name="T5"/>
                <a:gd fmla="*/ 29689 w 449" name="T6"/>
                <a:gd fmla="*/ 270308 h 630" name="T7"/>
                <a:gd fmla="*/ 4398 w 449" name="T8"/>
                <a:gd fmla="*/ 288471 h 630" name="T9"/>
                <a:gd fmla="*/ 0 w 449" name="T10"/>
                <a:gd fmla="*/ 344029 h 630" name="T11"/>
                <a:gd fmla="*/ 7697 w 449" name="T12"/>
                <a:gd fmla="*/ 353645 h 630" name="T13"/>
                <a:gd fmla="*/ 20892 w 449" name="T14"/>
                <a:gd fmla="*/ 348303 h 630" name="T15"/>
                <a:gd fmla="*/ 29689 w 449" name="T16"/>
                <a:gd fmla="*/ 353645 h 630" name="T17"/>
                <a:gd fmla="*/ 29689 w 449" name="T18"/>
                <a:gd fmla="*/ 391039 h 630" name="T19"/>
                <a:gd fmla="*/ 43983 w 449" name="T20"/>
                <a:gd fmla="*/ 432707 h 630" name="T21"/>
                <a:gd fmla="*/ 63776 w 449" name="T22"/>
                <a:gd fmla="*/ 440186 h 630" name="T23"/>
                <a:gd fmla="*/ 67074 w 449" name="T24"/>
                <a:gd fmla="*/ 503222 h 630" name="T25"/>
                <a:gd fmla="*/ 54979 w 449" name="T26"/>
                <a:gd fmla="*/ 544890 h 630" name="T27"/>
                <a:gd fmla="*/ 67074 w 449" name="T28"/>
                <a:gd fmla="*/ 564122 h 630" name="T29"/>
                <a:gd fmla="*/ 89066 w 449" name="T30"/>
                <a:gd fmla="*/ 584422 h 630" name="T31"/>
                <a:gd fmla="*/ 138547 w 449" name="T32"/>
                <a:gd fmla="*/ 571601 h 630" name="T33"/>
                <a:gd fmla="*/ 149543 w 449" name="T34"/>
                <a:gd fmla="*/ 590832 h 630" name="T35"/>
                <a:gd fmla="*/ 131950 w 449" name="T36"/>
                <a:gd fmla="*/ 611132 h 630" name="T37"/>
                <a:gd fmla="*/ 106659 w 449" name="T38"/>
                <a:gd fmla="*/ 649595 h 630" name="T39"/>
                <a:gd fmla="*/ 106659 w 449" name="T40"/>
                <a:gd fmla="*/ 660279 h 630" name="T41"/>
                <a:gd fmla="*/ 123153 w 449" name="T42"/>
                <a:gd fmla="*/ 672032 h 630" name="T43"/>
                <a:gd fmla="*/ 229812 w 449" name="T44"/>
                <a:gd fmla="*/ 628227 h 630" name="T45"/>
                <a:gd fmla="*/ 268298 w 449" name="T46"/>
                <a:gd fmla="*/ 649595 h 630" name="T47"/>
                <a:gd fmla="*/ 278194 w 449" name="T48"/>
                <a:gd fmla="*/ 638911 h 630" name="T49"/>
                <a:gd fmla="*/ 268298 w 449" name="T50"/>
                <a:gd fmla="*/ 615406 h 630" name="T51"/>
                <a:gd fmla="*/ 270497 w 449" name="T52"/>
                <a:gd fmla="*/ 600448 h 630" name="T53"/>
                <a:gd fmla="*/ 286991 w 449" name="T54"/>
                <a:gd fmla="*/ 504291 h 630" name="T55"/>
                <a:gd fmla="*/ 302385 w 449" name="T56"/>
                <a:gd fmla="*/ 482923 h 630" name="T57"/>
                <a:gd fmla="*/ 310082 w 449" name="T58"/>
                <a:gd fmla="*/ 456212 h 630" name="T59"/>
                <a:gd fmla="*/ 328775 w 449" name="T60"/>
                <a:gd fmla="*/ 416681 h 630" name="T61"/>
                <a:gd fmla="*/ 317779 w 449" name="T62"/>
                <a:gd fmla="*/ 400655 h 630" name="T63"/>
                <a:gd fmla="*/ 321078 w 449" name="T64"/>
                <a:gd fmla="*/ 367534 h 630" name="T65"/>
                <a:gd fmla="*/ 367260 w 449" name="T66"/>
                <a:gd fmla="*/ 316250 h 630" name="T67"/>
                <a:gd fmla="*/ 366161 w 449" name="T68"/>
                <a:gd fmla="*/ 282061 h 630" name="T69"/>
                <a:gd fmla="*/ 393650 w 449" name="T70"/>
                <a:gd fmla="*/ 232914 h 630" name="T71"/>
                <a:gd fmla="*/ 423339 w 449" name="T72"/>
                <a:gd fmla="*/ 241461 h 630" name="T73"/>
                <a:gd fmla="*/ 481617 w 449" name="T74"/>
                <a:gd fmla="*/ 198725 h 630" name="T75"/>
                <a:gd fmla="*/ 492612 w 449" name="T76"/>
                <a:gd fmla="*/ 177357 h 630" name="T77"/>
                <a:gd fmla="*/ 455227 w 449" name="T78"/>
                <a:gd fmla="*/ 110047 h 630" name="T79"/>
                <a:gd fmla="*/ 431036 w 449" name="T80"/>
                <a:gd fmla="*/ 74789 h 630" name="T81"/>
                <a:gd fmla="*/ 448629 w 449" name="T82"/>
                <a:gd fmla="*/ 59831 h 630" name="T83"/>
                <a:gd fmla="*/ 426638 w 449" name="T84"/>
                <a:gd fmla="*/ 39531 h 630" name="T85"/>
                <a:gd fmla="*/ 369459 w 449" name="T86"/>
                <a:gd fmla="*/ 39531 h 630" name="T87"/>
                <a:gd fmla="*/ 346368 w 449" name="T88"/>
                <a:gd fmla="*/ 12821 h 630" name="T89"/>
                <a:gd fmla="*/ 300186 w 449" name="T90"/>
                <a:gd fmla="*/ 57694 h 630" name="T91"/>
                <a:gd fmla="*/ 283692 w 449" name="T92"/>
                <a:gd fmla="*/ 49147 h 630" name="T93"/>
                <a:gd fmla="*/ 302385 w 449" name="T94"/>
                <a:gd fmla="*/ 14958 h 630" name="T95"/>
                <a:gd fmla="*/ 300186 w 449" name="T96"/>
                <a:gd fmla="*/ 4274 h 630" name="T97"/>
                <a:gd fmla="*/ 283692 w 449" name="T98"/>
                <a:gd fmla="*/ 0 h 630" name="T99"/>
                <a:gd fmla="*/ 229812 w 449" name="T100"/>
                <a:gd fmla="*/ 28847 h 630" name="T101"/>
                <a:gd fmla="*/ 188028 w 449" name="T102"/>
                <a:gd fmla="*/ 41668 h 630" name="T103"/>
                <a:gd fmla="*/ 151742 w 449" name="T104"/>
                <a:gd fmla="*/ 39531 h 630" name="T105"/>
                <a:gd fmla="*/ 76971 w 449" name="T106"/>
                <a:gd fmla="*/ 106841 h 630" name="T107"/>
                <a:gd fmla="*/ 37386 w 449" name="T108"/>
                <a:gd fmla="*/ 119662 h 630" name="T109"/>
                <a:gd fmla="*/ 9896 w 449" name="T110"/>
                <a:gd fmla="*/ 147441 h 630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</a:gdLst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b="b" l="0" r="r" t="0"/>
              <a:pathLst>
                <a:path h="630" w="449">
                  <a:moveTo>
                    <a:pt x="9" y="138"/>
                  </a:moveTo>
                  <a:lnTo>
                    <a:pt x="38" y="194"/>
                  </a:lnTo>
                  <a:lnTo>
                    <a:pt x="40" y="223"/>
                  </a:lnTo>
                  <a:lnTo>
                    <a:pt x="27" y="253"/>
                  </a:lnTo>
                  <a:lnTo>
                    <a:pt x="4" y="270"/>
                  </a:lnTo>
                  <a:lnTo>
                    <a:pt x="0" y="322"/>
                  </a:lnTo>
                  <a:lnTo>
                    <a:pt x="7" y="331"/>
                  </a:lnTo>
                  <a:lnTo>
                    <a:pt x="19" y="326"/>
                  </a:lnTo>
                  <a:lnTo>
                    <a:pt x="27" y="331"/>
                  </a:lnTo>
                  <a:lnTo>
                    <a:pt x="27" y="366"/>
                  </a:lnTo>
                  <a:lnTo>
                    <a:pt x="40" y="405"/>
                  </a:lnTo>
                  <a:lnTo>
                    <a:pt x="58" y="412"/>
                  </a:lnTo>
                  <a:lnTo>
                    <a:pt x="61" y="471"/>
                  </a:lnTo>
                  <a:lnTo>
                    <a:pt x="50" y="510"/>
                  </a:lnTo>
                  <a:lnTo>
                    <a:pt x="61" y="528"/>
                  </a:lnTo>
                  <a:lnTo>
                    <a:pt x="81" y="547"/>
                  </a:lnTo>
                  <a:lnTo>
                    <a:pt x="126" y="535"/>
                  </a:lnTo>
                  <a:lnTo>
                    <a:pt x="136" y="553"/>
                  </a:lnTo>
                  <a:lnTo>
                    <a:pt x="120" y="572"/>
                  </a:lnTo>
                  <a:lnTo>
                    <a:pt x="97" y="608"/>
                  </a:lnTo>
                  <a:lnTo>
                    <a:pt x="97" y="618"/>
                  </a:lnTo>
                  <a:lnTo>
                    <a:pt x="112" y="629"/>
                  </a:lnTo>
                  <a:lnTo>
                    <a:pt x="209" y="588"/>
                  </a:lnTo>
                  <a:lnTo>
                    <a:pt x="244" y="608"/>
                  </a:lnTo>
                  <a:lnTo>
                    <a:pt x="253" y="598"/>
                  </a:lnTo>
                  <a:lnTo>
                    <a:pt x="244" y="576"/>
                  </a:lnTo>
                  <a:lnTo>
                    <a:pt x="246" y="562"/>
                  </a:lnTo>
                  <a:lnTo>
                    <a:pt x="261" y="472"/>
                  </a:lnTo>
                  <a:lnTo>
                    <a:pt x="275" y="452"/>
                  </a:lnTo>
                  <a:lnTo>
                    <a:pt x="282" y="427"/>
                  </a:lnTo>
                  <a:lnTo>
                    <a:pt x="299" y="390"/>
                  </a:lnTo>
                  <a:lnTo>
                    <a:pt x="289" y="375"/>
                  </a:lnTo>
                  <a:lnTo>
                    <a:pt x="292" y="344"/>
                  </a:lnTo>
                  <a:lnTo>
                    <a:pt x="334" y="296"/>
                  </a:lnTo>
                  <a:lnTo>
                    <a:pt x="333" y="264"/>
                  </a:lnTo>
                  <a:lnTo>
                    <a:pt x="358" y="218"/>
                  </a:lnTo>
                  <a:lnTo>
                    <a:pt x="385" y="226"/>
                  </a:lnTo>
                  <a:lnTo>
                    <a:pt x="438" y="186"/>
                  </a:lnTo>
                  <a:lnTo>
                    <a:pt x="448" y="166"/>
                  </a:lnTo>
                  <a:lnTo>
                    <a:pt x="414" y="103"/>
                  </a:lnTo>
                  <a:lnTo>
                    <a:pt x="392" y="70"/>
                  </a:lnTo>
                  <a:lnTo>
                    <a:pt x="408" y="56"/>
                  </a:lnTo>
                  <a:lnTo>
                    <a:pt x="388" y="37"/>
                  </a:lnTo>
                  <a:lnTo>
                    <a:pt x="336" y="37"/>
                  </a:lnTo>
                  <a:lnTo>
                    <a:pt x="315" y="12"/>
                  </a:lnTo>
                  <a:lnTo>
                    <a:pt x="273" y="54"/>
                  </a:lnTo>
                  <a:lnTo>
                    <a:pt x="258" y="46"/>
                  </a:lnTo>
                  <a:lnTo>
                    <a:pt x="275" y="14"/>
                  </a:lnTo>
                  <a:lnTo>
                    <a:pt x="273" y="4"/>
                  </a:lnTo>
                  <a:lnTo>
                    <a:pt x="258" y="0"/>
                  </a:lnTo>
                  <a:lnTo>
                    <a:pt x="209" y="27"/>
                  </a:lnTo>
                  <a:lnTo>
                    <a:pt x="171" y="39"/>
                  </a:lnTo>
                  <a:lnTo>
                    <a:pt x="138" y="37"/>
                  </a:lnTo>
                  <a:lnTo>
                    <a:pt x="70" y="100"/>
                  </a:lnTo>
                  <a:lnTo>
                    <a:pt x="34" y="112"/>
                  </a:lnTo>
                  <a:lnTo>
                    <a:pt x="9" y="138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11"/>
            <p:cNvSpPr/>
            <p:nvPr/>
          </p:nvSpPr>
          <p:spPr bwMode="auto">
            <a:xfrm>
              <a:off x="2891430" y="3570263"/>
              <a:ext cx="512390" cy="422041"/>
            </a:xfrm>
            <a:custGeom>
              <a:gdLst>
                <a:gd fmla="*/ 178546 w 600" name="T0"/>
                <a:gd fmla="*/ 180802 h 506" name="T1"/>
                <a:gd fmla="*/ 166497 w 600" name="T2"/>
                <a:gd fmla="*/ 224666 h 506" name="T3"/>
                <a:gd fmla="*/ 138017 w 600" name="T4"/>
                <a:gd fmla="*/ 232154 h 506" name="T5"/>
                <a:gd fmla="*/ 76676 w 600" name="T6"/>
                <a:gd fmla="*/ 224666 h 506" name="T7"/>
                <a:gd fmla="*/ 62436 w 600" name="T8"/>
                <a:gd fmla="*/ 237504 h 506" name="T9"/>
                <a:gd fmla="*/ 30671 w 600" name="T10"/>
                <a:gd fmla="*/ 226805 h 506" name="T11"/>
                <a:gd fmla="*/ 0 w 600" name="T12"/>
                <a:gd fmla="*/ 266389 h 506" name="T13"/>
                <a:gd fmla="*/ 14240 w 600" name="T14"/>
                <a:gd fmla="*/ 279227 h 506" name="T15"/>
                <a:gd fmla="*/ 14240 w 600" name="T16"/>
                <a:gd fmla="*/ 305973 h 506" name="T17"/>
                <a:gd fmla="*/ 28480 w 600" name="T18"/>
                <a:gd fmla="*/ 329509 h 506" name="T19"/>
                <a:gd fmla="*/ 87630 w 600" name="T20"/>
                <a:gd fmla="*/ 311322 h 506" name="T21"/>
                <a:gd fmla="*/ 104061 w 600" name="T22"/>
                <a:gd fmla="*/ 325230 h 506" name="T23"/>
                <a:gd fmla="*/ 76676 w 600" name="T24"/>
                <a:gd fmla="*/ 435423 h 506" name="T25"/>
                <a:gd fmla="*/ 116110 w 600" name="T26"/>
                <a:gd fmla="*/ 469658 h 506" name="T27"/>
                <a:gd fmla="*/ 102965 w 600" name="T28"/>
                <a:gd fmla="*/ 530639 h 506" name="T29"/>
                <a:gd fmla="*/ 142399 w 600" name="T30"/>
                <a:gd fmla="*/ 534918 h 506" name="T31"/>
                <a:gd fmla="*/ 178546 w 600" name="T32"/>
                <a:gd fmla="*/ 499613 h 506" name="T33"/>
                <a:gd fmla="*/ 193881 w 600" name="T34"/>
                <a:gd fmla="*/ 509242 h 506" name="T35"/>
                <a:gd fmla="*/ 269462 w 600" name="T36"/>
                <a:gd fmla="*/ 540267 h 506" name="T37"/>
                <a:gd fmla="*/ 281511 w 600" name="T38"/>
                <a:gd fmla="*/ 530639 h 506" name="T39"/>
                <a:gd fmla="*/ 284798 w 600" name="T40"/>
                <a:gd fmla="*/ 509242 h 506" name="T41"/>
                <a:gd fmla="*/ 300133 w 600" name="T42"/>
                <a:gd fmla="*/ 495334 h 506" name="T43"/>
                <a:gd fmla="*/ 407480 w 600" name="T44"/>
                <a:gd fmla="*/ 430074 h 506" name="T45"/>
                <a:gd fmla="*/ 422815 w 600" name="T46"/>
                <a:gd fmla="*/ 451471 h 506" name="T47"/>
                <a:gd fmla="*/ 490728 w 600" name="T48"/>
                <a:gd fmla="*/ 469658 h 506" name="T49"/>
                <a:gd fmla="*/ 523589 w 600" name="T50"/>
                <a:gd fmla="*/ 424725 h 506" name="T51"/>
                <a:gd fmla="*/ 540020 w 600" name="T52"/>
                <a:gd fmla="*/ 435423 h 506" name="T53"/>
                <a:gd fmla="*/ 566309 w 600" name="T54"/>
                <a:gd fmla="*/ 435423 h 506" name="T55"/>
                <a:gd fmla="*/ 566309 w 600" name="T56"/>
                <a:gd fmla="*/ 422585 h 506" name="T57"/>
                <a:gd fmla="*/ 600266 w 600" name="T58"/>
                <a:gd fmla="*/ 411887 h 506" name="T59"/>
                <a:gd fmla="*/ 600266 w 600" name="T60"/>
                <a:gd fmla="*/ 403328 h 506" name="T61"/>
                <a:gd fmla="*/ 612315 w 600" name="T62"/>
                <a:gd fmla="*/ 389420 h 506" name="T63"/>
                <a:gd fmla="*/ 619982 w 600" name="T64"/>
                <a:gd fmla="*/ 391560 h 506" name="T65"/>
                <a:gd fmla="*/ 656130 w 600" name="T66"/>
                <a:gd fmla="*/ 360535 h 506" name="T67"/>
                <a:gd fmla="*/ 625459 w 600" name="T68"/>
                <a:gd fmla="*/ 313462 h 506" name="T69"/>
                <a:gd fmla="*/ 640794 w 600" name="T70"/>
                <a:gd fmla="*/ 248202 h 506" name="T71"/>
                <a:gd fmla="*/ 624364 w 600" name="T72"/>
                <a:gd fmla="*/ 226805 h 506" name="T73"/>
                <a:gd fmla="*/ 573977 w 600" name="T74"/>
                <a:gd fmla="*/ 239643 h 506" name="T75"/>
                <a:gd fmla="*/ 568500 w 600" name="T76"/>
                <a:gd fmla="*/ 232154 h 506" name="T77"/>
                <a:gd fmla="*/ 624364 w 600" name="T78"/>
                <a:gd fmla="*/ 175453 h 506" name="T79"/>
                <a:gd fmla="*/ 600266 w 600" name="T80"/>
                <a:gd fmla="*/ 83447 h 506" name="T81"/>
                <a:gd fmla="*/ 563023 w 600" name="T82"/>
                <a:gd fmla="*/ 110193 h 506" name="T83"/>
                <a:gd fmla="*/ 529066 w 600" name="T84"/>
                <a:gd fmla="*/ 79168 h 506" name="T85"/>
                <a:gd fmla="*/ 499491 w 600" name="T86"/>
                <a:gd fmla="*/ 40654 h 506" name="T87"/>
                <a:gd fmla="*/ 495110 w 600" name="T88"/>
                <a:gd fmla="*/ 16048 h 506" name="T89"/>
                <a:gd fmla="*/ 477584 w 600" name="T90"/>
                <a:gd fmla="*/ 10698 h 506" name="T91"/>
                <a:gd fmla="*/ 449104 w 600" name="T92"/>
                <a:gd fmla="*/ 18187 h 506" name="T93"/>
                <a:gd fmla="*/ 407480 w 600" name="T94"/>
                <a:gd fmla="*/ 0 h 506" name="T95"/>
                <a:gd fmla="*/ 387763 w 600" name="T96"/>
                <a:gd fmla="*/ 43863 h 506" name="T97"/>
                <a:gd fmla="*/ 352711 w 600" name="T98"/>
                <a:gd fmla="*/ 47073 h 506" name="T99"/>
                <a:gd fmla="*/ 326422 w 600" name="T100"/>
                <a:gd fmla="*/ 83447 h 506" name="T101"/>
                <a:gd fmla="*/ 309991 w 600" name="T102"/>
                <a:gd fmla="*/ 75958 h 506" name="T103"/>
                <a:gd fmla="*/ 284798 w 600" name="T104"/>
                <a:gd fmla="*/ 83447 h 506" name="T105"/>
                <a:gd fmla="*/ 246459 w 600" name="T106"/>
                <a:gd fmla="*/ 62050 h 506" name="T107"/>
                <a:gd fmla="*/ 215789 w 600" name="T108"/>
                <a:gd fmla="*/ 96285 h 506" name="T109"/>
                <a:gd fmla="*/ 215789 w 600" name="T110"/>
                <a:gd fmla="*/ 113403 h 506" name="T111"/>
                <a:gd fmla="*/ 276035 w 600" name="T112"/>
                <a:gd fmla="*/ 142288 h 506" name="T113"/>
                <a:gd fmla="*/ 290274 w 600" name="T114"/>
                <a:gd fmla="*/ 166894 h 506" name="T115"/>
                <a:gd fmla="*/ 246459 w 600" name="T116"/>
                <a:gd fmla="*/ 181872 h 506" name="T117"/>
                <a:gd fmla="*/ 178546 w 600" name="T118"/>
                <a:gd fmla="*/ 180802 h 50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</a:gdLst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b="b" l="0" r="r" t="0"/>
              <a:pathLst>
                <a:path h="506" w="600">
                  <a:moveTo>
                    <a:pt x="163" y="169"/>
                  </a:moveTo>
                  <a:lnTo>
                    <a:pt x="152" y="210"/>
                  </a:lnTo>
                  <a:lnTo>
                    <a:pt x="126" y="217"/>
                  </a:lnTo>
                  <a:lnTo>
                    <a:pt x="70" y="210"/>
                  </a:lnTo>
                  <a:lnTo>
                    <a:pt x="57" y="222"/>
                  </a:lnTo>
                  <a:lnTo>
                    <a:pt x="28" y="212"/>
                  </a:lnTo>
                  <a:lnTo>
                    <a:pt x="0" y="249"/>
                  </a:lnTo>
                  <a:lnTo>
                    <a:pt x="13" y="261"/>
                  </a:lnTo>
                  <a:lnTo>
                    <a:pt x="13" y="286"/>
                  </a:lnTo>
                  <a:lnTo>
                    <a:pt x="26" y="308"/>
                  </a:lnTo>
                  <a:lnTo>
                    <a:pt x="80" y="291"/>
                  </a:lnTo>
                  <a:lnTo>
                    <a:pt x="95" y="304"/>
                  </a:lnTo>
                  <a:lnTo>
                    <a:pt x="70" y="407"/>
                  </a:lnTo>
                  <a:lnTo>
                    <a:pt x="106" y="439"/>
                  </a:lnTo>
                  <a:lnTo>
                    <a:pt x="94" y="496"/>
                  </a:lnTo>
                  <a:lnTo>
                    <a:pt x="130" y="500"/>
                  </a:lnTo>
                  <a:lnTo>
                    <a:pt x="163" y="467"/>
                  </a:lnTo>
                  <a:lnTo>
                    <a:pt x="177" y="476"/>
                  </a:lnTo>
                  <a:lnTo>
                    <a:pt x="246" y="505"/>
                  </a:lnTo>
                  <a:lnTo>
                    <a:pt x="257" y="496"/>
                  </a:lnTo>
                  <a:lnTo>
                    <a:pt x="260" y="476"/>
                  </a:lnTo>
                  <a:lnTo>
                    <a:pt x="274" y="463"/>
                  </a:lnTo>
                  <a:lnTo>
                    <a:pt x="372" y="402"/>
                  </a:lnTo>
                  <a:lnTo>
                    <a:pt x="386" y="422"/>
                  </a:lnTo>
                  <a:lnTo>
                    <a:pt x="448" y="439"/>
                  </a:lnTo>
                  <a:lnTo>
                    <a:pt x="478" y="397"/>
                  </a:lnTo>
                  <a:lnTo>
                    <a:pt x="493" y="407"/>
                  </a:lnTo>
                  <a:lnTo>
                    <a:pt x="517" y="407"/>
                  </a:lnTo>
                  <a:lnTo>
                    <a:pt x="517" y="395"/>
                  </a:lnTo>
                  <a:lnTo>
                    <a:pt x="548" y="385"/>
                  </a:lnTo>
                  <a:lnTo>
                    <a:pt x="548" y="377"/>
                  </a:lnTo>
                  <a:lnTo>
                    <a:pt x="559" y="364"/>
                  </a:lnTo>
                  <a:lnTo>
                    <a:pt x="566" y="366"/>
                  </a:lnTo>
                  <a:lnTo>
                    <a:pt x="599" y="337"/>
                  </a:lnTo>
                  <a:lnTo>
                    <a:pt x="571" y="293"/>
                  </a:lnTo>
                  <a:lnTo>
                    <a:pt x="585" y="232"/>
                  </a:lnTo>
                  <a:lnTo>
                    <a:pt x="570" y="212"/>
                  </a:lnTo>
                  <a:lnTo>
                    <a:pt x="524" y="224"/>
                  </a:lnTo>
                  <a:lnTo>
                    <a:pt x="519" y="217"/>
                  </a:lnTo>
                  <a:lnTo>
                    <a:pt x="570" y="164"/>
                  </a:lnTo>
                  <a:lnTo>
                    <a:pt x="548" y="78"/>
                  </a:lnTo>
                  <a:lnTo>
                    <a:pt x="514" y="103"/>
                  </a:lnTo>
                  <a:lnTo>
                    <a:pt x="483" y="74"/>
                  </a:lnTo>
                  <a:lnTo>
                    <a:pt x="456" y="38"/>
                  </a:lnTo>
                  <a:lnTo>
                    <a:pt x="452" y="15"/>
                  </a:lnTo>
                  <a:lnTo>
                    <a:pt x="436" y="10"/>
                  </a:lnTo>
                  <a:lnTo>
                    <a:pt x="410" y="17"/>
                  </a:lnTo>
                  <a:lnTo>
                    <a:pt x="372" y="0"/>
                  </a:lnTo>
                  <a:lnTo>
                    <a:pt x="354" y="41"/>
                  </a:lnTo>
                  <a:lnTo>
                    <a:pt x="322" y="44"/>
                  </a:lnTo>
                  <a:lnTo>
                    <a:pt x="298" y="78"/>
                  </a:lnTo>
                  <a:lnTo>
                    <a:pt x="283" y="71"/>
                  </a:lnTo>
                  <a:lnTo>
                    <a:pt x="260" y="78"/>
                  </a:lnTo>
                  <a:lnTo>
                    <a:pt x="225" y="58"/>
                  </a:lnTo>
                  <a:lnTo>
                    <a:pt x="197" y="90"/>
                  </a:lnTo>
                  <a:lnTo>
                    <a:pt x="197" y="106"/>
                  </a:lnTo>
                  <a:lnTo>
                    <a:pt x="252" y="133"/>
                  </a:lnTo>
                  <a:lnTo>
                    <a:pt x="265" y="156"/>
                  </a:lnTo>
                  <a:lnTo>
                    <a:pt x="225" y="170"/>
                  </a:lnTo>
                  <a:lnTo>
                    <a:pt x="163" y="169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12"/>
            <p:cNvSpPr/>
            <p:nvPr/>
          </p:nvSpPr>
          <p:spPr bwMode="auto">
            <a:xfrm>
              <a:off x="2400081" y="3124706"/>
              <a:ext cx="1006215" cy="743832"/>
            </a:xfrm>
            <a:custGeom>
              <a:gdLst>
                <a:gd fmla="*/ 504889 w 1181" name="T0"/>
                <a:gd fmla="*/ 80130 h 893" name="T1"/>
                <a:gd fmla="*/ 481940 w 1181" name="T2"/>
                <a:gd fmla="*/ 28847 h 893" name="T3"/>
                <a:gd fmla="*/ 564995 w 1181" name="T4"/>
                <a:gd fmla="*/ 0 h 893" name="T5"/>
                <a:gd fmla="*/ 579202 w 1181" name="T6"/>
                <a:gd fmla="*/ 55557 h 893" name="T7"/>
                <a:gd fmla="*/ 655700 w 1181" name="T8"/>
                <a:gd fmla="*/ 118593 h 893" name="T9"/>
                <a:gd fmla="*/ 695042 w 1181" name="T10"/>
                <a:gd fmla="*/ 118593 h 893" name="T11"/>
                <a:gd fmla="*/ 728920 w 1181" name="T12"/>
                <a:gd fmla="*/ 177355 h 893" name="T13"/>
                <a:gd fmla="*/ 807604 w 1181" name="T14"/>
                <a:gd fmla="*/ 170945 h 893" name="T15"/>
                <a:gd fmla="*/ 842575 w 1181" name="T16"/>
                <a:gd fmla="*/ 144235 h 893" name="T17"/>
                <a:gd fmla="*/ 867710 w 1181" name="T18"/>
                <a:gd fmla="*/ 170945 h 893" name="T19"/>
                <a:gd fmla="*/ 957323 w 1181" name="T20"/>
                <a:gd fmla="*/ 160261 h 893" name="T21"/>
                <a:gd fmla="*/ 975901 w 1181" name="T22"/>
                <a:gd fmla="*/ 182698 h 893" name="T23"/>
                <a:gd fmla="*/ 1064420 w 1181" name="T24"/>
                <a:gd fmla="*/ 221160 h 893" name="T25"/>
                <a:gd fmla="*/ 1175889 w 1181" name="T26"/>
                <a:gd fmla="*/ 233981 h 893" name="T27"/>
                <a:gd fmla="*/ 1228345 w 1181" name="T28"/>
                <a:gd fmla="*/ 245733 h 893" name="T29"/>
                <a:gd fmla="*/ 1277523 w 1181" name="T30"/>
                <a:gd fmla="*/ 279923 h 893" name="T31"/>
                <a:gd fmla="*/ 1280801 w 1181" name="T32"/>
                <a:gd fmla="*/ 362190 h 893" name="T33"/>
                <a:gd fmla="*/ 1218510 w 1181" name="T34"/>
                <a:gd fmla="*/ 392105 h 893" name="T35"/>
                <a:gd fmla="*/ 1120155 w 1181" name="T36"/>
                <a:gd fmla="*/ 425226 h 893" name="T37"/>
                <a:gd fmla="*/ 1137640 w 1181" name="T38"/>
                <a:gd fmla="*/ 492535 h 893" name="T39"/>
                <a:gd fmla="*/ 1213046 w 1181" name="T40"/>
                <a:gd fmla="*/ 563050 h 893" name="T41"/>
                <a:gd fmla="*/ 1181354 w 1181" name="T42"/>
                <a:gd fmla="*/ 676301 h 893" name="T43"/>
                <a:gd fmla="*/ 1120155 w 1181" name="T44"/>
                <a:gd fmla="*/ 604718 h 893" name="T45"/>
                <a:gd fmla="*/ 1097205 w 1181" name="T46"/>
                <a:gd fmla="*/ 575871 h 893" name="T47"/>
                <a:gd fmla="*/ 1029450 w 1181" name="T48"/>
                <a:gd fmla="*/ 564119 h 893" name="T49"/>
                <a:gd fmla="*/ 975901 w 1181" name="T50"/>
                <a:gd fmla="*/ 612197 h 893" name="T51"/>
                <a:gd fmla="*/ 936559 w 1181" name="T52"/>
                <a:gd fmla="*/ 642112 h 893" name="T53"/>
                <a:gd fmla="*/ 873174 w 1181" name="T54"/>
                <a:gd fmla="*/ 628223 h 893" name="T55"/>
                <a:gd fmla="*/ 842575 w 1181" name="T56"/>
                <a:gd fmla="*/ 679507 h 893" name="T57"/>
                <a:gd fmla="*/ 916888 w 1181" name="T58"/>
                <a:gd fmla="*/ 732927 h 893" name="T59"/>
                <a:gd fmla="*/ 807604 w 1181" name="T60"/>
                <a:gd fmla="*/ 746816 h 893" name="T61"/>
                <a:gd fmla="*/ 775912 w 1181" name="T62"/>
                <a:gd fmla="*/ 713696 h 893" name="T63"/>
                <a:gd fmla="*/ 709249 w 1181" name="T64"/>
                <a:gd fmla="*/ 723311 h 893" name="T65"/>
                <a:gd fmla="*/ 695042 w 1181" name="T66"/>
                <a:gd fmla="*/ 674164 h 893" name="T67"/>
                <a:gd fmla="*/ 655700 w 1181" name="T68"/>
                <a:gd fmla="*/ 647454 h 893" name="T69"/>
                <a:gd fmla="*/ 652422 w 1181" name="T70"/>
                <a:gd fmla="*/ 684849 h 893" name="T71"/>
                <a:gd fmla="*/ 613080 w 1181" name="T72"/>
                <a:gd fmla="*/ 713696 h 893" name="T73"/>
                <a:gd fmla="*/ 551881 w 1181" name="T74"/>
                <a:gd fmla="*/ 816263 h 893" name="T75"/>
                <a:gd fmla="*/ 533303 w 1181" name="T76"/>
                <a:gd fmla="*/ 930582 h 893" name="T77"/>
                <a:gd fmla="*/ 452433 w 1181" name="T78"/>
                <a:gd fmla="*/ 953019 h 893" name="T79"/>
                <a:gd fmla="*/ 332222 w 1181" name="T80"/>
                <a:gd fmla="*/ 762842 h 893" name="T81"/>
                <a:gd fmla="*/ 266652 w 1181" name="T82"/>
                <a:gd fmla="*/ 727585 h 893" name="T83"/>
                <a:gd fmla="*/ 269930 w 1181" name="T84"/>
                <a:gd fmla="*/ 679507 h 893" name="T85"/>
                <a:gd fmla="*/ 209824 w 1181" name="T86"/>
                <a:gd fmla="*/ 684849 h 893" name="T87"/>
                <a:gd fmla="*/ 155182 w 1181" name="T88"/>
                <a:gd fmla="*/ 595102 h 893" name="T89"/>
                <a:gd fmla="*/ 144254 w 1181" name="T90"/>
                <a:gd fmla="*/ 417747 h 893" name="T91"/>
                <a:gd fmla="*/ 135511 w 1181" name="T92"/>
                <a:gd fmla="*/ 326932 h 893" name="T93"/>
                <a:gd fmla="*/ 0 w 1181" name="T94"/>
                <a:gd fmla="*/ 157056 h 893" name="T95"/>
                <a:gd fmla="*/ 17485 w 1181" name="T96"/>
                <a:gd fmla="*/ 113251 h 893" name="T97"/>
                <a:gd fmla="*/ 201081 w 1181" name="T98"/>
                <a:gd fmla="*/ 118593 h 893" name="T99"/>
                <a:gd fmla="*/ 262280 w 1181" name="T100"/>
                <a:gd fmla="*/ 130346 h 893" name="T101"/>
                <a:gd fmla="*/ 357357 w 1181" name="T102"/>
                <a:gd fmla="*/ 176287 h 893" name="T103"/>
                <a:gd fmla="*/ 368285 w 1181" name="T104"/>
                <a:gd fmla="*/ 123935 h 893" name="T105"/>
                <a:gd fmla="*/ 428391 w 1181" name="T106"/>
                <a:gd fmla="*/ 134619 h 893" name="T107"/>
                <a:gd fmla="*/ 487404 w 1181" name="T108"/>
                <a:gd fmla="*/ 119662 h 893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</a:gdLst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b="b" l="0" r="r" t="0"/>
              <a:pathLst>
                <a:path h="893" w="1181">
                  <a:moveTo>
                    <a:pt x="446" y="111"/>
                  </a:moveTo>
                  <a:lnTo>
                    <a:pt x="462" y="75"/>
                  </a:lnTo>
                  <a:lnTo>
                    <a:pt x="445" y="57"/>
                  </a:lnTo>
                  <a:lnTo>
                    <a:pt x="441" y="27"/>
                  </a:lnTo>
                  <a:lnTo>
                    <a:pt x="500" y="0"/>
                  </a:lnTo>
                  <a:lnTo>
                    <a:pt x="517" y="0"/>
                  </a:lnTo>
                  <a:lnTo>
                    <a:pt x="525" y="24"/>
                  </a:lnTo>
                  <a:lnTo>
                    <a:pt x="530" y="52"/>
                  </a:lnTo>
                  <a:lnTo>
                    <a:pt x="559" y="74"/>
                  </a:lnTo>
                  <a:lnTo>
                    <a:pt x="600" y="111"/>
                  </a:lnTo>
                  <a:lnTo>
                    <a:pt x="621" y="94"/>
                  </a:lnTo>
                  <a:lnTo>
                    <a:pt x="636" y="111"/>
                  </a:lnTo>
                  <a:lnTo>
                    <a:pt x="642" y="150"/>
                  </a:lnTo>
                  <a:lnTo>
                    <a:pt x="667" y="166"/>
                  </a:lnTo>
                  <a:lnTo>
                    <a:pt x="728" y="171"/>
                  </a:lnTo>
                  <a:lnTo>
                    <a:pt x="739" y="160"/>
                  </a:lnTo>
                  <a:lnTo>
                    <a:pt x="734" y="142"/>
                  </a:lnTo>
                  <a:lnTo>
                    <a:pt x="771" y="135"/>
                  </a:lnTo>
                  <a:lnTo>
                    <a:pt x="794" y="138"/>
                  </a:lnTo>
                  <a:lnTo>
                    <a:pt x="794" y="160"/>
                  </a:lnTo>
                  <a:lnTo>
                    <a:pt x="811" y="162"/>
                  </a:lnTo>
                  <a:lnTo>
                    <a:pt x="876" y="150"/>
                  </a:lnTo>
                  <a:lnTo>
                    <a:pt x="888" y="154"/>
                  </a:lnTo>
                  <a:lnTo>
                    <a:pt x="893" y="171"/>
                  </a:lnTo>
                  <a:lnTo>
                    <a:pt x="917" y="180"/>
                  </a:lnTo>
                  <a:lnTo>
                    <a:pt x="974" y="207"/>
                  </a:lnTo>
                  <a:lnTo>
                    <a:pt x="1007" y="194"/>
                  </a:lnTo>
                  <a:lnTo>
                    <a:pt x="1076" y="219"/>
                  </a:lnTo>
                  <a:lnTo>
                    <a:pt x="1089" y="238"/>
                  </a:lnTo>
                  <a:lnTo>
                    <a:pt x="1124" y="230"/>
                  </a:lnTo>
                  <a:lnTo>
                    <a:pt x="1147" y="234"/>
                  </a:lnTo>
                  <a:lnTo>
                    <a:pt x="1169" y="262"/>
                  </a:lnTo>
                  <a:lnTo>
                    <a:pt x="1180" y="320"/>
                  </a:lnTo>
                  <a:lnTo>
                    <a:pt x="1172" y="339"/>
                  </a:lnTo>
                  <a:lnTo>
                    <a:pt x="1158" y="334"/>
                  </a:lnTo>
                  <a:lnTo>
                    <a:pt x="1115" y="367"/>
                  </a:lnTo>
                  <a:lnTo>
                    <a:pt x="1044" y="379"/>
                  </a:lnTo>
                  <a:lnTo>
                    <a:pt x="1025" y="398"/>
                  </a:lnTo>
                  <a:lnTo>
                    <a:pt x="1039" y="418"/>
                  </a:lnTo>
                  <a:lnTo>
                    <a:pt x="1041" y="461"/>
                  </a:lnTo>
                  <a:lnTo>
                    <a:pt x="1061" y="465"/>
                  </a:lnTo>
                  <a:lnTo>
                    <a:pt x="1110" y="527"/>
                  </a:lnTo>
                  <a:lnTo>
                    <a:pt x="1112" y="608"/>
                  </a:lnTo>
                  <a:lnTo>
                    <a:pt x="1081" y="633"/>
                  </a:lnTo>
                  <a:lnTo>
                    <a:pt x="1051" y="603"/>
                  </a:lnTo>
                  <a:lnTo>
                    <a:pt x="1025" y="566"/>
                  </a:lnTo>
                  <a:lnTo>
                    <a:pt x="1021" y="543"/>
                  </a:lnTo>
                  <a:lnTo>
                    <a:pt x="1004" y="539"/>
                  </a:lnTo>
                  <a:lnTo>
                    <a:pt x="979" y="546"/>
                  </a:lnTo>
                  <a:lnTo>
                    <a:pt x="942" y="528"/>
                  </a:lnTo>
                  <a:lnTo>
                    <a:pt x="925" y="571"/>
                  </a:lnTo>
                  <a:lnTo>
                    <a:pt x="893" y="573"/>
                  </a:lnTo>
                  <a:lnTo>
                    <a:pt x="871" y="608"/>
                  </a:lnTo>
                  <a:lnTo>
                    <a:pt x="857" y="601"/>
                  </a:lnTo>
                  <a:lnTo>
                    <a:pt x="834" y="608"/>
                  </a:lnTo>
                  <a:lnTo>
                    <a:pt x="799" y="588"/>
                  </a:lnTo>
                  <a:lnTo>
                    <a:pt x="771" y="620"/>
                  </a:lnTo>
                  <a:lnTo>
                    <a:pt x="771" y="636"/>
                  </a:lnTo>
                  <a:lnTo>
                    <a:pt x="827" y="665"/>
                  </a:lnTo>
                  <a:lnTo>
                    <a:pt x="839" y="686"/>
                  </a:lnTo>
                  <a:lnTo>
                    <a:pt x="799" y="701"/>
                  </a:lnTo>
                  <a:lnTo>
                    <a:pt x="739" y="699"/>
                  </a:lnTo>
                  <a:lnTo>
                    <a:pt x="733" y="673"/>
                  </a:lnTo>
                  <a:lnTo>
                    <a:pt x="710" y="668"/>
                  </a:lnTo>
                  <a:lnTo>
                    <a:pt x="673" y="690"/>
                  </a:lnTo>
                  <a:lnTo>
                    <a:pt x="649" y="677"/>
                  </a:lnTo>
                  <a:lnTo>
                    <a:pt x="649" y="645"/>
                  </a:lnTo>
                  <a:lnTo>
                    <a:pt x="636" y="631"/>
                  </a:lnTo>
                  <a:lnTo>
                    <a:pt x="636" y="613"/>
                  </a:lnTo>
                  <a:lnTo>
                    <a:pt x="600" y="606"/>
                  </a:lnTo>
                  <a:lnTo>
                    <a:pt x="593" y="615"/>
                  </a:lnTo>
                  <a:lnTo>
                    <a:pt x="597" y="641"/>
                  </a:lnTo>
                  <a:lnTo>
                    <a:pt x="567" y="653"/>
                  </a:lnTo>
                  <a:lnTo>
                    <a:pt x="561" y="668"/>
                  </a:lnTo>
                  <a:lnTo>
                    <a:pt x="567" y="691"/>
                  </a:lnTo>
                  <a:lnTo>
                    <a:pt x="505" y="764"/>
                  </a:lnTo>
                  <a:lnTo>
                    <a:pt x="517" y="847"/>
                  </a:lnTo>
                  <a:lnTo>
                    <a:pt x="488" y="871"/>
                  </a:lnTo>
                  <a:lnTo>
                    <a:pt x="474" y="857"/>
                  </a:lnTo>
                  <a:lnTo>
                    <a:pt x="414" y="892"/>
                  </a:lnTo>
                  <a:lnTo>
                    <a:pt x="392" y="879"/>
                  </a:lnTo>
                  <a:lnTo>
                    <a:pt x="304" y="714"/>
                  </a:lnTo>
                  <a:lnTo>
                    <a:pt x="272" y="690"/>
                  </a:lnTo>
                  <a:lnTo>
                    <a:pt x="244" y="681"/>
                  </a:lnTo>
                  <a:lnTo>
                    <a:pt x="231" y="660"/>
                  </a:lnTo>
                  <a:lnTo>
                    <a:pt x="247" y="636"/>
                  </a:lnTo>
                  <a:lnTo>
                    <a:pt x="222" y="615"/>
                  </a:lnTo>
                  <a:lnTo>
                    <a:pt x="192" y="641"/>
                  </a:lnTo>
                  <a:lnTo>
                    <a:pt x="163" y="645"/>
                  </a:lnTo>
                  <a:lnTo>
                    <a:pt x="142" y="557"/>
                  </a:lnTo>
                  <a:lnTo>
                    <a:pt x="138" y="534"/>
                  </a:lnTo>
                  <a:lnTo>
                    <a:pt x="132" y="391"/>
                  </a:lnTo>
                  <a:lnTo>
                    <a:pt x="105" y="320"/>
                  </a:lnTo>
                  <a:lnTo>
                    <a:pt x="124" y="306"/>
                  </a:lnTo>
                  <a:lnTo>
                    <a:pt x="69" y="202"/>
                  </a:lnTo>
                  <a:lnTo>
                    <a:pt x="0" y="147"/>
                  </a:lnTo>
                  <a:lnTo>
                    <a:pt x="10" y="116"/>
                  </a:lnTo>
                  <a:lnTo>
                    <a:pt x="16" y="106"/>
                  </a:lnTo>
                  <a:lnTo>
                    <a:pt x="117" y="90"/>
                  </a:lnTo>
                  <a:lnTo>
                    <a:pt x="184" y="111"/>
                  </a:lnTo>
                  <a:lnTo>
                    <a:pt x="224" y="98"/>
                  </a:lnTo>
                  <a:lnTo>
                    <a:pt x="240" y="122"/>
                  </a:lnTo>
                  <a:lnTo>
                    <a:pt x="290" y="171"/>
                  </a:lnTo>
                  <a:lnTo>
                    <a:pt x="327" y="165"/>
                  </a:lnTo>
                  <a:lnTo>
                    <a:pt x="327" y="135"/>
                  </a:lnTo>
                  <a:lnTo>
                    <a:pt x="337" y="116"/>
                  </a:lnTo>
                  <a:lnTo>
                    <a:pt x="376" y="99"/>
                  </a:lnTo>
                  <a:lnTo>
                    <a:pt x="392" y="126"/>
                  </a:lnTo>
                  <a:lnTo>
                    <a:pt x="414" y="111"/>
                  </a:lnTo>
                  <a:lnTo>
                    <a:pt x="446" y="112"/>
                  </a:lnTo>
                  <a:lnTo>
                    <a:pt x="446" y="111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Freeform 13"/>
            <p:cNvSpPr/>
            <p:nvPr/>
          </p:nvSpPr>
          <p:spPr bwMode="auto">
            <a:xfrm>
              <a:off x="930982" y="2841282"/>
              <a:ext cx="1586676" cy="839132"/>
            </a:xfrm>
            <a:custGeom>
              <a:gdLst>
                <a:gd fmla="*/ 1236617 w 1863" name="T0"/>
                <a:gd fmla="*/ 1025989 h 1005" name="T1"/>
                <a:gd fmla="*/ 1268297 w 1863" name="T2"/>
                <a:gd fmla="*/ 1060260 h 1005" name="T3"/>
                <a:gd fmla="*/ 1372077 w 1863" name="T4"/>
                <a:gd fmla="*/ 1025989 h 1005" name="T5"/>
                <a:gd fmla="*/ 1437622 w 1863" name="T6"/>
                <a:gd fmla="*/ 979938 h 1005" name="T7"/>
                <a:gd fmla="*/ 1514092 w 1863" name="T8"/>
                <a:gd fmla="*/ 949951 h 1005" name="T9"/>
                <a:gd fmla="*/ 1596023 w 1863" name="T10"/>
                <a:gd fmla="*/ 924247 h 1005" name="T11"/>
                <a:gd fmla="*/ 1728206 w 1863" name="T12"/>
                <a:gd fmla="*/ 902828 h 1005" name="T13"/>
                <a:gd fmla="*/ 1730390 w 1863" name="T14"/>
                <a:gd fmla="*/ 949951 h 1005" name="T15"/>
                <a:gd fmla="*/ 1771902 w 1863" name="T16"/>
                <a:gd fmla="*/ 958518 h 1005" name="T17"/>
                <a:gd fmla="*/ 1746777 w 1863" name="T18"/>
                <a:gd fmla="*/ 1018493 h 1005" name="T19"/>
                <a:gd fmla="*/ 1771902 w 1863" name="T20"/>
                <a:gd fmla="*/ 1025989 h 1005" name="T21"/>
                <a:gd fmla="*/ 1884421 w 1863" name="T22"/>
                <a:gd fmla="*/ 1018493 h 1005" name="T23"/>
                <a:gd fmla="*/ 1952151 w 1863" name="T24"/>
                <a:gd fmla="*/ 1039912 h 1005" name="T25"/>
                <a:gd fmla="*/ 1982739 w 1863" name="T26"/>
                <a:gd fmla="*/ 1052764 h 1005" name="T27"/>
                <a:gd fmla="*/ 1988201 w 1863" name="T28"/>
                <a:gd fmla="*/ 979938 h 1005" name="T29"/>
                <a:gd fmla="*/ 2034083 w 1863" name="T30"/>
                <a:gd fmla="*/ 931744 h 1005" name="T31"/>
                <a:gd fmla="*/ 1998033 w 1863" name="T32"/>
                <a:gd fmla="*/ 701485 h 1005" name="T33"/>
                <a:gd fmla="*/ 1957613 w 1863" name="T34"/>
                <a:gd fmla="*/ 576182 h 1005" name="T35"/>
                <a:gd fmla="*/ 1860388 w 1863" name="T36"/>
                <a:gd fmla="*/ 530130 h 1005" name="T37"/>
                <a:gd fmla="*/ 1799213 w 1863" name="T38"/>
                <a:gd fmla="*/ 644724 h 1005" name="T39"/>
                <a:gd fmla="*/ 1682324 w 1863" name="T40"/>
                <a:gd fmla="*/ 585821 h 1005" name="T41"/>
                <a:gd fmla="*/ 1466025 w 1863" name="T42"/>
                <a:gd fmla="*/ 508711 h 1005" name="T43"/>
                <a:gd fmla="*/ 1376447 w 1863" name="T44"/>
                <a:gd fmla="*/ 495859 h 1005" name="T45"/>
                <a:gd fmla="*/ 1203845 w 1863" name="T46"/>
                <a:gd fmla="*/ 425175 h 1005" name="T47"/>
                <a:gd fmla="*/ 1120821 w 1863" name="T48"/>
                <a:gd fmla="*/ 229188 h 1005" name="T49"/>
                <a:gd fmla="*/ 1152501 w 1863" name="T50"/>
                <a:gd fmla="*/ 168142 h 1005" name="T51"/>
                <a:gd fmla="*/ 1151409 w 1863" name="T52"/>
                <a:gd fmla="*/ 83536 h 1005" name="T53"/>
                <a:gd fmla="*/ 1164518 w 1863" name="T54"/>
                <a:gd fmla="*/ 41768 h 1005" name="T55"/>
                <a:gd fmla="*/ 1012672 w 1863" name="T56"/>
                <a:gd fmla="*/ 0 h 1005" name="T57"/>
                <a:gd fmla="*/ 903430 w 1863" name="T58"/>
                <a:gd fmla="*/ 13923 h 1005" name="T59"/>
                <a:gd fmla="*/ 767970 w 1863" name="T60"/>
                <a:gd fmla="*/ 57832 h 1005" name="T61"/>
                <a:gd fmla="*/ 631418 w 1863" name="T62"/>
                <a:gd fmla="*/ 71755 h 1005" name="T63"/>
                <a:gd fmla="*/ 539655 w 1863" name="T64"/>
                <a:gd fmla="*/ 25703 h 1005" name="T65"/>
                <a:gd fmla="*/ 391086 w 1863" name="T66"/>
                <a:gd fmla="*/ 52478 h 1005" name="T67"/>
                <a:gd fmla="*/ 332095 w 1863" name="T68"/>
                <a:gd fmla="*/ 19277 h 1005" name="T69"/>
                <a:gd fmla="*/ 220668 w 1863" name="T70"/>
                <a:gd fmla="*/ 29987 h 1005" name="T71"/>
                <a:gd fmla="*/ 167140 w 1863" name="T72"/>
                <a:gd fmla="*/ 100671 h 1005" name="T73"/>
                <a:gd fmla="*/ 135460 w 1863" name="T74"/>
                <a:gd fmla="*/ 136013 h 1005" name="T75"/>
                <a:gd fmla="*/ 97225 w 1863" name="T76"/>
                <a:gd fmla="*/ 157433 h 1005" name="T77"/>
                <a:gd fmla="*/ 80839 w 1863" name="T78"/>
                <a:gd fmla="*/ 184207 h 1005" name="T79"/>
                <a:gd fmla="*/ 110334 w 1863" name="T80"/>
                <a:gd fmla="*/ 247394 h 1005" name="T81"/>
                <a:gd fmla="*/ 102687 w 1863" name="T82"/>
                <a:gd fmla="*/ 308439 h 1005" name="T83"/>
                <a:gd fmla="*/ 29495 w 1863" name="T84"/>
                <a:gd fmla="*/ 285949 h 1005" name="T85"/>
                <a:gd fmla="*/ 0 w 1863" name="T86"/>
                <a:gd fmla="*/ 313794 h 1005" name="T87"/>
                <a:gd fmla="*/ 18571 w 1863" name="T88"/>
                <a:gd fmla="*/ 371627 h 1005" name="T89"/>
                <a:gd fmla="*/ 9832 w 1863" name="T90"/>
                <a:gd fmla="*/ 425175 h 1005" name="T91"/>
                <a:gd fmla="*/ 46974 w 1863" name="T92"/>
                <a:gd fmla="*/ 444453 h 1005" name="T93"/>
                <a:gd fmla="*/ 135460 w 1863" name="T94"/>
                <a:gd fmla="*/ 530130 h 1005" name="T95"/>
                <a:gd fmla="*/ 187896 w 1863" name="T96"/>
                <a:gd fmla="*/ 605098 h 1005" name="T97"/>
                <a:gd fmla="*/ 223946 w 1863" name="T98"/>
                <a:gd fmla="*/ 629730 h 1005" name="T99"/>
                <a:gd fmla="*/ 285121 w 1863" name="T100"/>
                <a:gd fmla="*/ 625447 h 1005" name="T101"/>
                <a:gd fmla="*/ 431505 w 1863" name="T102"/>
                <a:gd fmla="*/ 781808 h 1005" name="T103"/>
                <a:gd fmla="*/ 475202 w 1863" name="T104"/>
                <a:gd fmla="*/ 765744 h 1005" name="T105"/>
                <a:gd fmla="*/ 488311 w 1863" name="T106"/>
                <a:gd fmla="*/ 825718 h 1005" name="T107"/>
                <a:gd fmla="*/ 577889 w 1863" name="T108"/>
                <a:gd fmla="*/ 862131 h 1005" name="T109"/>
                <a:gd fmla="*/ 651081 w 1863" name="T110"/>
                <a:gd fmla="*/ 937099 h 1005" name="T111"/>
                <a:gd fmla="*/ 664190 w 1863" name="T112"/>
                <a:gd fmla="*/ 969228 h 1005" name="T113"/>
                <a:gd fmla="*/ 745029 w 1863" name="T114"/>
                <a:gd fmla="*/ 967086 h 1005" name="T115"/>
                <a:gd fmla="*/ 888136 w 1863" name="T116"/>
                <a:gd fmla="*/ 993860 h 1005" name="T117"/>
                <a:gd fmla="*/ 952589 w 1863" name="T118"/>
                <a:gd fmla="*/ 1013138 h 1005" name="T119"/>
                <a:gd fmla="*/ 952589 w 1863" name="T120"/>
                <a:gd fmla="*/ 1075254 h 1005" name="T121"/>
                <a:gd fmla="*/ 1074939 w 1863" name="T122"/>
                <a:gd fmla="*/ 983151 h 1005" name="T123"/>
                <a:gd fmla="*/ 1172165 w 1863" name="T124"/>
                <a:gd fmla="*/ 1018493 h 1005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60000 65536" name="T186"/>
                <a:gd fmla="*/ 0 60000 65536" name="T187"/>
                <a:gd fmla="*/ 0 60000 65536" name="T188"/>
              </a:gdLst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b="b" l="0" r="r" t="0"/>
              <a:pathLst>
                <a:path h="1004" w="1863">
                  <a:moveTo>
                    <a:pt x="1073" y="951"/>
                  </a:moveTo>
                  <a:lnTo>
                    <a:pt x="1132" y="958"/>
                  </a:lnTo>
                  <a:lnTo>
                    <a:pt x="1151" y="985"/>
                  </a:lnTo>
                  <a:lnTo>
                    <a:pt x="1161" y="990"/>
                  </a:lnTo>
                  <a:lnTo>
                    <a:pt x="1250" y="973"/>
                  </a:lnTo>
                  <a:lnTo>
                    <a:pt x="1256" y="958"/>
                  </a:lnTo>
                  <a:lnTo>
                    <a:pt x="1272" y="948"/>
                  </a:lnTo>
                  <a:lnTo>
                    <a:pt x="1316" y="915"/>
                  </a:lnTo>
                  <a:lnTo>
                    <a:pt x="1353" y="910"/>
                  </a:lnTo>
                  <a:lnTo>
                    <a:pt x="1386" y="887"/>
                  </a:lnTo>
                  <a:lnTo>
                    <a:pt x="1452" y="850"/>
                  </a:lnTo>
                  <a:lnTo>
                    <a:pt x="1461" y="863"/>
                  </a:lnTo>
                  <a:lnTo>
                    <a:pt x="1510" y="880"/>
                  </a:lnTo>
                  <a:lnTo>
                    <a:pt x="1582" y="843"/>
                  </a:lnTo>
                  <a:lnTo>
                    <a:pt x="1604" y="858"/>
                  </a:lnTo>
                  <a:lnTo>
                    <a:pt x="1584" y="887"/>
                  </a:lnTo>
                  <a:lnTo>
                    <a:pt x="1592" y="895"/>
                  </a:lnTo>
                  <a:lnTo>
                    <a:pt x="1622" y="895"/>
                  </a:lnTo>
                  <a:lnTo>
                    <a:pt x="1624" y="907"/>
                  </a:lnTo>
                  <a:lnTo>
                    <a:pt x="1599" y="951"/>
                  </a:lnTo>
                  <a:lnTo>
                    <a:pt x="1607" y="958"/>
                  </a:lnTo>
                  <a:lnTo>
                    <a:pt x="1622" y="958"/>
                  </a:lnTo>
                  <a:lnTo>
                    <a:pt x="1694" y="978"/>
                  </a:lnTo>
                  <a:lnTo>
                    <a:pt x="1725" y="951"/>
                  </a:lnTo>
                  <a:lnTo>
                    <a:pt x="1772" y="988"/>
                  </a:lnTo>
                  <a:lnTo>
                    <a:pt x="1787" y="971"/>
                  </a:lnTo>
                  <a:lnTo>
                    <a:pt x="1799" y="983"/>
                  </a:lnTo>
                  <a:lnTo>
                    <a:pt x="1815" y="983"/>
                  </a:lnTo>
                  <a:lnTo>
                    <a:pt x="1821" y="971"/>
                  </a:lnTo>
                  <a:lnTo>
                    <a:pt x="1820" y="915"/>
                  </a:lnTo>
                  <a:lnTo>
                    <a:pt x="1832" y="907"/>
                  </a:lnTo>
                  <a:lnTo>
                    <a:pt x="1862" y="870"/>
                  </a:lnTo>
                  <a:lnTo>
                    <a:pt x="1856" y="727"/>
                  </a:lnTo>
                  <a:lnTo>
                    <a:pt x="1829" y="655"/>
                  </a:lnTo>
                  <a:lnTo>
                    <a:pt x="1848" y="641"/>
                  </a:lnTo>
                  <a:lnTo>
                    <a:pt x="1792" y="538"/>
                  </a:lnTo>
                  <a:lnTo>
                    <a:pt x="1722" y="482"/>
                  </a:lnTo>
                  <a:lnTo>
                    <a:pt x="1703" y="495"/>
                  </a:lnTo>
                  <a:lnTo>
                    <a:pt x="1706" y="528"/>
                  </a:lnTo>
                  <a:lnTo>
                    <a:pt x="1647" y="602"/>
                  </a:lnTo>
                  <a:lnTo>
                    <a:pt x="1547" y="584"/>
                  </a:lnTo>
                  <a:lnTo>
                    <a:pt x="1540" y="547"/>
                  </a:lnTo>
                  <a:lnTo>
                    <a:pt x="1478" y="497"/>
                  </a:lnTo>
                  <a:lnTo>
                    <a:pt x="1342" y="475"/>
                  </a:lnTo>
                  <a:lnTo>
                    <a:pt x="1283" y="465"/>
                  </a:lnTo>
                  <a:lnTo>
                    <a:pt x="1260" y="463"/>
                  </a:lnTo>
                  <a:lnTo>
                    <a:pt x="1209" y="420"/>
                  </a:lnTo>
                  <a:lnTo>
                    <a:pt x="1102" y="397"/>
                  </a:lnTo>
                  <a:lnTo>
                    <a:pt x="1028" y="253"/>
                  </a:lnTo>
                  <a:lnTo>
                    <a:pt x="1026" y="214"/>
                  </a:lnTo>
                  <a:lnTo>
                    <a:pt x="1055" y="201"/>
                  </a:lnTo>
                  <a:lnTo>
                    <a:pt x="1055" y="157"/>
                  </a:lnTo>
                  <a:lnTo>
                    <a:pt x="1078" y="103"/>
                  </a:lnTo>
                  <a:lnTo>
                    <a:pt x="1054" y="78"/>
                  </a:lnTo>
                  <a:lnTo>
                    <a:pt x="1085" y="51"/>
                  </a:lnTo>
                  <a:lnTo>
                    <a:pt x="1066" y="39"/>
                  </a:lnTo>
                  <a:lnTo>
                    <a:pt x="1016" y="39"/>
                  </a:lnTo>
                  <a:lnTo>
                    <a:pt x="927" y="0"/>
                  </a:lnTo>
                  <a:lnTo>
                    <a:pt x="872" y="0"/>
                  </a:lnTo>
                  <a:lnTo>
                    <a:pt x="827" y="13"/>
                  </a:lnTo>
                  <a:lnTo>
                    <a:pt x="778" y="13"/>
                  </a:lnTo>
                  <a:lnTo>
                    <a:pt x="703" y="54"/>
                  </a:lnTo>
                  <a:lnTo>
                    <a:pt x="640" y="46"/>
                  </a:lnTo>
                  <a:lnTo>
                    <a:pt x="578" y="67"/>
                  </a:lnTo>
                  <a:lnTo>
                    <a:pt x="526" y="51"/>
                  </a:lnTo>
                  <a:lnTo>
                    <a:pt x="494" y="24"/>
                  </a:lnTo>
                  <a:lnTo>
                    <a:pt x="413" y="13"/>
                  </a:lnTo>
                  <a:lnTo>
                    <a:pt x="358" y="49"/>
                  </a:lnTo>
                  <a:lnTo>
                    <a:pt x="328" y="37"/>
                  </a:lnTo>
                  <a:lnTo>
                    <a:pt x="304" y="18"/>
                  </a:lnTo>
                  <a:lnTo>
                    <a:pt x="244" y="1"/>
                  </a:lnTo>
                  <a:lnTo>
                    <a:pt x="202" y="28"/>
                  </a:lnTo>
                  <a:lnTo>
                    <a:pt x="184" y="76"/>
                  </a:lnTo>
                  <a:lnTo>
                    <a:pt x="153" y="94"/>
                  </a:lnTo>
                  <a:lnTo>
                    <a:pt x="146" y="120"/>
                  </a:lnTo>
                  <a:lnTo>
                    <a:pt x="124" y="127"/>
                  </a:lnTo>
                  <a:lnTo>
                    <a:pt x="99" y="124"/>
                  </a:lnTo>
                  <a:lnTo>
                    <a:pt x="89" y="147"/>
                  </a:lnTo>
                  <a:lnTo>
                    <a:pt x="83" y="175"/>
                  </a:lnTo>
                  <a:lnTo>
                    <a:pt x="74" y="172"/>
                  </a:lnTo>
                  <a:lnTo>
                    <a:pt x="71" y="201"/>
                  </a:lnTo>
                  <a:lnTo>
                    <a:pt x="101" y="231"/>
                  </a:lnTo>
                  <a:lnTo>
                    <a:pt x="104" y="273"/>
                  </a:lnTo>
                  <a:lnTo>
                    <a:pt x="94" y="288"/>
                  </a:lnTo>
                  <a:lnTo>
                    <a:pt x="49" y="293"/>
                  </a:lnTo>
                  <a:lnTo>
                    <a:pt x="27" y="267"/>
                  </a:lnTo>
                  <a:lnTo>
                    <a:pt x="4" y="273"/>
                  </a:lnTo>
                  <a:lnTo>
                    <a:pt x="0" y="293"/>
                  </a:lnTo>
                  <a:lnTo>
                    <a:pt x="11" y="323"/>
                  </a:lnTo>
                  <a:lnTo>
                    <a:pt x="17" y="347"/>
                  </a:lnTo>
                  <a:lnTo>
                    <a:pt x="17" y="374"/>
                  </a:lnTo>
                  <a:lnTo>
                    <a:pt x="9" y="397"/>
                  </a:lnTo>
                  <a:lnTo>
                    <a:pt x="11" y="411"/>
                  </a:lnTo>
                  <a:lnTo>
                    <a:pt x="43" y="415"/>
                  </a:lnTo>
                  <a:lnTo>
                    <a:pt x="57" y="441"/>
                  </a:lnTo>
                  <a:lnTo>
                    <a:pt x="124" y="495"/>
                  </a:lnTo>
                  <a:lnTo>
                    <a:pt x="124" y="510"/>
                  </a:lnTo>
                  <a:lnTo>
                    <a:pt x="172" y="565"/>
                  </a:lnTo>
                  <a:lnTo>
                    <a:pt x="189" y="584"/>
                  </a:lnTo>
                  <a:lnTo>
                    <a:pt x="205" y="588"/>
                  </a:lnTo>
                  <a:lnTo>
                    <a:pt x="233" y="559"/>
                  </a:lnTo>
                  <a:lnTo>
                    <a:pt x="261" y="584"/>
                  </a:lnTo>
                  <a:lnTo>
                    <a:pt x="375" y="679"/>
                  </a:lnTo>
                  <a:lnTo>
                    <a:pt x="395" y="730"/>
                  </a:lnTo>
                  <a:lnTo>
                    <a:pt x="421" y="730"/>
                  </a:lnTo>
                  <a:lnTo>
                    <a:pt x="435" y="715"/>
                  </a:lnTo>
                  <a:lnTo>
                    <a:pt x="447" y="727"/>
                  </a:lnTo>
                  <a:lnTo>
                    <a:pt x="447" y="771"/>
                  </a:lnTo>
                  <a:lnTo>
                    <a:pt x="513" y="808"/>
                  </a:lnTo>
                  <a:lnTo>
                    <a:pt x="529" y="805"/>
                  </a:lnTo>
                  <a:lnTo>
                    <a:pt x="538" y="843"/>
                  </a:lnTo>
                  <a:lnTo>
                    <a:pt x="596" y="875"/>
                  </a:lnTo>
                  <a:lnTo>
                    <a:pt x="596" y="898"/>
                  </a:lnTo>
                  <a:lnTo>
                    <a:pt x="608" y="905"/>
                  </a:lnTo>
                  <a:lnTo>
                    <a:pt x="657" y="903"/>
                  </a:lnTo>
                  <a:lnTo>
                    <a:pt x="682" y="903"/>
                  </a:lnTo>
                  <a:lnTo>
                    <a:pt x="724" y="931"/>
                  </a:lnTo>
                  <a:lnTo>
                    <a:pt x="813" y="928"/>
                  </a:lnTo>
                  <a:lnTo>
                    <a:pt x="860" y="927"/>
                  </a:lnTo>
                  <a:lnTo>
                    <a:pt x="872" y="946"/>
                  </a:lnTo>
                  <a:lnTo>
                    <a:pt x="860" y="988"/>
                  </a:lnTo>
                  <a:lnTo>
                    <a:pt x="872" y="1004"/>
                  </a:lnTo>
                  <a:lnTo>
                    <a:pt x="922" y="961"/>
                  </a:lnTo>
                  <a:lnTo>
                    <a:pt x="984" y="918"/>
                  </a:lnTo>
                  <a:lnTo>
                    <a:pt x="1028" y="923"/>
                  </a:lnTo>
                  <a:lnTo>
                    <a:pt x="1073" y="951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Freeform 14"/>
            <p:cNvSpPr/>
            <p:nvPr/>
          </p:nvSpPr>
          <p:spPr bwMode="auto">
            <a:xfrm>
              <a:off x="3396394" y="2884601"/>
              <a:ext cx="493826" cy="423279"/>
            </a:xfrm>
            <a:custGeom>
              <a:gdLst>
                <a:gd fmla="*/ 73170 w 580" name="T0"/>
                <a:gd fmla="*/ 376942 h 507" name="T1"/>
                <a:gd fmla="*/ 164906 w 580" name="T2"/>
                <a:gd fmla="*/ 452973 h 507" name="T3"/>
                <a:gd fmla="*/ 240260 w 580" name="T4"/>
                <a:gd fmla="*/ 467965 h 507" name="T5"/>
                <a:gd fmla="*/ 307970 w 580" name="T6"/>
                <a:gd fmla="*/ 460469 h 507" name="T7"/>
                <a:gd fmla="*/ 330904 w 580" name="T8"/>
                <a:gd fmla="*/ 467965 h 507" name="T9"/>
                <a:gd fmla="*/ 356022 w 580" name="T10"/>
                <a:gd fmla="*/ 455115 h 507" name="T11"/>
                <a:gd fmla="*/ 371311 w 580" name="T12"/>
                <a:gd fmla="*/ 474390 h 507" name="T13"/>
                <a:gd fmla="*/ 378956 w 580" name="T14"/>
                <a:gd fmla="*/ 497949 h 507" name="T15"/>
                <a:gd fmla="*/ 412811 w 580" name="T16"/>
                <a:gd fmla="*/ 514012 h 507" name="T17"/>
                <a:gd fmla="*/ 456494 w 580" name="T18"/>
                <a:gd fmla="*/ 514012 h 507" name="T19"/>
                <a:gd fmla="*/ 489257 w 580" name="T20"/>
                <a:gd fmla="*/ 541854 h 507" name="T21"/>
                <a:gd fmla="*/ 518743 w 580" name="T22"/>
                <a:gd fmla="*/ 529004 h 507" name="T23"/>
                <a:gd fmla="*/ 541677 w 580" name="T24"/>
                <a:gd fmla="*/ 541854 h 507" name="T25"/>
                <a:gd fmla="*/ 560243 w 580" name="T26"/>
                <a:gd fmla="*/ 504374 h 507" name="T27"/>
                <a:gd fmla="*/ 587545 w 580" name="T28"/>
                <a:gd fmla="*/ 492595 h 507" name="T29"/>
                <a:gd fmla="*/ 593006 w 580" name="T30"/>
                <a:gd fmla="*/ 462611 h 507" name="T31"/>
                <a:gd fmla="*/ 582085 w 580" name="T32"/>
                <a:gd fmla="*/ 409068 h 507" name="T33"/>
                <a:gd fmla="*/ 577716 w 580" name="T34"/>
                <a:gd fmla="*/ 404784 h 507" name="T35"/>
                <a:gd fmla="*/ 549322 w 580" name="T36"/>
                <a:gd fmla="*/ 433697 h 507" name="T37"/>
                <a:gd fmla="*/ 507822 w 580" name="T38"/>
                <a:gd fmla="*/ 400501 h 507" name="T39"/>
                <a:gd fmla="*/ 477244 w 580" name="T40"/>
                <a:gd fmla="*/ 364092 h 507" name="T41"/>
                <a:gd fmla="*/ 507822 w 580" name="T42"/>
                <a:gd fmla="*/ 342675 h 507" name="T43"/>
                <a:gd fmla="*/ 517651 w 580" name="T44"/>
                <a:gd fmla="*/ 306265 h 507" name="T45"/>
                <a:gd fmla="*/ 535125 w 580" name="T46"/>
                <a:gd fmla="*/ 293415 h 507" name="T47"/>
                <a:gd fmla="*/ 534033 w 580" name="T48"/>
                <a:gd fmla="*/ 243085 h 507" name="T49"/>
                <a:gd fmla="*/ 547138 w 580" name="T50"/>
                <a:gd fmla="*/ 232376 h 507" name="T51"/>
                <a:gd fmla="*/ 572256 w 580" name="T52"/>
                <a:gd fmla="*/ 251652 h 507" name="T53"/>
                <a:gd fmla="*/ 587545 w 580" name="T54"/>
                <a:gd fmla="*/ 271998 h 507" name="T55"/>
                <a:gd fmla="*/ 621400 w 580" name="T56"/>
                <a:gd fmla="*/ 251652 h 507" name="T57"/>
                <a:gd fmla="*/ 632321 w 580" name="T58"/>
                <a:gd fmla="*/ 238801 h 507" name="T59"/>
                <a:gd fmla="*/ 626860 w 580" name="T60"/>
                <a:gd fmla="*/ 213101 h 507" name="T61"/>
                <a:gd fmla="*/ 587545 w 580" name="T62"/>
                <a:gd fmla="*/ 193825 h 507" name="T63"/>
                <a:gd fmla="*/ 578808 w 580" name="T64"/>
                <a:gd fmla="*/ 165983 h 507" name="T65"/>
                <a:gd fmla="*/ 512191 w 580" name="T66"/>
                <a:gd fmla="*/ 175621 h 507" name="T67"/>
                <a:gd fmla="*/ 467415 w 580" name="T68"/>
                <a:gd fmla="*/ 140282 h 507" name="T69"/>
                <a:gd fmla="*/ 447757 w 580" name="T70"/>
                <a:gd fmla="*/ 135999 h 507" name="T71"/>
                <a:gd fmla="*/ 447757 w 580" name="T72"/>
                <a:gd fmla="*/ 110298 h 507" name="T73"/>
                <a:gd fmla="*/ 543862 w 580" name="T74"/>
                <a:gd fmla="*/ 9638 h 507" name="T75"/>
                <a:gd fmla="*/ 507822 w 580" name="T76"/>
                <a:gd fmla="*/ 18205 h 507" name="T77"/>
                <a:gd fmla="*/ 485981 w 580" name="T78"/>
                <a:gd fmla="*/ 29984 h 507" name="T79"/>
                <a:gd fmla="*/ 477244 w 580" name="T80"/>
                <a:gd fmla="*/ 18205 h 507" name="T81"/>
                <a:gd fmla="*/ 477244 w 580" name="T82"/>
                <a:gd fmla="*/ 4283 h 507" name="T83"/>
                <a:gd fmla="*/ 461955 w 580" name="T84"/>
                <a:gd fmla="*/ 0 h 507" name="T85"/>
                <a:gd fmla="*/ 418271 w 580" name="T86"/>
                <a:gd fmla="*/ 14992 h 507" name="T87"/>
                <a:gd fmla="*/ 307970 w 580" name="T88"/>
                <a:gd fmla="*/ 2142 h 507" name="T89"/>
                <a:gd fmla="*/ 302509 w 580" name="T90"/>
                <a:gd fmla="*/ 87810 h 507" name="T91"/>
                <a:gd fmla="*/ 251181 w 580" name="T92"/>
                <a:gd fmla="*/ 129574 h 507" name="T93"/>
                <a:gd fmla="*/ 178011 w 580" name="T94"/>
                <a:gd fmla="*/ 140282 h 507" name="T95"/>
                <a:gd fmla="*/ 78631 w 580" name="T96"/>
                <a:gd fmla="*/ 203463 h 507" name="T97"/>
                <a:gd fmla="*/ 0 w 580" name="T98"/>
                <a:gd fmla="*/ 225951 h 507" name="T99"/>
                <a:gd fmla="*/ 0 w 580" name="T100"/>
                <a:gd fmla="*/ 238801 h 507" name="T101"/>
                <a:gd fmla="*/ 73170 w 580" name="T102"/>
                <a:gd fmla="*/ 344816 h 507" name="T103"/>
                <a:gd fmla="*/ 73170 w 580" name="T104"/>
                <a:gd fmla="*/ 376942 h 507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</a:gdLst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b="b" l="0" r="r" t="0"/>
              <a:pathLst>
                <a:path h="507" w="580">
                  <a:moveTo>
                    <a:pt x="67" y="352"/>
                  </a:moveTo>
                  <a:lnTo>
                    <a:pt x="151" y="423"/>
                  </a:lnTo>
                  <a:lnTo>
                    <a:pt x="220" y="437"/>
                  </a:lnTo>
                  <a:lnTo>
                    <a:pt x="282" y="430"/>
                  </a:lnTo>
                  <a:lnTo>
                    <a:pt x="303" y="437"/>
                  </a:lnTo>
                  <a:lnTo>
                    <a:pt x="326" y="425"/>
                  </a:lnTo>
                  <a:lnTo>
                    <a:pt x="340" y="443"/>
                  </a:lnTo>
                  <a:lnTo>
                    <a:pt x="347" y="465"/>
                  </a:lnTo>
                  <a:lnTo>
                    <a:pt x="378" y="480"/>
                  </a:lnTo>
                  <a:lnTo>
                    <a:pt x="418" y="480"/>
                  </a:lnTo>
                  <a:lnTo>
                    <a:pt x="448" y="506"/>
                  </a:lnTo>
                  <a:lnTo>
                    <a:pt x="475" y="494"/>
                  </a:lnTo>
                  <a:lnTo>
                    <a:pt x="496" y="506"/>
                  </a:lnTo>
                  <a:lnTo>
                    <a:pt x="513" y="471"/>
                  </a:lnTo>
                  <a:lnTo>
                    <a:pt x="538" y="460"/>
                  </a:lnTo>
                  <a:lnTo>
                    <a:pt x="543" y="432"/>
                  </a:lnTo>
                  <a:lnTo>
                    <a:pt x="533" y="382"/>
                  </a:lnTo>
                  <a:lnTo>
                    <a:pt x="529" y="378"/>
                  </a:lnTo>
                  <a:lnTo>
                    <a:pt x="503" y="405"/>
                  </a:lnTo>
                  <a:lnTo>
                    <a:pt x="465" y="374"/>
                  </a:lnTo>
                  <a:lnTo>
                    <a:pt x="437" y="340"/>
                  </a:lnTo>
                  <a:lnTo>
                    <a:pt x="465" y="320"/>
                  </a:lnTo>
                  <a:lnTo>
                    <a:pt x="474" y="286"/>
                  </a:lnTo>
                  <a:lnTo>
                    <a:pt x="490" y="274"/>
                  </a:lnTo>
                  <a:lnTo>
                    <a:pt x="489" y="227"/>
                  </a:lnTo>
                  <a:lnTo>
                    <a:pt x="501" y="217"/>
                  </a:lnTo>
                  <a:lnTo>
                    <a:pt x="524" y="235"/>
                  </a:lnTo>
                  <a:lnTo>
                    <a:pt x="538" y="254"/>
                  </a:lnTo>
                  <a:lnTo>
                    <a:pt x="569" y="235"/>
                  </a:lnTo>
                  <a:lnTo>
                    <a:pt x="579" y="223"/>
                  </a:lnTo>
                  <a:lnTo>
                    <a:pt x="574" y="199"/>
                  </a:lnTo>
                  <a:lnTo>
                    <a:pt x="538" y="181"/>
                  </a:lnTo>
                  <a:lnTo>
                    <a:pt x="530" y="155"/>
                  </a:lnTo>
                  <a:lnTo>
                    <a:pt x="469" y="164"/>
                  </a:lnTo>
                  <a:lnTo>
                    <a:pt x="428" y="131"/>
                  </a:lnTo>
                  <a:lnTo>
                    <a:pt x="410" y="127"/>
                  </a:lnTo>
                  <a:lnTo>
                    <a:pt x="410" y="103"/>
                  </a:lnTo>
                  <a:lnTo>
                    <a:pt x="498" y="9"/>
                  </a:lnTo>
                  <a:lnTo>
                    <a:pt x="465" y="17"/>
                  </a:lnTo>
                  <a:lnTo>
                    <a:pt x="445" y="28"/>
                  </a:lnTo>
                  <a:lnTo>
                    <a:pt x="437" y="17"/>
                  </a:lnTo>
                  <a:lnTo>
                    <a:pt x="437" y="4"/>
                  </a:lnTo>
                  <a:lnTo>
                    <a:pt x="423" y="0"/>
                  </a:lnTo>
                  <a:lnTo>
                    <a:pt x="383" y="14"/>
                  </a:lnTo>
                  <a:lnTo>
                    <a:pt x="282" y="2"/>
                  </a:lnTo>
                  <a:lnTo>
                    <a:pt x="277" y="82"/>
                  </a:lnTo>
                  <a:lnTo>
                    <a:pt x="230" y="121"/>
                  </a:lnTo>
                  <a:lnTo>
                    <a:pt x="163" y="131"/>
                  </a:lnTo>
                  <a:lnTo>
                    <a:pt x="72" y="190"/>
                  </a:lnTo>
                  <a:lnTo>
                    <a:pt x="0" y="211"/>
                  </a:lnTo>
                  <a:lnTo>
                    <a:pt x="0" y="223"/>
                  </a:lnTo>
                  <a:lnTo>
                    <a:pt x="67" y="322"/>
                  </a:lnTo>
                  <a:lnTo>
                    <a:pt x="67" y="352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Freeform 15"/>
            <p:cNvSpPr/>
            <p:nvPr/>
          </p:nvSpPr>
          <p:spPr bwMode="auto">
            <a:xfrm>
              <a:off x="1808481" y="2629643"/>
              <a:ext cx="1027255" cy="714128"/>
            </a:xfrm>
            <a:custGeom>
              <a:gdLst>
                <a:gd fmla="*/ 107427 w 1202" name="T0"/>
                <a:gd fmla="*/ 342425 h 856" name="T1"/>
                <a:gd fmla="*/ 168814 w 1202" name="T2"/>
                <a:gd fmla="*/ 300692 h 856" name="T3"/>
                <a:gd fmla="*/ 141409 w 1202" name="T4"/>
                <a:gd fmla="*/ 284641 h 856" name="T5"/>
                <a:gd fmla="*/ 181968 w 1202" name="T6"/>
                <a:gd fmla="*/ 248258 h 856" name="T7"/>
                <a:gd fmla="*/ 133736 w 1202" name="T8"/>
                <a:gd fmla="*/ 149811 h 856" name="T9"/>
                <a:gd fmla="*/ 163333 w 1202" name="T10"/>
                <a:gd fmla="*/ 59924 h 856" name="T11"/>
                <a:gd fmla="*/ 429708 w 1202" name="T12"/>
                <a:gd fmla="*/ 0 h 856" name="T13"/>
                <a:gd fmla="*/ 590848 w 1202" name="T14"/>
                <a:gd fmla="*/ 33172 h 856" name="T15"/>
                <a:gd fmla="*/ 682929 w 1202" name="T16"/>
                <a:gd fmla="*/ 85606 h 856" name="T17"/>
                <a:gd fmla="*/ 772817 w 1202" name="T18"/>
                <a:gd fmla="*/ 52434 h 856" name="T19"/>
                <a:gd fmla="*/ 889013 w 1202" name="T20"/>
                <a:gd fmla="*/ 39593 h 856" name="T21"/>
                <a:gd fmla="*/ 1034807 w 1202" name="T22"/>
                <a:gd fmla="*/ 78116 h 856" name="T23"/>
                <a:gd fmla="*/ 1126887 w 1202" name="T24"/>
                <a:gd fmla="*/ 180843 h 856" name="T25"/>
                <a:gd fmla="*/ 1209102 w 1202" name="T26"/>
                <a:gd fmla="*/ 210805 h 856" name="T27"/>
                <a:gd fmla="*/ 1288028 w 1202" name="T28"/>
                <a:gd fmla="*/ 352056 h 856" name="T29"/>
                <a:gd fmla="*/ 1307759 w 1202" name="T30"/>
                <a:gd fmla="*/ 452643 h 856" name="T31"/>
                <a:gd fmla="*/ 1265008 w 1202" name="T32"/>
                <a:gd fmla="*/ 517918 h 856" name="T33"/>
                <a:gd fmla="*/ 1214583 w 1202" name="T34"/>
                <a:gd fmla="*/ 562861 h 856" name="T35"/>
                <a:gd fmla="*/ 1192659 w 1202" name="T36"/>
                <a:gd fmla="*/ 628136 h 856" name="T37"/>
                <a:gd fmla="*/ 1136753 w 1202" name="T38"/>
                <a:gd fmla="*/ 596034 h 856" name="T39"/>
                <a:gd fmla="*/ 1140042 w 1202" name="T40"/>
                <a:gd fmla="*/ 643117 h 856" name="T41"/>
                <a:gd fmla="*/ 1224449 w 1202" name="T42"/>
                <a:gd fmla="*/ 688060 h 856" name="T43"/>
                <a:gd fmla="*/ 1267200 w 1202" name="T44"/>
                <a:gd fmla="*/ 709462 h 856" name="T45"/>
                <a:gd fmla="*/ 1250757 w 1202" name="T46"/>
                <a:gd fmla="*/ 749055 h 856" name="T47"/>
                <a:gd fmla="*/ 1192659 w 1202" name="T48"/>
                <a:gd fmla="*/ 762966 h 856" name="T49"/>
                <a:gd fmla="*/ 1132368 w 1202" name="T50"/>
                <a:gd fmla="*/ 752265 h 856" name="T51"/>
                <a:gd fmla="*/ 1121406 w 1202" name="T52"/>
                <a:gd fmla="*/ 805769 h 856" name="T53"/>
                <a:gd fmla="*/ 1023845 w 1202" name="T54"/>
                <a:gd fmla="*/ 758685 h 856" name="T55"/>
                <a:gd fmla="*/ 964651 w 1202" name="T56"/>
                <a:gd fmla="*/ 747985 h 856" name="T57"/>
                <a:gd fmla="*/ 779394 w 1202" name="T58"/>
                <a:gd fmla="*/ 742634 h 856" name="T59"/>
                <a:gd fmla="*/ 761855 w 1202" name="T60"/>
                <a:gd fmla="*/ 786508 h 856" name="T61"/>
                <a:gd fmla="*/ 742123 w 1202" name="T62"/>
                <a:gd fmla="*/ 834661 h 856" name="T63"/>
                <a:gd fmla="*/ 568925 w 1202" name="T64"/>
                <a:gd fmla="*/ 893515 h 856" name="T65"/>
                <a:gd fmla="*/ 494383 w 1202" name="T66"/>
                <a:gd fmla="*/ 801489 h 856" name="T67"/>
                <a:gd fmla="*/ 280626 w 1202" name="T68"/>
                <a:gd fmla="*/ 768316 h 856" name="T69"/>
                <a:gd fmla="*/ 199507 w 1202" name="T70"/>
                <a:gd fmla="*/ 719093 h 856" name="T71"/>
                <a:gd fmla="*/ 1096 w 1202" name="T72"/>
                <a:gd fmla="*/ 541460 h 856" name="T73"/>
                <a:gd fmla="*/ 30693 w 1202" name="T74"/>
                <a:gd fmla="*/ 485816 h 856" name="T75"/>
                <a:gd fmla="*/ 55906 w 1202" name="T76"/>
                <a:gd fmla="*/ 380948 h 856" name="T77"/>
                <a:gd fmla="*/ 63579 w 1202" name="T78"/>
                <a:gd fmla="*/ 325304 h 85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</a:gdLst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b="b" l="0" r="r" t="0"/>
              <a:pathLst>
                <a:path h="856" w="1202">
                  <a:moveTo>
                    <a:pt x="58" y="304"/>
                  </a:moveTo>
                  <a:lnTo>
                    <a:pt x="98" y="320"/>
                  </a:lnTo>
                  <a:lnTo>
                    <a:pt x="164" y="294"/>
                  </a:lnTo>
                  <a:lnTo>
                    <a:pt x="154" y="281"/>
                  </a:lnTo>
                  <a:lnTo>
                    <a:pt x="136" y="281"/>
                  </a:lnTo>
                  <a:lnTo>
                    <a:pt x="129" y="266"/>
                  </a:lnTo>
                  <a:lnTo>
                    <a:pt x="134" y="248"/>
                  </a:lnTo>
                  <a:lnTo>
                    <a:pt x="166" y="232"/>
                  </a:lnTo>
                  <a:lnTo>
                    <a:pt x="189" y="197"/>
                  </a:lnTo>
                  <a:lnTo>
                    <a:pt x="122" y="140"/>
                  </a:lnTo>
                  <a:lnTo>
                    <a:pt x="117" y="80"/>
                  </a:lnTo>
                  <a:lnTo>
                    <a:pt x="149" y="56"/>
                  </a:lnTo>
                  <a:lnTo>
                    <a:pt x="376" y="11"/>
                  </a:lnTo>
                  <a:lnTo>
                    <a:pt x="392" y="0"/>
                  </a:lnTo>
                  <a:lnTo>
                    <a:pt x="425" y="4"/>
                  </a:lnTo>
                  <a:lnTo>
                    <a:pt x="539" y="31"/>
                  </a:lnTo>
                  <a:lnTo>
                    <a:pt x="573" y="51"/>
                  </a:lnTo>
                  <a:lnTo>
                    <a:pt x="623" y="80"/>
                  </a:lnTo>
                  <a:lnTo>
                    <a:pt x="656" y="77"/>
                  </a:lnTo>
                  <a:lnTo>
                    <a:pt x="705" y="49"/>
                  </a:lnTo>
                  <a:lnTo>
                    <a:pt x="769" y="58"/>
                  </a:lnTo>
                  <a:lnTo>
                    <a:pt x="811" y="37"/>
                  </a:lnTo>
                  <a:lnTo>
                    <a:pt x="897" y="89"/>
                  </a:lnTo>
                  <a:lnTo>
                    <a:pt x="944" y="73"/>
                  </a:lnTo>
                  <a:lnTo>
                    <a:pt x="968" y="131"/>
                  </a:lnTo>
                  <a:lnTo>
                    <a:pt x="1028" y="169"/>
                  </a:lnTo>
                  <a:lnTo>
                    <a:pt x="1072" y="208"/>
                  </a:lnTo>
                  <a:lnTo>
                    <a:pt x="1103" y="197"/>
                  </a:lnTo>
                  <a:lnTo>
                    <a:pt x="1163" y="277"/>
                  </a:lnTo>
                  <a:lnTo>
                    <a:pt x="1175" y="329"/>
                  </a:lnTo>
                  <a:lnTo>
                    <a:pt x="1201" y="360"/>
                  </a:lnTo>
                  <a:lnTo>
                    <a:pt x="1193" y="423"/>
                  </a:lnTo>
                  <a:lnTo>
                    <a:pt x="1144" y="459"/>
                  </a:lnTo>
                  <a:lnTo>
                    <a:pt x="1154" y="484"/>
                  </a:lnTo>
                  <a:lnTo>
                    <a:pt x="1135" y="503"/>
                  </a:lnTo>
                  <a:lnTo>
                    <a:pt x="1108" y="526"/>
                  </a:lnTo>
                  <a:lnTo>
                    <a:pt x="1108" y="568"/>
                  </a:lnTo>
                  <a:lnTo>
                    <a:pt x="1088" y="587"/>
                  </a:lnTo>
                  <a:lnTo>
                    <a:pt x="1060" y="577"/>
                  </a:lnTo>
                  <a:lnTo>
                    <a:pt x="1037" y="557"/>
                  </a:lnTo>
                  <a:lnTo>
                    <a:pt x="1025" y="580"/>
                  </a:lnTo>
                  <a:lnTo>
                    <a:pt x="1040" y="601"/>
                  </a:lnTo>
                  <a:lnTo>
                    <a:pt x="1081" y="606"/>
                  </a:lnTo>
                  <a:lnTo>
                    <a:pt x="1117" y="643"/>
                  </a:lnTo>
                  <a:lnTo>
                    <a:pt x="1139" y="643"/>
                  </a:lnTo>
                  <a:lnTo>
                    <a:pt x="1156" y="663"/>
                  </a:lnTo>
                  <a:lnTo>
                    <a:pt x="1141" y="699"/>
                  </a:lnTo>
                  <a:lnTo>
                    <a:pt x="1141" y="700"/>
                  </a:lnTo>
                  <a:lnTo>
                    <a:pt x="1108" y="699"/>
                  </a:lnTo>
                  <a:lnTo>
                    <a:pt x="1088" y="713"/>
                  </a:lnTo>
                  <a:lnTo>
                    <a:pt x="1072" y="687"/>
                  </a:lnTo>
                  <a:lnTo>
                    <a:pt x="1033" y="703"/>
                  </a:lnTo>
                  <a:lnTo>
                    <a:pt x="1023" y="723"/>
                  </a:lnTo>
                  <a:lnTo>
                    <a:pt x="1023" y="753"/>
                  </a:lnTo>
                  <a:lnTo>
                    <a:pt x="985" y="759"/>
                  </a:lnTo>
                  <a:lnTo>
                    <a:pt x="934" y="709"/>
                  </a:lnTo>
                  <a:lnTo>
                    <a:pt x="919" y="685"/>
                  </a:lnTo>
                  <a:lnTo>
                    <a:pt x="880" y="699"/>
                  </a:lnTo>
                  <a:lnTo>
                    <a:pt x="813" y="677"/>
                  </a:lnTo>
                  <a:lnTo>
                    <a:pt x="711" y="694"/>
                  </a:lnTo>
                  <a:lnTo>
                    <a:pt x="705" y="703"/>
                  </a:lnTo>
                  <a:lnTo>
                    <a:pt x="695" y="735"/>
                  </a:lnTo>
                  <a:lnTo>
                    <a:pt x="675" y="748"/>
                  </a:lnTo>
                  <a:lnTo>
                    <a:pt x="677" y="780"/>
                  </a:lnTo>
                  <a:lnTo>
                    <a:pt x="619" y="855"/>
                  </a:lnTo>
                  <a:lnTo>
                    <a:pt x="519" y="835"/>
                  </a:lnTo>
                  <a:lnTo>
                    <a:pt x="512" y="798"/>
                  </a:lnTo>
                  <a:lnTo>
                    <a:pt x="451" y="749"/>
                  </a:lnTo>
                  <a:lnTo>
                    <a:pt x="314" y="727"/>
                  </a:lnTo>
                  <a:lnTo>
                    <a:pt x="256" y="718"/>
                  </a:lnTo>
                  <a:lnTo>
                    <a:pt x="233" y="715"/>
                  </a:lnTo>
                  <a:lnTo>
                    <a:pt x="182" y="672"/>
                  </a:lnTo>
                  <a:lnTo>
                    <a:pt x="76" y="648"/>
                  </a:lnTo>
                  <a:lnTo>
                    <a:pt x="1" y="506"/>
                  </a:lnTo>
                  <a:lnTo>
                    <a:pt x="0" y="467"/>
                  </a:lnTo>
                  <a:lnTo>
                    <a:pt x="28" y="454"/>
                  </a:lnTo>
                  <a:lnTo>
                    <a:pt x="28" y="410"/>
                  </a:lnTo>
                  <a:lnTo>
                    <a:pt x="51" y="356"/>
                  </a:lnTo>
                  <a:lnTo>
                    <a:pt x="27" y="330"/>
                  </a:lnTo>
                  <a:lnTo>
                    <a:pt x="58" y="304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Freeform 16"/>
            <p:cNvSpPr/>
            <p:nvPr/>
          </p:nvSpPr>
          <p:spPr bwMode="auto">
            <a:xfrm>
              <a:off x="2950838" y="2648208"/>
              <a:ext cx="211640" cy="370060"/>
            </a:xfrm>
            <a:custGeom>
              <a:gdLst>
                <a:gd fmla="*/ 249918 w 252" name="T0"/>
                <a:gd fmla="*/ 264654 h 443" name="T1"/>
                <a:gd fmla="*/ 254227 w 252" name="T2"/>
                <a:gd fmla="*/ 214295 h 443" name="T3"/>
                <a:gd fmla="*/ 270386 w 252" name="T4"/>
                <a:gd fmla="*/ 190722 h 443" name="T5"/>
                <a:gd fmla="*/ 265000 w 252" name="T6"/>
                <a:gd fmla="*/ 167150 h 443" name="T7"/>
                <a:gd fmla="*/ 177744 w 252" name="T8"/>
                <a:gd fmla="*/ 136077 h 443" name="T9"/>
                <a:gd fmla="*/ 187439 w 252" name="T10"/>
                <a:gd fmla="*/ 102862 h 443" name="T11"/>
                <a:gd fmla="*/ 211138 w 252" name="T12"/>
                <a:gd fmla="*/ 65360 h 443" name="T13"/>
                <a:gd fmla="*/ 194979 w 252" name="T14"/>
                <a:gd fmla="*/ 7500 h 443" name="T15"/>
                <a:gd fmla="*/ 187439 w 252" name="T16"/>
                <a:gd fmla="*/ 0 h 443" name="T17"/>
                <a:gd fmla="*/ 133577 w 252" name="T18"/>
                <a:gd fmla="*/ 36430 h 443" name="T19"/>
                <a:gd fmla="*/ 109878 w 252" name="T20"/>
                <a:gd fmla="*/ 118934 h 443" name="T21"/>
                <a:gd fmla="*/ 98028 w 252" name="T22"/>
                <a:gd fmla="*/ 176793 h 443" name="T23"/>
                <a:gd fmla="*/ 56016 w 252" name="T24"/>
                <a:gd fmla="*/ 214295 h 443" name="T25"/>
                <a:gd fmla="*/ 30163 w 252" name="T26"/>
                <a:gd fmla="*/ 225010 h 443" name="T27"/>
                <a:gd fmla="*/ 0 w 252" name="T28"/>
                <a:gd fmla="*/ 229295 h 443" name="T29"/>
                <a:gd fmla="*/ 67866 w 252" name="T30"/>
                <a:gd fmla="*/ 320371 h 443" name="T31"/>
                <a:gd fmla="*/ 86179 w 252" name="T32"/>
                <a:gd fmla="*/ 381445 h 443" name="T33"/>
                <a:gd fmla="*/ 77561 w 252" name="T34"/>
                <a:gd fmla="*/ 416803 h 443" name="T35"/>
                <a:gd fmla="*/ 123882 w 252" name="T36"/>
                <a:gd fmla="*/ 442519 h 443" name="T37"/>
                <a:gd fmla="*/ 123882 w 252" name="T38"/>
                <a:gd fmla="*/ 459662 h 443" name="T39"/>
                <a:gd fmla="*/ 168049 w 252" name="T40"/>
                <a:gd fmla="*/ 473592 h 443" name="T41"/>
                <a:gd fmla="*/ 182053 w 252" name="T42"/>
                <a:gd fmla="*/ 473592 h 443" name="T43"/>
                <a:gd fmla="*/ 182053 w 252" name="T44"/>
                <a:gd fmla="*/ 437161 h 443" name="T45"/>
                <a:gd fmla="*/ 215447 w 252" name="T46"/>
                <a:gd fmla="*/ 430733 h 443" name="T47"/>
                <a:gd fmla="*/ 226219 w 252" name="T48"/>
                <a:gd fmla="*/ 386802 h 443" name="T49"/>
                <a:gd fmla="*/ 200366 w 252" name="T50"/>
                <a:gd fmla="*/ 368587 h 443" name="T51"/>
                <a:gd fmla="*/ 182053 w 252" name="T52"/>
                <a:gd fmla="*/ 350372 h 443" name="T53"/>
                <a:gd fmla="*/ 189593 w 252" name="T54"/>
                <a:gd fmla="*/ 268940 h 443" name="T55"/>
                <a:gd fmla="*/ 206829 w 252" name="T56"/>
                <a:gd fmla="*/ 256082 h 443" name="T57"/>
                <a:gd fmla="*/ 240223 w 252" name="T58"/>
                <a:gd fmla="*/ 270011 h 443" name="T59"/>
                <a:gd fmla="*/ 249918 w 252" name="T60"/>
                <a:gd fmla="*/ 264654 h 443" name="T61"/>
                <a:gd fmla="*/ 0 60000 65536" name="T62"/>
                <a:gd fmla="*/ 0 60000 65536" name="T63"/>
                <a:gd fmla="*/ 0 60000 65536" name="T64"/>
                <a:gd fmla="*/ 0 60000 6553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</a:gdLst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b="b" l="0" r="r" t="0"/>
              <a:pathLst>
                <a:path h="442" w="251">
                  <a:moveTo>
                    <a:pt x="232" y="247"/>
                  </a:moveTo>
                  <a:lnTo>
                    <a:pt x="236" y="200"/>
                  </a:lnTo>
                  <a:lnTo>
                    <a:pt x="251" y="178"/>
                  </a:lnTo>
                  <a:lnTo>
                    <a:pt x="246" y="156"/>
                  </a:lnTo>
                  <a:lnTo>
                    <a:pt x="165" y="127"/>
                  </a:lnTo>
                  <a:lnTo>
                    <a:pt x="174" y="96"/>
                  </a:lnTo>
                  <a:lnTo>
                    <a:pt x="196" y="61"/>
                  </a:lnTo>
                  <a:lnTo>
                    <a:pt x="181" y="7"/>
                  </a:lnTo>
                  <a:lnTo>
                    <a:pt x="174" y="0"/>
                  </a:lnTo>
                  <a:lnTo>
                    <a:pt x="124" y="34"/>
                  </a:lnTo>
                  <a:lnTo>
                    <a:pt x="102" y="111"/>
                  </a:lnTo>
                  <a:lnTo>
                    <a:pt x="91" y="165"/>
                  </a:lnTo>
                  <a:lnTo>
                    <a:pt x="52" y="200"/>
                  </a:lnTo>
                  <a:lnTo>
                    <a:pt x="28" y="210"/>
                  </a:lnTo>
                  <a:lnTo>
                    <a:pt x="0" y="214"/>
                  </a:lnTo>
                  <a:lnTo>
                    <a:pt x="63" y="299"/>
                  </a:lnTo>
                  <a:lnTo>
                    <a:pt x="80" y="356"/>
                  </a:lnTo>
                  <a:lnTo>
                    <a:pt x="72" y="389"/>
                  </a:lnTo>
                  <a:lnTo>
                    <a:pt x="115" y="413"/>
                  </a:lnTo>
                  <a:lnTo>
                    <a:pt x="115" y="429"/>
                  </a:lnTo>
                  <a:lnTo>
                    <a:pt x="156" y="442"/>
                  </a:lnTo>
                  <a:lnTo>
                    <a:pt x="169" y="442"/>
                  </a:lnTo>
                  <a:lnTo>
                    <a:pt x="169" y="408"/>
                  </a:lnTo>
                  <a:lnTo>
                    <a:pt x="200" y="402"/>
                  </a:lnTo>
                  <a:lnTo>
                    <a:pt x="210" y="361"/>
                  </a:lnTo>
                  <a:lnTo>
                    <a:pt x="186" y="344"/>
                  </a:lnTo>
                  <a:lnTo>
                    <a:pt x="169" y="327"/>
                  </a:lnTo>
                  <a:lnTo>
                    <a:pt x="176" y="251"/>
                  </a:lnTo>
                  <a:lnTo>
                    <a:pt x="192" y="239"/>
                  </a:lnTo>
                  <a:lnTo>
                    <a:pt x="223" y="252"/>
                  </a:lnTo>
                  <a:lnTo>
                    <a:pt x="232" y="247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Freeform 17"/>
            <p:cNvSpPr/>
            <p:nvPr/>
          </p:nvSpPr>
          <p:spPr bwMode="auto">
            <a:xfrm>
              <a:off x="3594420" y="2281861"/>
              <a:ext cx="434418" cy="612641"/>
            </a:xfrm>
            <a:custGeom>
              <a:gdLst>
                <a:gd fmla="*/ 220907 w 507" name="T0"/>
                <a:gd fmla="*/ 761156 h 733" name="T1"/>
                <a:gd fmla="*/ 267067 w 507" name="T2"/>
                <a:gd fmla="*/ 613213 h 733" name="T3"/>
                <a:gd fmla="*/ 369277 w 507" name="T4"/>
                <a:gd fmla="*/ 551034 h 733" name="T5"/>
                <a:gd fmla="*/ 394555 w 507" name="T6"/>
                <a:gd fmla="*/ 489927 h 733" name="T7"/>
                <a:gd fmla="*/ 348396 w 507" name="T8"/>
                <a:gd fmla="*/ 465270 h 733" name="T9"/>
                <a:gd fmla="*/ 294543 w 507" name="T10"/>
                <a:gd fmla="*/ 440613 h 733" name="T11"/>
                <a:gd fmla="*/ 265968 w 507" name="T12"/>
                <a:gd fmla="*/ 364497 h 733" name="T13"/>
                <a:gd fmla="*/ 214313 w 507" name="T14"/>
                <a:gd fmla="*/ 370929 h 733" name="T15"/>
                <a:gd fmla="*/ 160460 w 507" name="T16"/>
                <a:gd fmla="*/ 358065 h 733" name="T17"/>
                <a:gd fmla="*/ 201124 w 507" name="T18"/>
                <a:gd fmla="*/ 279805 h 733" name="T19"/>
                <a:gd fmla="*/ 242888 w 507" name="T20"/>
                <a:gd fmla="*/ 199401 h 733" name="T21"/>
                <a:gd fmla="*/ 322019 w 507" name="T22"/>
                <a:gd fmla="*/ 231563 h 733" name="T23"/>
                <a:gd fmla="*/ 349495 w 507" name="T24"/>
                <a:gd fmla="*/ 285165 h 733" name="T25"/>
                <a:gd fmla="*/ 356089 w 507" name="T26"/>
                <a:gd fmla="*/ 331264 h 733" name="T27"/>
                <a:gd fmla="*/ 400050 w 507" name="T28"/>
                <a:gd fmla="*/ 379506 h 733" name="T29"/>
                <a:gd fmla="*/ 509954 w 507" name="T30"/>
                <a:gd fmla="*/ 349488 h 733" name="T31"/>
                <a:gd fmla="*/ 556114 w 507" name="T32"/>
                <a:gd fmla="*/ 260508 h 733" name="T33"/>
                <a:gd fmla="*/ 500063 w 507" name="T34"/>
                <a:gd fmla="*/ 213338 h 733" name="T35"/>
                <a:gd fmla="*/ 470389 w 507" name="T36"/>
                <a:gd fmla="*/ 137222 h 733" name="T37"/>
                <a:gd fmla="*/ 369277 w 507" name="T38"/>
                <a:gd fmla="*/ 85764 h 733" name="T39"/>
                <a:gd fmla="*/ 314325 w 507" name="T40"/>
                <a:gd fmla="*/ 0 h 733" name="T41"/>
                <a:gd fmla="*/ 242888 w 507" name="T42"/>
                <a:gd fmla="*/ 49314 h 733" name="T43"/>
                <a:gd fmla="*/ 246185 w 507" name="T44"/>
                <a:gd fmla="*/ 87908 h 733" name="T45"/>
                <a:gd fmla="*/ 179143 w 507" name="T46"/>
                <a:gd fmla="*/ 110421 h 733" name="T47"/>
                <a:gd fmla="*/ 141776 w 507" name="T48"/>
                <a:gd fmla="*/ 120070 h 733" name="T49"/>
                <a:gd fmla="*/ 80230 w 507" name="T50"/>
                <a:gd fmla="*/ 139367 h 733" name="T51"/>
                <a:gd fmla="*/ 63744 w 507" name="T52"/>
                <a:gd fmla="*/ 87908 h 733" name="T53"/>
                <a:gd fmla="*/ 9891 w 507" name="T54"/>
                <a:gd fmla="*/ 160808 h 733" name="T55"/>
                <a:gd fmla="*/ 35169 w 507" name="T56"/>
                <a:gd fmla="*/ 276589 h 733" name="T57"/>
                <a:gd fmla="*/ 63744 w 507" name="T58"/>
                <a:gd fmla="*/ 349488 h 733" name="T59"/>
                <a:gd fmla="*/ 74735 w 507" name="T60"/>
                <a:gd fmla="*/ 435252 h 733" name="T61"/>
                <a:gd fmla="*/ 7693 w 507" name="T62"/>
                <a:gd fmla="*/ 531737 h 733" name="T63"/>
                <a:gd fmla="*/ 71438 w 507" name="T64"/>
                <a:gd fmla="*/ 626077 h 733" name="T65"/>
                <a:gd fmla="*/ 49457 w 507" name="T66"/>
                <a:gd fmla="*/ 690401 h 733" name="T67"/>
                <a:gd fmla="*/ 25278 w 507" name="T68"/>
                <a:gd fmla="*/ 740787 h 733" name="T69"/>
                <a:gd fmla="*/ 157163 w 507" name="T70"/>
                <a:gd fmla="*/ 784741 h 733" name="T71"/>
                <a:gd fmla="*/ 216511 w 507" name="T72"/>
                <a:gd fmla="*/ 774020 h 733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b" l="0" r="r" t="0"/>
              <a:pathLst>
                <a:path h="733" w="507">
                  <a:moveTo>
                    <a:pt x="197" y="722"/>
                  </a:moveTo>
                  <a:lnTo>
                    <a:pt x="201" y="710"/>
                  </a:lnTo>
                  <a:lnTo>
                    <a:pt x="185" y="681"/>
                  </a:lnTo>
                  <a:lnTo>
                    <a:pt x="243" y="572"/>
                  </a:lnTo>
                  <a:lnTo>
                    <a:pt x="297" y="524"/>
                  </a:lnTo>
                  <a:lnTo>
                    <a:pt x="336" y="514"/>
                  </a:lnTo>
                  <a:lnTo>
                    <a:pt x="374" y="466"/>
                  </a:lnTo>
                  <a:lnTo>
                    <a:pt x="359" y="457"/>
                  </a:lnTo>
                  <a:lnTo>
                    <a:pt x="345" y="423"/>
                  </a:lnTo>
                  <a:lnTo>
                    <a:pt x="317" y="434"/>
                  </a:lnTo>
                  <a:lnTo>
                    <a:pt x="270" y="423"/>
                  </a:lnTo>
                  <a:lnTo>
                    <a:pt x="268" y="411"/>
                  </a:lnTo>
                  <a:lnTo>
                    <a:pt x="266" y="331"/>
                  </a:lnTo>
                  <a:lnTo>
                    <a:pt x="242" y="340"/>
                  </a:lnTo>
                  <a:lnTo>
                    <a:pt x="227" y="356"/>
                  </a:lnTo>
                  <a:lnTo>
                    <a:pt x="195" y="346"/>
                  </a:lnTo>
                  <a:lnTo>
                    <a:pt x="153" y="354"/>
                  </a:lnTo>
                  <a:lnTo>
                    <a:pt x="146" y="334"/>
                  </a:lnTo>
                  <a:lnTo>
                    <a:pt x="151" y="297"/>
                  </a:lnTo>
                  <a:lnTo>
                    <a:pt x="183" y="261"/>
                  </a:lnTo>
                  <a:lnTo>
                    <a:pt x="190" y="218"/>
                  </a:lnTo>
                  <a:lnTo>
                    <a:pt x="221" y="186"/>
                  </a:lnTo>
                  <a:lnTo>
                    <a:pt x="279" y="216"/>
                  </a:lnTo>
                  <a:lnTo>
                    <a:pt x="293" y="216"/>
                  </a:lnTo>
                  <a:lnTo>
                    <a:pt x="303" y="258"/>
                  </a:lnTo>
                  <a:lnTo>
                    <a:pt x="318" y="266"/>
                  </a:lnTo>
                  <a:lnTo>
                    <a:pt x="327" y="292"/>
                  </a:lnTo>
                  <a:lnTo>
                    <a:pt x="324" y="309"/>
                  </a:lnTo>
                  <a:lnTo>
                    <a:pt x="359" y="334"/>
                  </a:lnTo>
                  <a:lnTo>
                    <a:pt x="364" y="354"/>
                  </a:lnTo>
                  <a:lnTo>
                    <a:pt x="393" y="366"/>
                  </a:lnTo>
                  <a:lnTo>
                    <a:pt x="464" y="326"/>
                  </a:lnTo>
                  <a:lnTo>
                    <a:pt x="464" y="304"/>
                  </a:lnTo>
                  <a:lnTo>
                    <a:pt x="506" y="243"/>
                  </a:lnTo>
                  <a:lnTo>
                    <a:pt x="476" y="201"/>
                  </a:lnTo>
                  <a:lnTo>
                    <a:pt x="455" y="199"/>
                  </a:lnTo>
                  <a:lnTo>
                    <a:pt x="413" y="172"/>
                  </a:lnTo>
                  <a:lnTo>
                    <a:pt x="428" y="128"/>
                  </a:lnTo>
                  <a:lnTo>
                    <a:pt x="364" y="123"/>
                  </a:lnTo>
                  <a:lnTo>
                    <a:pt x="336" y="80"/>
                  </a:lnTo>
                  <a:lnTo>
                    <a:pt x="340" y="60"/>
                  </a:lnTo>
                  <a:lnTo>
                    <a:pt x="286" y="0"/>
                  </a:lnTo>
                  <a:lnTo>
                    <a:pt x="251" y="18"/>
                  </a:lnTo>
                  <a:lnTo>
                    <a:pt x="221" y="46"/>
                  </a:lnTo>
                  <a:lnTo>
                    <a:pt x="232" y="68"/>
                  </a:lnTo>
                  <a:lnTo>
                    <a:pt x="224" y="82"/>
                  </a:lnTo>
                  <a:lnTo>
                    <a:pt x="183" y="85"/>
                  </a:lnTo>
                  <a:lnTo>
                    <a:pt x="163" y="103"/>
                  </a:lnTo>
                  <a:lnTo>
                    <a:pt x="146" y="94"/>
                  </a:lnTo>
                  <a:lnTo>
                    <a:pt x="129" y="112"/>
                  </a:lnTo>
                  <a:lnTo>
                    <a:pt x="89" y="142"/>
                  </a:lnTo>
                  <a:lnTo>
                    <a:pt x="73" y="130"/>
                  </a:lnTo>
                  <a:lnTo>
                    <a:pt x="73" y="90"/>
                  </a:lnTo>
                  <a:lnTo>
                    <a:pt x="58" y="82"/>
                  </a:lnTo>
                  <a:lnTo>
                    <a:pt x="37" y="92"/>
                  </a:lnTo>
                  <a:lnTo>
                    <a:pt x="9" y="150"/>
                  </a:lnTo>
                  <a:lnTo>
                    <a:pt x="0" y="204"/>
                  </a:lnTo>
                  <a:lnTo>
                    <a:pt x="32" y="258"/>
                  </a:lnTo>
                  <a:lnTo>
                    <a:pt x="58" y="283"/>
                  </a:lnTo>
                  <a:lnTo>
                    <a:pt x="58" y="326"/>
                  </a:lnTo>
                  <a:lnTo>
                    <a:pt x="75" y="363"/>
                  </a:lnTo>
                  <a:lnTo>
                    <a:pt x="68" y="406"/>
                  </a:lnTo>
                  <a:lnTo>
                    <a:pt x="27" y="432"/>
                  </a:lnTo>
                  <a:lnTo>
                    <a:pt x="7" y="496"/>
                  </a:lnTo>
                  <a:lnTo>
                    <a:pt x="41" y="536"/>
                  </a:lnTo>
                  <a:lnTo>
                    <a:pt x="65" y="584"/>
                  </a:lnTo>
                  <a:lnTo>
                    <a:pt x="50" y="609"/>
                  </a:lnTo>
                  <a:lnTo>
                    <a:pt x="45" y="644"/>
                  </a:lnTo>
                  <a:lnTo>
                    <a:pt x="32" y="666"/>
                  </a:lnTo>
                  <a:lnTo>
                    <a:pt x="23" y="691"/>
                  </a:lnTo>
                  <a:lnTo>
                    <a:pt x="45" y="720"/>
                  </a:lnTo>
                  <a:lnTo>
                    <a:pt x="143" y="732"/>
                  </a:lnTo>
                  <a:lnTo>
                    <a:pt x="183" y="717"/>
                  </a:lnTo>
                  <a:lnTo>
                    <a:pt x="197" y="722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18"/>
            <p:cNvSpPr/>
            <p:nvPr/>
          </p:nvSpPr>
          <p:spPr bwMode="auto">
            <a:xfrm>
              <a:off x="3822148" y="2497214"/>
              <a:ext cx="89111" cy="143568"/>
            </a:xfrm>
            <a:custGeom>
              <a:gdLst>
                <a:gd fmla="*/ 93617 w 105" name="T0"/>
                <a:gd fmla="*/ 169248 h 173" name="T1"/>
                <a:gd fmla="*/ 65314 w 105" name="T2"/>
                <a:gd fmla="*/ 183086 h 173" name="T3"/>
                <a:gd fmla="*/ 15240 w 105" name="T4"/>
                <a:gd fmla="*/ 172441 h 173" name="T5"/>
                <a:gd fmla="*/ 3266 w 105" name="T6"/>
                <a:gd fmla="*/ 159668 h 173" name="T7"/>
                <a:gd fmla="*/ 0 w 105" name="T8"/>
                <a:gd fmla="*/ 78769 h 173" name="T9"/>
                <a:gd fmla="*/ 44631 w 105" name="T10"/>
                <a:gd fmla="*/ 60674 h 173" name="T11"/>
                <a:gd fmla="*/ 40277 w 105" name="T12"/>
                <a:gd fmla="*/ 45771 h 173" name="T13"/>
                <a:gd fmla="*/ 47897 w 105" name="T14"/>
                <a:gd fmla="*/ 14902 h 173" name="T15"/>
                <a:gd fmla="*/ 51163 w 105" name="T16"/>
                <a:gd fmla="*/ 0 h 173" name="T17"/>
                <a:gd fmla="*/ 67491 w 105" name="T18"/>
                <a:gd fmla="*/ 8516 h 173" name="T19"/>
                <a:gd fmla="*/ 75111 w 105" name="T20"/>
                <a:gd fmla="*/ 35127 h 173" name="T21"/>
                <a:gd fmla="*/ 71846 w 105" name="T22"/>
                <a:gd fmla="*/ 53223 h 173" name="T23"/>
                <a:gd fmla="*/ 107769 w 105" name="T24"/>
                <a:gd fmla="*/ 78769 h 173" name="T25"/>
                <a:gd fmla="*/ 113211 w 105" name="T26"/>
                <a:gd fmla="*/ 98994 h 173" name="T27"/>
                <a:gd fmla="*/ 93617 w 105" name="T28"/>
                <a:gd fmla="*/ 113896 h 173" name="T29"/>
                <a:gd fmla="*/ 84909 w 105" name="T30"/>
                <a:gd fmla="*/ 147959 h 173" name="T31"/>
                <a:gd fmla="*/ 93617 w 105" name="T32"/>
                <a:gd fmla="*/ 169248 h 173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</a:gdLst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b="b" l="0" r="r" t="0"/>
              <a:pathLst>
                <a:path h="173" w="105">
                  <a:moveTo>
                    <a:pt x="86" y="159"/>
                  </a:moveTo>
                  <a:lnTo>
                    <a:pt x="60" y="172"/>
                  </a:lnTo>
                  <a:lnTo>
                    <a:pt x="14" y="162"/>
                  </a:lnTo>
                  <a:lnTo>
                    <a:pt x="3" y="150"/>
                  </a:lnTo>
                  <a:lnTo>
                    <a:pt x="0" y="74"/>
                  </a:lnTo>
                  <a:lnTo>
                    <a:pt x="41" y="57"/>
                  </a:lnTo>
                  <a:lnTo>
                    <a:pt x="37" y="43"/>
                  </a:lnTo>
                  <a:lnTo>
                    <a:pt x="44" y="14"/>
                  </a:lnTo>
                  <a:lnTo>
                    <a:pt x="47" y="0"/>
                  </a:lnTo>
                  <a:lnTo>
                    <a:pt x="62" y="8"/>
                  </a:lnTo>
                  <a:lnTo>
                    <a:pt x="69" y="33"/>
                  </a:lnTo>
                  <a:lnTo>
                    <a:pt x="66" y="50"/>
                  </a:lnTo>
                  <a:lnTo>
                    <a:pt x="99" y="74"/>
                  </a:lnTo>
                  <a:lnTo>
                    <a:pt x="104" y="93"/>
                  </a:lnTo>
                  <a:lnTo>
                    <a:pt x="86" y="107"/>
                  </a:lnTo>
                  <a:lnTo>
                    <a:pt x="78" y="139"/>
                  </a:lnTo>
                  <a:lnTo>
                    <a:pt x="86" y="159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Freeform 19"/>
            <p:cNvSpPr/>
            <p:nvPr/>
          </p:nvSpPr>
          <p:spPr bwMode="auto">
            <a:xfrm>
              <a:off x="3716948" y="2435331"/>
              <a:ext cx="141093" cy="142331"/>
            </a:xfrm>
            <a:custGeom>
              <a:gdLst>
                <a:gd fmla="*/ 137938 w 164" name="T0"/>
                <a:gd fmla="*/ 152316 h 169" name="T1"/>
                <a:gd fmla="*/ 136835 w 164" name="T2"/>
                <a:gd fmla="*/ 127470 h 169" name="T3"/>
                <a:gd fmla="*/ 129110 w 164" name="T4"/>
                <a:gd fmla="*/ 108025 h 169" name="T5"/>
                <a:gd fmla="*/ 175457 w 164" name="T6"/>
                <a:gd fmla="*/ 90741 h 169" name="T7"/>
                <a:gd fmla="*/ 179871 w 164" name="T8"/>
                <a:gd fmla="*/ 74538 h 169" name="T9"/>
                <a:gd fmla="*/ 167733 w 164" name="T10"/>
                <a:gd fmla="*/ 32408 h 169" name="T11"/>
                <a:gd fmla="*/ 153387 w 164" name="T12"/>
                <a:gd fmla="*/ 32408 h 169" name="T13"/>
                <a:gd fmla="*/ 81659 w 164" name="T14"/>
                <a:gd fmla="*/ 0 h 169" name="T15"/>
                <a:gd fmla="*/ 51865 w 164" name="T16"/>
                <a:gd fmla="*/ 32408 h 169" name="T17"/>
                <a:gd fmla="*/ 38623 w 164" name="T18"/>
                <a:gd fmla="*/ 71297 h 169" name="T19"/>
                <a:gd fmla="*/ 5518 w 164" name="T20"/>
                <a:gd fmla="*/ 117748 h 169" name="T21"/>
                <a:gd fmla="*/ 0 w 164" name="T22"/>
                <a:gd fmla="*/ 150155 h 169" name="T23"/>
                <a:gd fmla="*/ 12139 w 164" name="T24"/>
                <a:gd fmla="*/ 171760 h 169" name="T25"/>
                <a:gd fmla="*/ 62900 w 164" name="T26"/>
                <a:gd fmla="*/ 168520 h 169" name="T27"/>
                <a:gd fmla="*/ 89384 w 164" name="T28"/>
                <a:gd fmla="*/ 181483 h 169" name="T29"/>
                <a:gd fmla="*/ 113661 w 164" name="T30"/>
                <a:gd fmla="*/ 163118 h 169" name="T31"/>
                <a:gd fmla="*/ 137938 w 164" name="T32"/>
                <a:gd fmla="*/ 152316 h 169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  <a:gd fmla="*/ 0 60000 65536" name="T42"/>
                <a:gd fmla="*/ 0 60000 65536" name="T43"/>
                <a:gd fmla="*/ 0 60000 65536" name="T44"/>
                <a:gd fmla="*/ 0 60000 65536" name="T45"/>
                <a:gd fmla="*/ 0 60000 65536" name="T46"/>
                <a:gd fmla="*/ 0 60000 65536" name="T47"/>
                <a:gd fmla="*/ 0 60000 65536" name="T48"/>
                <a:gd fmla="*/ 0 60000 65536" name="T49"/>
                <a:gd fmla="*/ 0 60000 65536" name="T50"/>
              </a:gdLst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b="b" l="0" r="r" t="0"/>
              <a:pathLst>
                <a:path h="169" w="164">
                  <a:moveTo>
                    <a:pt x="125" y="141"/>
                  </a:moveTo>
                  <a:lnTo>
                    <a:pt x="124" y="118"/>
                  </a:lnTo>
                  <a:lnTo>
                    <a:pt x="117" y="100"/>
                  </a:lnTo>
                  <a:lnTo>
                    <a:pt x="159" y="84"/>
                  </a:lnTo>
                  <a:lnTo>
                    <a:pt x="163" y="69"/>
                  </a:lnTo>
                  <a:lnTo>
                    <a:pt x="152" y="30"/>
                  </a:lnTo>
                  <a:lnTo>
                    <a:pt x="139" y="30"/>
                  </a:lnTo>
                  <a:lnTo>
                    <a:pt x="74" y="0"/>
                  </a:lnTo>
                  <a:lnTo>
                    <a:pt x="47" y="30"/>
                  </a:lnTo>
                  <a:lnTo>
                    <a:pt x="35" y="66"/>
                  </a:lnTo>
                  <a:lnTo>
                    <a:pt x="5" y="109"/>
                  </a:lnTo>
                  <a:lnTo>
                    <a:pt x="0" y="139"/>
                  </a:lnTo>
                  <a:lnTo>
                    <a:pt x="11" y="159"/>
                  </a:lnTo>
                  <a:lnTo>
                    <a:pt x="57" y="156"/>
                  </a:lnTo>
                  <a:lnTo>
                    <a:pt x="81" y="168"/>
                  </a:lnTo>
                  <a:lnTo>
                    <a:pt x="103" y="151"/>
                  </a:lnTo>
                  <a:lnTo>
                    <a:pt x="125" y="141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20"/>
            <p:cNvSpPr/>
            <p:nvPr/>
          </p:nvSpPr>
          <p:spPr bwMode="auto">
            <a:xfrm>
              <a:off x="3382781" y="2493501"/>
              <a:ext cx="274760" cy="559421"/>
            </a:xfrm>
            <a:custGeom>
              <a:gdLst>
                <a:gd fmla="*/ 22913 w 323" name="T0"/>
                <a:gd fmla="*/ 716482 h 672" name="T1"/>
                <a:gd fmla="*/ 98199 w 323" name="T2"/>
                <a:gd fmla="*/ 694059 h 672" name="T3"/>
                <a:gd fmla="*/ 195307 w 323" name="T4"/>
                <a:gd fmla="*/ 632127 h 672" name="T5"/>
                <a:gd fmla="*/ 262955 w 323" name="T6"/>
                <a:gd fmla="*/ 619314 h 672" name="T7"/>
                <a:gd fmla="*/ 314237 w 323" name="T8"/>
                <a:gd fmla="*/ 578738 h 672" name="T9"/>
                <a:gd fmla="*/ 319692 w 323" name="T10"/>
                <a:gd fmla="*/ 493316 h 672" name="T11"/>
                <a:gd fmla="*/ 294597 w 323" name="T12"/>
                <a:gd fmla="*/ 462350 h 672" name="T13"/>
                <a:gd fmla="*/ 303326 w 323" name="T14"/>
                <a:gd fmla="*/ 433520 h 672" name="T15"/>
                <a:gd fmla="*/ 319692 w 323" name="T16"/>
                <a:gd fmla="*/ 412164 h 672" name="T17"/>
                <a:gd fmla="*/ 322965 w 323" name="T18"/>
                <a:gd fmla="*/ 374792 h 672" name="T19"/>
                <a:gd fmla="*/ 340423 w 323" name="T20"/>
                <a:gd fmla="*/ 348097 h 672" name="T21"/>
                <a:gd fmla="*/ 314237 w 323" name="T22"/>
                <a:gd fmla="*/ 296844 h 672" name="T23"/>
                <a:gd fmla="*/ 276048 w 323" name="T24"/>
                <a:gd fmla="*/ 254132 h 672" name="T25"/>
                <a:gd fmla="*/ 298961 w 323" name="T26"/>
                <a:gd fmla="*/ 185794 h 672" name="T27"/>
                <a:gd fmla="*/ 342605 w 323" name="T28"/>
                <a:gd fmla="*/ 158032 h 672" name="T29"/>
                <a:gd fmla="*/ 351334 w 323" name="T30"/>
                <a:gd fmla="*/ 112117 h 672" name="T31"/>
                <a:gd fmla="*/ 332785 w 323" name="T32"/>
                <a:gd fmla="*/ 72609 h 672" name="T33"/>
                <a:gd fmla="*/ 332785 w 323" name="T34"/>
                <a:gd fmla="*/ 26695 h 672" name="T35"/>
                <a:gd fmla="*/ 303326 w 323" name="T36"/>
                <a:gd fmla="*/ 0 h 672" name="T37"/>
                <a:gd fmla="*/ 234586 w 323" name="T38"/>
                <a:gd fmla="*/ 34169 h 672" name="T39"/>
                <a:gd fmla="*/ 223675 w 323" name="T40"/>
                <a:gd fmla="*/ 23491 h 672" name="T41"/>
                <a:gd fmla="*/ 187669 w 323" name="T42"/>
                <a:gd fmla="*/ 51254 h 672" name="T43"/>
                <a:gd fmla="*/ 157118 w 323" name="T44"/>
                <a:gd fmla="*/ 48050 h 672" name="T45"/>
                <a:gd fmla="*/ 98199 w 323" name="T46"/>
                <a:gd fmla="*/ 131337 h 672" name="T47"/>
                <a:gd fmla="*/ 81832 w 323" name="T48"/>
                <a:gd fmla="*/ 131337 h 672" name="T49"/>
                <a:gd fmla="*/ 49099 w 323" name="T50"/>
                <a:gd fmla="*/ 158032 h 672" name="T51"/>
                <a:gd fmla="*/ 51282 w 323" name="T52"/>
                <a:gd fmla="*/ 193269 h 672" name="T53"/>
                <a:gd fmla="*/ 36006 w 323" name="T54"/>
                <a:gd fmla="*/ 225302 h 672" name="T55"/>
                <a:gd fmla="*/ 30551 w 323" name="T56"/>
                <a:gd fmla="*/ 269081 h 672" name="T57"/>
                <a:gd fmla="*/ 2182 w 323" name="T58"/>
                <a:gd fmla="*/ 311793 h 672" name="T59"/>
                <a:gd fmla="*/ 33824 w 323" name="T60"/>
                <a:gd fmla="*/ 374792 h 672" name="T61"/>
                <a:gd fmla="*/ 22913 w 323" name="T62"/>
                <a:gd fmla="*/ 412164 h 672" name="T63"/>
                <a:gd fmla="*/ 0 w 323" name="T64"/>
                <a:gd fmla="*/ 451672 h 672" name="T65"/>
                <a:gd fmla="*/ 33824 w 323" name="T66"/>
                <a:gd fmla="*/ 605433 h 672" name="T67"/>
                <a:gd fmla="*/ 10911 w 323" name="T68"/>
                <a:gd fmla="*/ 683381 h 672" name="T69"/>
                <a:gd fmla="*/ 22913 w 323" name="T70"/>
                <a:gd fmla="*/ 716482 h 672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b" l="0" r="r" t="0"/>
              <a:pathLst>
                <a:path h="672" w="323">
                  <a:moveTo>
                    <a:pt x="21" y="671"/>
                  </a:moveTo>
                  <a:lnTo>
                    <a:pt x="90" y="650"/>
                  </a:lnTo>
                  <a:lnTo>
                    <a:pt x="179" y="592"/>
                  </a:lnTo>
                  <a:lnTo>
                    <a:pt x="241" y="580"/>
                  </a:lnTo>
                  <a:lnTo>
                    <a:pt x="288" y="542"/>
                  </a:lnTo>
                  <a:lnTo>
                    <a:pt x="293" y="462"/>
                  </a:lnTo>
                  <a:lnTo>
                    <a:pt x="270" y="433"/>
                  </a:lnTo>
                  <a:lnTo>
                    <a:pt x="278" y="406"/>
                  </a:lnTo>
                  <a:lnTo>
                    <a:pt x="293" y="386"/>
                  </a:lnTo>
                  <a:lnTo>
                    <a:pt x="296" y="351"/>
                  </a:lnTo>
                  <a:lnTo>
                    <a:pt x="312" y="326"/>
                  </a:lnTo>
                  <a:lnTo>
                    <a:pt x="288" y="278"/>
                  </a:lnTo>
                  <a:lnTo>
                    <a:pt x="253" y="238"/>
                  </a:lnTo>
                  <a:lnTo>
                    <a:pt x="274" y="174"/>
                  </a:lnTo>
                  <a:lnTo>
                    <a:pt x="314" y="148"/>
                  </a:lnTo>
                  <a:lnTo>
                    <a:pt x="322" y="105"/>
                  </a:lnTo>
                  <a:lnTo>
                    <a:pt x="305" y="68"/>
                  </a:lnTo>
                  <a:lnTo>
                    <a:pt x="305" y="25"/>
                  </a:lnTo>
                  <a:lnTo>
                    <a:pt x="278" y="0"/>
                  </a:lnTo>
                  <a:lnTo>
                    <a:pt x="215" y="32"/>
                  </a:lnTo>
                  <a:lnTo>
                    <a:pt x="205" y="22"/>
                  </a:lnTo>
                  <a:lnTo>
                    <a:pt x="172" y="48"/>
                  </a:lnTo>
                  <a:lnTo>
                    <a:pt x="144" y="45"/>
                  </a:lnTo>
                  <a:lnTo>
                    <a:pt x="90" y="123"/>
                  </a:lnTo>
                  <a:lnTo>
                    <a:pt x="75" y="123"/>
                  </a:lnTo>
                  <a:lnTo>
                    <a:pt x="45" y="148"/>
                  </a:lnTo>
                  <a:lnTo>
                    <a:pt x="47" y="181"/>
                  </a:lnTo>
                  <a:lnTo>
                    <a:pt x="33" y="211"/>
                  </a:lnTo>
                  <a:lnTo>
                    <a:pt x="28" y="252"/>
                  </a:lnTo>
                  <a:lnTo>
                    <a:pt x="2" y="292"/>
                  </a:lnTo>
                  <a:lnTo>
                    <a:pt x="31" y="351"/>
                  </a:lnTo>
                  <a:lnTo>
                    <a:pt x="21" y="386"/>
                  </a:lnTo>
                  <a:lnTo>
                    <a:pt x="0" y="423"/>
                  </a:lnTo>
                  <a:lnTo>
                    <a:pt x="31" y="567"/>
                  </a:lnTo>
                  <a:lnTo>
                    <a:pt x="10" y="640"/>
                  </a:lnTo>
                  <a:lnTo>
                    <a:pt x="21" y="671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21"/>
            <p:cNvSpPr/>
            <p:nvPr/>
          </p:nvSpPr>
          <p:spPr bwMode="auto">
            <a:xfrm>
              <a:off x="3823387" y="2507115"/>
              <a:ext cx="32179" cy="45794"/>
            </a:xfrm>
            <a:custGeom>
              <a:gdLst>
                <a:gd fmla="*/ 40189 w 38" name="T0"/>
                <a:gd fmla="*/ 0 h 53" name="T1"/>
                <a:gd fmla="*/ 33672 w 38" name="T2"/>
                <a:gd fmla="*/ 29923 h 53" name="T3"/>
                <a:gd fmla="*/ 36930 w 38" name="T4"/>
                <a:gd fmla="*/ 43222 h 53" name="T5"/>
                <a:gd fmla="*/ 8689 w 38" name="T6"/>
                <a:gd fmla="*/ 57630 h 53" name="T7"/>
                <a:gd fmla="*/ 5431 w 38" name="T8"/>
                <a:gd fmla="*/ 33248 h 53" name="T9"/>
                <a:gd fmla="*/ 0 w 38" name="T10"/>
                <a:gd fmla="*/ 16624 h 53" name="T11"/>
                <a:gd fmla="*/ 40189 w 38" name="T12"/>
                <a:gd fmla="*/ 0 h 53" name="T13"/>
                <a:gd fmla="*/ 0 60000 65536" name="T14"/>
                <a:gd fmla="*/ 0 60000 65536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</a:gdLst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b="b" l="0" r="r" t="0"/>
              <a:pathLst>
                <a:path h="52" w="38">
                  <a:moveTo>
                    <a:pt x="37" y="0"/>
                  </a:moveTo>
                  <a:lnTo>
                    <a:pt x="31" y="27"/>
                  </a:lnTo>
                  <a:lnTo>
                    <a:pt x="34" y="39"/>
                  </a:lnTo>
                  <a:lnTo>
                    <a:pt x="8" y="52"/>
                  </a:lnTo>
                  <a:lnTo>
                    <a:pt x="5" y="30"/>
                  </a:lnTo>
                  <a:lnTo>
                    <a:pt x="0" y="15"/>
                  </a:lnTo>
                  <a:lnTo>
                    <a:pt x="37" y="0"/>
                  </a:lnTo>
                </a:path>
              </a:pathLst>
            </a:custGeom>
            <a:grpFill/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22"/>
            <p:cNvSpPr/>
            <p:nvPr/>
          </p:nvSpPr>
          <p:spPr bwMode="auto">
            <a:xfrm>
              <a:off x="3801109" y="4129684"/>
              <a:ext cx="61883" cy="43318"/>
            </a:xfrm>
            <a:custGeom>
              <a:gdLst>
                <a:gd fmla="*/ 4410 w 72" name="T0"/>
                <a:gd fmla="*/ 14741 h 49" name="T1"/>
                <a:gd fmla="*/ 33073 w 72" name="T2"/>
                <a:gd fmla="*/ 20411 h 49" name="T3"/>
                <a:gd fmla="*/ 62839 w 72" name="T4"/>
                <a:gd fmla="*/ 0 h 49" name="T5"/>
                <a:gd fmla="*/ 78273 w 72" name="T6"/>
                <a:gd fmla="*/ 40821 h 49" name="T7"/>
                <a:gd fmla="*/ 46302 w 72" name="T8"/>
                <a:gd fmla="*/ 54428 h 49" name="T9"/>
                <a:gd fmla="*/ 6615 w 72" name="T10"/>
                <a:gd fmla="*/ 51026 h 49" name="T11"/>
                <a:gd fmla="*/ 0 w 72" name="T12"/>
                <a:gd fmla="*/ 20411 h 49" name="T13"/>
                <a:gd fmla="*/ 4410 w 72" name="T14"/>
                <a:gd fmla="*/ 14741 h 49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49" w="72">
                  <a:moveTo>
                    <a:pt x="4" y="13"/>
                  </a:moveTo>
                  <a:lnTo>
                    <a:pt x="30" y="18"/>
                  </a:lnTo>
                  <a:lnTo>
                    <a:pt x="57" y="0"/>
                  </a:lnTo>
                  <a:lnTo>
                    <a:pt x="71" y="36"/>
                  </a:lnTo>
                  <a:lnTo>
                    <a:pt x="42" y="48"/>
                  </a:lnTo>
                  <a:lnTo>
                    <a:pt x="6" y="45"/>
                  </a:lnTo>
                  <a:lnTo>
                    <a:pt x="0" y="18"/>
                  </a:lnTo>
                  <a:lnTo>
                    <a:pt x="4" y="13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23"/>
            <p:cNvSpPr/>
            <p:nvPr/>
          </p:nvSpPr>
          <p:spPr bwMode="auto">
            <a:xfrm>
              <a:off x="3442188" y="3856161"/>
              <a:ext cx="622541" cy="503727"/>
            </a:xfrm>
            <a:custGeom>
              <a:gdLst>
                <a:gd fmla="*/ 234405 w 729" name="T0"/>
                <a:gd fmla="*/ 93066 h 604" name="T1"/>
                <a:gd fmla="*/ 245359 w 729" name="T2"/>
                <a:gd fmla="*/ 52416 h 604" name="T3"/>
                <a:gd fmla="*/ 318748 w 729" name="T4"/>
                <a:gd fmla="*/ 74881 h 604" name="T5"/>
                <a:gd fmla="*/ 316557 w 729" name="T6"/>
                <a:gd fmla="*/ 41719 h 604" name="T7"/>
                <a:gd fmla="*/ 347227 w 729" name="T8"/>
                <a:gd fmla="*/ 4279 h 604" name="T9"/>
                <a:gd fmla="*/ 429378 w 729" name="T10"/>
                <a:gd fmla="*/ 0 h 604" name="T11"/>
                <a:gd fmla="*/ 501671 w 729" name="T12"/>
                <a:gd fmla="*/ 7488 h 604" name="T13"/>
                <a:gd fmla="*/ 495099 w 729" name="T14"/>
                <a:gd fmla="*/ 47068 h 604" name="T15"/>
                <a:gd fmla="*/ 466620 w 729" name="T16"/>
                <a:gd fmla="*/ 95205 h 604" name="T17"/>
                <a:gd fmla="*/ 593681 w 729" name="T18"/>
                <a:gd fmla="*/ 63114 h 604" name="T19"/>
                <a:gd fmla="*/ 640781 w 729" name="T20"/>
                <a:gd fmla="*/ 74881 h 604" name="T21"/>
                <a:gd fmla="*/ 633114 w 729" name="T22"/>
                <a:gd fmla="*/ 36371 h 604" name="T23"/>
                <a:gd fmla="*/ 716361 w 729" name="T24"/>
                <a:gd fmla="*/ 60974 h 604" name="T25"/>
                <a:gd fmla="*/ 764556 w 729" name="T26"/>
                <a:gd fmla="*/ 95205 h 604" name="T27"/>
                <a:gd fmla="*/ 775510 w 729" name="T28"/>
                <a:gd fmla="*/ 178644 h 604" name="T29"/>
                <a:gd fmla="*/ 739363 w 729" name="T30"/>
                <a:gd fmla="*/ 220363 h 604" name="T31"/>
                <a:gd fmla="*/ 670356 w 729" name="T32"/>
                <a:gd fmla="*/ 275989 h 604" name="T33"/>
                <a:gd fmla="*/ 635304 w 729" name="T34"/>
                <a:gd fmla="*/ 286686 h 604" name="T35"/>
                <a:gd fmla="*/ 619970 w 729" name="T36"/>
                <a:gd fmla="*/ 294174 h 604" name="T37"/>
                <a:gd fmla="*/ 563011 w 729" name="T38"/>
                <a:gd fmla="*/ 313429 h 604" name="T39"/>
                <a:gd fmla="*/ 519197 w 729" name="T40"/>
                <a:gd fmla="*/ 316638 h 604" name="T41"/>
                <a:gd fmla="*/ 411853 w 729" name="T42"/>
                <a:gd fmla="*/ 304871 h 604" name="T43"/>
                <a:gd fmla="*/ 426092 w 729" name="T44"/>
                <a:gd fmla="*/ 378682 h 604" name="T45"/>
                <a:gd fmla="*/ 358180 w 729" name="T46"/>
                <a:gd fmla="*/ 426820 h 604" name="T47"/>
                <a:gd fmla="*/ 288078 w 729" name="T48"/>
                <a:gd fmla="*/ 447144 h 604" name="T49"/>
                <a:gd fmla="*/ 207022 w 729" name="T50"/>
                <a:gd fmla="*/ 481376 h 604" name="T51"/>
                <a:gd fmla="*/ 76675 w 729" name="T52"/>
                <a:gd fmla="*/ 537001 h 604" name="T53"/>
                <a:gd fmla="*/ 96391 w 729" name="T54"/>
                <a:gd fmla="*/ 622579 h 604" name="T55"/>
                <a:gd fmla="*/ 38337 w 729" name="T56"/>
                <a:gd fmla="*/ 640764 h 604" name="T57"/>
                <a:gd fmla="*/ 8763 w 729" name="T58"/>
                <a:gd fmla="*/ 525234 h 604" name="T59"/>
                <a:gd fmla="*/ 36147 w 729" name="T60"/>
                <a:gd fmla="*/ 461051 h 604" name="T61"/>
                <a:gd fmla="*/ 66817 w 729" name="T62"/>
                <a:gd fmla="*/ 431099 h 604" name="T63"/>
                <a:gd fmla="*/ 107345 w 729" name="T64"/>
                <a:gd fmla="*/ 376543 h 604" name="T65"/>
                <a:gd fmla="*/ 167589 w 729" name="T66"/>
                <a:gd fmla="*/ 263152 h 604" name="T67"/>
                <a:gd fmla="*/ 212498 w 729" name="T68"/>
                <a:gd fmla="*/ 181853 h 604" name="T69"/>
                <a:gd fmla="*/ 212498 w 729" name="T70"/>
                <a:gd fmla="*/ 110182 h 604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</a:gdLst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b="b" l="0" r="r" t="0"/>
              <a:pathLst>
                <a:path h="604" w="729">
                  <a:moveTo>
                    <a:pt x="194" y="103"/>
                  </a:moveTo>
                  <a:lnTo>
                    <a:pt x="214" y="87"/>
                  </a:lnTo>
                  <a:lnTo>
                    <a:pt x="214" y="57"/>
                  </a:lnTo>
                  <a:lnTo>
                    <a:pt x="224" y="49"/>
                  </a:lnTo>
                  <a:lnTo>
                    <a:pt x="249" y="50"/>
                  </a:lnTo>
                  <a:lnTo>
                    <a:pt x="291" y="70"/>
                  </a:lnTo>
                  <a:lnTo>
                    <a:pt x="298" y="55"/>
                  </a:lnTo>
                  <a:lnTo>
                    <a:pt x="289" y="39"/>
                  </a:lnTo>
                  <a:lnTo>
                    <a:pt x="291" y="27"/>
                  </a:lnTo>
                  <a:lnTo>
                    <a:pt x="317" y="4"/>
                  </a:lnTo>
                  <a:lnTo>
                    <a:pt x="364" y="16"/>
                  </a:lnTo>
                  <a:lnTo>
                    <a:pt x="392" y="0"/>
                  </a:lnTo>
                  <a:lnTo>
                    <a:pt x="412" y="19"/>
                  </a:lnTo>
                  <a:lnTo>
                    <a:pt x="458" y="7"/>
                  </a:lnTo>
                  <a:lnTo>
                    <a:pt x="467" y="25"/>
                  </a:lnTo>
                  <a:lnTo>
                    <a:pt x="452" y="44"/>
                  </a:lnTo>
                  <a:lnTo>
                    <a:pt x="426" y="80"/>
                  </a:lnTo>
                  <a:lnTo>
                    <a:pt x="426" y="89"/>
                  </a:lnTo>
                  <a:lnTo>
                    <a:pt x="442" y="100"/>
                  </a:lnTo>
                  <a:lnTo>
                    <a:pt x="542" y="59"/>
                  </a:lnTo>
                  <a:lnTo>
                    <a:pt x="575" y="80"/>
                  </a:lnTo>
                  <a:lnTo>
                    <a:pt x="585" y="70"/>
                  </a:lnTo>
                  <a:lnTo>
                    <a:pt x="575" y="49"/>
                  </a:lnTo>
                  <a:lnTo>
                    <a:pt x="578" y="34"/>
                  </a:lnTo>
                  <a:lnTo>
                    <a:pt x="642" y="49"/>
                  </a:lnTo>
                  <a:lnTo>
                    <a:pt x="654" y="57"/>
                  </a:lnTo>
                  <a:lnTo>
                    <a:pt x="670" y="55"/>
                  </a:lnTo>
                  <a:lnTo>
                    <a:pt x="698" y="89"/>
                  </a:lnTo>
                  <a:lnTo>
                    <a:pt x="728" y="153"/>
                  </a:lnTo>
                  <a:lnTo>
                    <a:pt x="708" y="167"/>
                  </a:lnTo>
                  <a:lnTo>
                    <a:pt x="690" y="201"/>
                  </a:lnTo>
                  <a:lnTo>
                    <a:pt x="675" y="206"/>
                  </a:lnTo>
                  <a:lnTo>
                    <a:pt x="662" y="234"/>
                  </a:lnTo>
                  <a:lnTo>
                    <a:pt x="612" y="258"/>
                  </a:lnTo>
                  <a:lnTo>
                    <a:pt x="593" y="246"/>
                  </a:lnTo>
                  <a:lnTo>
                    <a:pt x="580" y="268"/>
                  </a:lnTo>
                  <a:lnTo>
                    <a:pt x="580" y="275"/>
                  </a:lnTo>
                  <a:lnTo>
                    <a:pt x="566" y="275"/>
                  </a:lnTo>
                  <a:lnTo>
                    <a:pt x="539" y="275"/>
                  </a:lnTo>
                  <a:lnTo>
                    <a:pt x="514" y="293"/>
                  </a:lnTo>
                  <a:lnTo>
                    <a:pt x="497" y="284"/>
                  </a:lnTo>
                  <a:lnTo>
                    <a:pt x="474" y="296"/>
                  </a:lnTo>
                  <a:lnTo>
                    <a:pt x="422" y="320"/>
                  </a:lnTo>
                  <a:lnTo>
                    <a:pt x="376" y="285"/>
                  </a:lnTo>
                  <a:lnTo>
                    <a:pt x="374" y="312"/>
                  </a:lnTo>
                  <a:lnTo>
                    <a:pt x="389" y="354"/>
                  </a:lnTo>
                  <a:lnTo>
                    <a:pt x="349" y="369"/>
                  </a:lnTo>
                  <a:lnTo>
                    <a:pt x="327" y="399"/>
                  </a:lnTo>
                  <a:lnTo>
                    <a:pt x="286" y="411"/>
                  </a:lnTo>
                  <a:lnTo>
                    <a:pt x="263" y="418"/>
                  </a:lnTo>
                  <a:lnTo>
                    <a:pt x="219" y="418"/>
                  </a:lnTo>
                  <a:lnTo>
                    <a:pt x="189" y="450"/>
                  </a:lnTo>
                  <a:lnTo>
                    <a:pt x="111" y="477"/>
                  </a:lnTo>
                  <a:lnTo>
                    <a:pt x="70" y="502"/>
                  </a:lnTo>
                  <a:lnTo>
                    <a:pt x="52" y="521"/>
                  </a:lnTo>
                  <a:lnTo>
                    <a:pt x="88" y="582"/>
                  </a:lnTo>
                  <a:lnTo>
                    <a:pt x="64" y="603"/>
                  </a:lnTo>
                  <a:lnTo>
                    <a:pt x="35" y="599"/>
                  </a:lnTo>
                  <a:lnTo>
                    <a:pt x="0" y="539"/>
                  </a:lnTo>
                  <a:lnTo>
                    <a:pt x="8" y="491"/>
                  </a:lnTo>
                  <a:lnTo>
                    <a:pt x="8" y="472"/>
                  </a:lnTo>
                  <a:lnTo>
                    <a:pt x="33" y="431"/>
                  </a:lnTo>
                  <a:lnTo>
                    <a:pt x="64" y="423"/>
                  </a:lnTo>
                  <a:lnTo>
                    <a:pt x="61" y="403"/>
                  </a:lnTo>
                  <a:lnTo>
                    <a:pt x="93" y="388"/>
                  </a:lnTo>
                  <a:lnTo>
                    <a:pt x="98" y="352"/>
                  </a:lnTo>
                  <a:lnTo>
                    <a:pt x="155" y="308"/>
                  </a:lnTo>
                  <a:lnTo>
                    <a:pt x="153" y="246"/>
                  </a:lnTo>
                  <a:lnTo>
                    <a:pt x="196" y="193"/>
                  </a:lnTo>
                  <a:lnTo>
                    <a:pt x="194" y="170"/>
                  </a:lnTo>
                  <a:lnTo>
                    <a:pt x="209" y="151"/>
                  </a:lnTo>
                  <a:lnTo>
                    <a:pt x="194" y="103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24"/>
            <p:cNvSpPr/>
            <p:nvPr/>
          </p:nvSpPr>
          <p:spPr bwMode="auto">
            <a:xfrm>
              <a:off x="2976829" y="3802942"/>
              <a:ext cx="641106" cy="452983"/>
            </a:xfrm>
            <a:custGeom>
              <a:gdLst>
                <a:gd fmla="*/ 37130 w 753" name="T0"/>
                <a:gd fmla="*/ 226192 h 542" name="T1"/>
                <a:gd fmla="*/ 87365 w 753" name="T2"/>
                <a:gd fmla="*/ 200464 h 542" name="T3"/>
                <a:gd fmla="*/ 173638 w 753" name="T4"/>
                <a:gd fmla="*/ 221904 h 542" name="T5"/>
                <a:gd fmla="*/ 191111 w 753" name="T6"/>
                <a:gd fmla="*/ 185456 h 542" name="T7"/>
                <a:gd fmla="*/ 310146 w 753" name="T8"/>
                <a:gd fmla="*/ 142576 h 542" name="T9"/>
                <a:gd fmla="*/ 407340 w 753" name="T10"/>
                <a:gd fmla="*/ 114704 h 542" name="T11"/>
                <a:gd fmla="*/ 447747 w 753" name="T12"/>
                <a:gd fmla="*/ 125424 h 542" name="T13"/>
                <a:gd fmla="*/ 478325 w 753" name="T14"/>
                <a:gd fmla="*/ 101840 h 542" name="T15"/>
                <a:gd fmla="*/ 491429 w 753" name="T16"/>
                <a:gd fmla="*/ 78256 h 542" name="T17"/>
                <a:gd fmla="*/ 534020 w 753" name="T18"/>
                <a:gd fmla="*/ 49312 h 542" name="T19"/>
                <a:gd fmla="*/ 586439 w 753" name="T20"/>
                <a:gd fmla="*/ 20368 h 542" name="T21"/>
                <a:gd fmla="*/ 608280 w 753" name="T22"/>
                <a:gd fmla="*/ 47168 h 542" name="T23"/>
                <a:gd fmla="*/ 661791 w 753" name="T24"/>
                <a:gd fmla="*/ 9648 h 542" name="T25"/>
                <a:gd fmla="*/ 716395 w 753" name="T26"/>
                <a:gd fmla="*/ 9648 h 542" name="T27"/>
                <a:gd fmla="*/ 743696 w 753" name="T28"/>
                <a:gd fmla="*/ 50384 h 542" name="T29"/>
                <a:gd fmla="*/ 710934 w 753" name="T30"/>
                <a:gd fmla="*/ 127568 h 542" name="T31"/>
                <a:gd fmla="*/ 710934 w 753" name="T32"/>
                <a:gd fmla="*/ 161872 h 542" name="T33"/>
                <a:gd fmla="*/ 764446 w 753" name="T34"/>
                <a:gd fmla="*/ 188672 h 542" name="T35"/>
                <a:gd fmla="*/ 803760 w 753" name="T36"/>
                <a:gd fmla="*/ 175808 h 542" name="T37"/>
                <a:gd fmla="*/ 803760 w 753" name="T38"/>
                <a:gd fmla="*/ 247632 h 542" name="T39"/>
                <a:gd fmla="*/ 757893 w 753" name="T40"/>
                <a:gd fmla="*/ 330177 h 542" name="T41"/>
                <a:gd fmla="*/ 698922 w 753" name="T42"/>
                <a:gd fmla="*/ 442737 h 542" name="T43"/>
                <a:gd fmla="*/ 658515 w 753" name="T44"/>
                <a:gd fmla="*/ 498481 h 542" name="T45"/>
                <a:gd fmla="*/ 626845 w 753" name="T46"/>
                <a:gd fmla="*/ 528497 h 542" name="T47"/>
                <a:gd fmla="*/ 529652 w 753" name="T48"/>
                <a:gd fmla="*/ 579953 h 542" name="T49"/>
                <a:gd fmla="*/ 455391 w 753" name="T50"/>
                <a:gd fmla="*/ 539217 h 542" name="T51"/>
                <a:gd fmla="*/ 378947 w 753" name="T52"/>
                <a:gd fmla="*/ 579953 h 542" name="T53"/>
                <a:gd fmla="*/ 253359 w 753" name="T54"/>
                <a:gd fmla="*/ 534929 h 542" name="T55"/>
                <a:gd fmla="*/ 258819 w 753" name="T56"/>
                <a:gd fmla="*/ 448097 h 542" name="T57"/>
                <a:gd fmla="*/ 202032 w 753" name="T58"/>
                <a:gd fmla="*/ 433089 h 542" name="T59"/>
                <a:gd fmla="*/ 160534 w 753" name="T60"/>
                <a:gd fmla="*/ 433089 h 542" name="T61"/>
                <a:gd fmla="*/ 138692 w 753" name="T62"/>
                <a:gd fmla="*/ 370913 h 542" name="T63"/>
                <a:gd fmla="*/ 175822 w 753" name="T64"/>
                <a:gd fmla="*/ 361265 h 542" name="T65"/>
                <a:gd fmla="*/ 173638 w 753" name="T66"/>
                <a:gd fmla="*/ 309809 h 542" name="T67"/>
                <a:gd fmla="*/ 67708 w 753" name="T68"/>
                <a:gd fmla="*/ 266928 h 542" name="T69"/>
                <a:gd fmla="*/ 15289 w 753" name="T70"/>
                <a:gd fmla="*/ 266928 h 542" name="T71"/>
                <a:gd fmla="*/ 0 w 753" name="T72"/>
                <a:gd fmla="*/ 221904 h 542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</a:gdLst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b="b" l="0" r="r" t="0"/>
              <a:pathLst>
                <a:path h="542" w="753">
                  <a:moveTo>
                    <a:pt x="0" y="207"/>
                  </a:moveTo>
                  <a:lnTo>
                    <a:pt x="34" y="211"/>
                  </a:lnTo>
                  <a:lnTo>
                    <a:pt x="67" y="178"/>
                  </a:lnTo>
                  <a:lnTo>
                    <a:pt x="80" y="187"/>
                  </a:lnTo>
                  <a:lnTo>
                    <a:pt x="147" y="215"/>
                  </a:lnTo>
                  <a:lnTo>
                    <a:pt x="159" y="207"/>
                  </a:lnTo>
                  <a:lnTo>
                    <a:pt x="161" y="187"/>
                  </a:lnTo>
                  <a:lnTo>
                    <a:pt x="175" y="173"/>
                  </a:lnTo>
                  <a:lnTo>
                    <a:pt x="269" y="112"/>
                  </a:lnTo>
                  <a:lnTo>
                    <a:pt x="284" y="133"/>
                  </a:lnTo>
                  <a:lnTo>
                    <a:pt x="343" y="148"/>
                  </a:lnTo>
                  <a:lnTo>
                    <a:pt x="373" y="107"/>
                  </a:lnTo>
                  <a:lnTo>
                    <a:pt x="387" y="117"/>
                  </a:lnTo>
                  <a:lnTo>
                    <a:pt x="410" y="117"/>
                  </a:lnTo>
                  <a:lnTo>
                    <a:pt x="410" y="105"/>
                  </a:lnTo>
                  <a:lnTo>
                    <a:pt x="438" y="95"/>
                  </a:lnTo>
                  <a:lnTo>
                    <a:pt x="438" y="86"/>
                  </a:lnTo>
                  <a:lnTo>
                    <a:pt x="450" y="73"/>
                  </a:lnTo>
                  <a:lnTo>
                    <a:pt x="458" y="75"/>
                  </a:lnTo>
                  <a:lnTo>
                    <a:pt x="489" y="46"/>
                  </a:lnTo>
                  <a:lnTo>
                    <a:pt x="513" y="52"/>
                  </a:lnTo>
                  <a:lnTo>
                    <a:pt x="537" y="19"/>
                  </a:lnTo>
                  <a:lnTo>
                    <a:pt x="550" y="46"/>
                  </a:lnTo>
                  <a:lnTo>
                    <a:pt x="557" y="44"/>
                  </a:lnTo>
                  <a:lnTo>
                    <a:pt x="596" y="7"/>
                  </a:lnTo>
                  <a:lnTo>
                    <a:pt x="606" y="9"/>
                  </a:lnTo>
                  <a:lnTo>
                    <a:pt x="624" y="0"/>
                  </a:lnTo>
                  <a:lnTo>
                    <a:pt x="656" y="9"/>
                  </a:lnTo>
                  <a:lnTo>
                    <a:pt x="656" y="44"/>
                  </a:lnTo>
                  <a:lnTo>
                    <a:pt x="681" y="47"/>
                  </a:lnTo>
                  <a:lnTo>
                    <a:pt x="672" y="82"/>
                  </a:lnTo>
                  <a:lnTo>
                    <a:pt x="651" y="119"/>
                  </a:lnTo>
                  <a:lnTo>
                    <a:pt x="640" y="151"/>
                  </a:lnTo>
                  <a:lnTo>
                    <a:pt x="651" y="151"/>
                  </a:lnTo>
                  <a:lnTo>
                    <a:pt x="678" y="127"/>
                  </a:lnTo>
                  <a:lnTo>
                    <a:pt x="700" y="176"/>
                  </a:lnTo>
                  <a:lnTo>
                    <a:pt x="717" y="164"/>
                  </a:lnTo>
                  <a:lnTo>
                    <a:pt x="736" y="164"/>
                  </a:lnTo>
                  <a:lnTo>
                    <a:pt x="752" y="213"/>
                  </a:lnTo>
                  <a:lnTo>
                    <a:pt x="736" y="231"/>
                  </a:lnTo>
                  <a:lnTo>
                    <a:pt x="738" y="254"/>
                  </a:lnTo>
                  <a:lnTo>
                    <a:pt x="694" y="308"/>
                  </a:lnTo>
                  <a:lnTo>
                    <a:pt x="696" y="369"/>
                  </a:lnTo>
                  <a:lnTo>
                    <a:pt x="640" y="413"/>
                  </a:lnTo>
                  <a:lnTo>
                    <a:pt x="635" y="449"/>
                  </a:lnTo>
                  <a:lnTo>
                    <a:pt x="603" y="465"/>
                  </a:lnTo>
                  <a:lnTo>
                    <a:pt x="606" y="484"/>
                  </a:lnTo>
                  <a:lnTo>
                    <a:pt x="574" y="493"/>
                  </a:lnTo>
                  <a:lnTo>
                    <a:pt x="550" y="533"/>
                  </a:lnTo>
                  <a:lnTo>
                    <a:pt x="485" y="541"/>
                  </a:lnTo>
                  <a:lnTo>
                    <a:pt x="450" y="517"/>
                  </a:lnTo>
                  <a:lnTo>
                    <a:pt x="417" y="503"/>
                  </a:lnTo>
                  <a:lnTo>
                    <a:pt x="382" y="538"/>
                  </a:lnTo>
                  <a:lnTo>
                    <a:pt x="347" y="541"/>
                  </a:lnTo>
                  <a:lnTo>
                    <a:pt x="311" y="541"/>
                  </a:lnTo>
                  <a:lnTo>
                    <a:pt x="232" y="499"/>
                  </a:lnTo>
                  <a:lnTo>
                    <a:pt x="220" y="460"/>
                  </a:lnTo>
                  <a:lnTo>
                    <a:pt x="237" y="418"/>
                  </a:lnTo>
                  <a:lnTo>
                    <a:pt x="215" y="404"/>
                  </a:lnTo>
                  <a:lnTo>
                    <a:pt x="185" y="404"/>
                  </a:lnTo>
                  <a:lnTo>
                    <a:pt x="179" y="394"/>
                  </a:lnTo>
                  <a:lnTo>
                    <a:pt x="147" y="404"/>
                  </a:lnTo>
                  <a:lnTo>
                    <a:pt x="115" y="381"/>
                  </a:lnTo>
                  <a:lnTo>
                    <a:pt x="127" y="346"/>
                  </a:lnTo>
                  <a:lnTo>
                    <a:pt x="152" y="345"/>
                  </a:lnTo>
                  <a:lnTo>
                    <a:pt x="161" y="337"/>
                  </a:lnTo>
                  <a:lnTo>
                    <a:pt x="171" y="305"/>
                  </a:lnTo>
                  <a:lnTo>
                    <a:pt x="159" y="289"/>
                  </a:lnTo>
                  <a:lnTo>
                    <a:pt x="75" y="272"/>
                  </a:lnTo>
                  <a:lnTo>
                    <a:pt x="62" y="249"/>
                  </a:lnTo>
                  <a:lnTo>
                    <a:pt x="39" y="249"/>
                  </a:lnTo>
                  <a:lnTo>
                    <a:pt x="14" y="249"/>
                  </a:lnTo>
                  <a:lnTo>
                    <a:pt x="0" y="223"/>
                  </a:lnTo>
                  <a:lnTo>
                    <a:pt x="0" y="207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25"/>
            <p:cNvSpPr/>
            <p:nvPr/>
          </p:nvSpPr>
          <p:spPr bwMode="auto">
            <a:xfrm>
              <a:off x="3330799" y="3467537"/>
              <a:ext cx="444319" cy="485162"/>
            </a:xfrm>
            <a:custGeom>
              <a:gdLst>
                <a:gd fmla="*/ 487871 w 521" name="T0"/>
                <a:gd fmla="*/ 74847 h 582" name="T1"/>
                <a:gd fmla="*/ 475838 w 521" name="T2"/>
                <a:gd fmla="*/ 22454 h 582" name="T3"/>
                <a:gd fmla="*/ 436459 w 521" name="T4"/>
                <a:gd fmla="*/ 29939 h 582" name="T5"/>
                <a:gd fmla="*/ 405830 w 521" name="T6"/>
                <a:gd fmla="*/ 49185 h 582" name="T7"/>
                <a:gd fmla="*/ 375201 w 521" name="T8"/>
                <a:gd fmla="*/ 27800 h 582" name="T9"/>
                <a:gd fmla="*/ 322695 w 521" name="T10"/>
                <a:gd fmla="*/ 35285 h 582" name="T11"/>
                <a:gd fmla="*/ 154237 w 521" name="T12"/>
                <a:gd fmla="*/ 0 h 582" name="T13"/>
                <a:gd fmla="*/ 165176 w 521" name="T14"/>
                <a:gd fmla="*/ 41701 h 582" name="T15"/>
                <a:gd fmla="*/ 89698 w 521" name="T16"/>
                <a:gd fmla="*/ 41701 h 582" name="T17"/>
                <a:gd fmla="*/ 27347 w 521" name="T18"/>
                <a:gd fmla="*/ 117617 h 582" name="T19"/>
                <a:gd fmla="*/ 53600 w 521" name="T20"/>
                <a:gd fmla="*/ 296181 h 582" name="T21"/>
                <a:gd fmla="*/ 4376 w 521" name="T22"/>
                <a:gd fmla="*/ 361404 h 582" name="T23"/>
                <a:gd fmla="*/ 68915 w 521" name="T24"/>
                <a:gd fmla="*/ 368889 h 582" name="T25"/>
                <a:gd fmla="*/ 83135 w 521" name="T26"/>
                <a:gd fmla="*/ 482229 h 582" name="T27"/>
                <a:gd fmla="*/ 135641 w 521" name="T28"/>
                <a:gd fmla="*/ 452290 h 582" name="T29"/>
                <a:gd fmla="*/ 157519 w 521" name="T30"/>
                <a:gd fmla="*/ 477952 h 582" name="T31"/>
                <a:gd fmla="*/ 212213 w 521" name="T32"/>
                <a:gd fmla="*/ 442667 h 582" name="T33"/>
                <a:gd fmla="*/ 264719 w 521" name="T34"/>
                <a:gd fmla="*/ 442667 h 582" name="T35"/>
                <a:gd fmla="*/ 292066 w 521" name="T36"/>
                <a:gd fmla="*/ 483298 h 582" name="T37"/>
                <a:gd fmla="*/ 259250 w 521" name="T38"/>
                <a:gd fmla="*/ 560284 h 582" name="T39"/>
                <a:gd fmla="*/ 259250 w 521" name="T40"/>
                <a:gd fmla="*/ 593430 h 582" name="T41"/>
                <a:gd fmla="*/ 315038 w 521" name="T42"/>
                <a:gd fmla="*/ 621231 h 582" name="T43"/>
                <a:gd fmla="*/ 353324 w 521" name="T44"/>
                <a:gd fmla="*/ 607331 h 582" name="T45"/>
                <a:gd fmla="*/ 375201 w 521" name="T46"/>
                <a:gd fmla="*/ 560284 h 582" name="T47"/>
                <a:gd fmla="*/ 413487 w 521" name="T48"/>
                <a:gd fmla="*/ 552799 h 582" name="T49"/>
                <a:gd fmla="*/ 465993 w 521" name="T50"/>
                <a:gd fmla="*/ 558145 h 582" name="T51"/>
                <a:gd fmla="*/ 458336 w 521" name="T52"/>
                <a:gd fmla="*/ 527137 h 582" name="T53"/>
                <a:gd fmla="*/ 538189 w 521" name="T54"/>
                <a:gd fmla="*/ 515376 h 582" name="T55"/>
                <a:gd fmla="*/ 556785 w 521" name="T56"/>
                <a:gd fmla="*/ 477952 h 582" name="T57"/>
                <a:gd fmla="*/ 565536 w 521" name="T58"/>
                <a:gd fmla="*/ 374235 h 582" name="T59"/>
                <a:gd fmla="*/ 530532 w 521" name="T60"/>
                <a:gd fmla="*/ 323981 h 582" name="T61"/>
                <a:gd fmla="*/ 520687 w 521" name="T62"/>
                <a:gd fmla="*/ 282280 h 582" name="T63"/>
                <a:gd fmla="*/ 500997 w 521" name="T64"/>
                <a:gd fmla="*/ 278003 h 582" name="T65"/>
                <a:gd fmla="*/ 530532 w 521" name="T66"/>
                <a:gd fmla="*/ 203156 h 582" name="T67"/>
                <a:gd fmla="*/ 543659 w 521" name="T68"/>
                <a:gd fmla="*/ 142209 h 582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</a:gdLst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b="b" l="0" r="r" t="0"/>
              <a:pathLst>
                <a:path h="582" w="521">
                  <a:moveTo>
                    <a:pt x="468" y="75"/>
                  </a:moveTo>
                  <a:lnTo>
                    <a:pt x="446" y="70"/>
                  </a:lnTo>
                  <a:lnTo>
                    <a:pt x="435" y="55"/>
                  </a:lnTo>
                  <a:lnTo>
                    <a:pt x="435" y="21"/>
                  </a:lnTo>
                  <a:lnTo>
                    <a:pt x="423" y="4"/>
                  </a:lnTo>
                  <a:lnTo>
                    <a:pt x="399" y="28"/>
                  </a:lnTo>
                  <a:lnTo>
                    <a:pt x="387" y="46"/>
                  </a:lnTo>
                  <a:lnTo>
                    <a:pt x="371" y="46"/>
                  </a:lnTo>
                  <a:lnTo>
                    <a:pt x="366" y="19"/>
                  </a:lnTo>
                  <a:lnTo>
                    <a:pt x="343" y="26"/>
                  </a:lnTo>
                  <a:lnTo>
                    <a:pt x="313" y="46"/>
                  </a:lnTo>
                  <a:lnTo>
                    <a:pt x="295" y="33"/>
                  </a:lnTo>
                  <a:lnTo>
                    <a:pt x="254" y="7"/>
                  </a:lnTo>
                  <a:lnTo>
                    <a:pt x="141" y="0"/>
                  </a:lnTo>
                  <a:lnTo>
                    <a:pt x="129" y="12"/>
                  </a:lnTo>
                  <a:lnTo>
                    <a:pt x="151" y="39"/>
                  </a:lnTo>
                  <a:lnTo>
                    <a:pt x="124" y="55"/>
                  </a:lnTo>
                  <a:lnTo>
                    <a:pt x="82" y="39"/>
                  </a:lnTo>
                  <a:lnTo>
                    <a:pt x="39" y="75"/>
                  </a:lnTo>
                  <a:lnTo>
                    <a:pt x="25" y="110"/>
                  </a:lnTo>
                  <a:lnTo>
                    <a:pt x="27" y="190"/>
                  </a:lnTo>
                  <a:lnTo>
                    <a:pt x="49" y="277"/>
                  </a:lnTo>
                  <a:lnTo>
                    <a:pt x="0" y="331"/>
                  </a:lnTo>
                  <a:lnTo>
                    <a:pt x="4" y="338"/>
                  </a:lnTo>
                  <a:lnTo>
                    <a:pt x="49" y="326"/>
                  </a:lnTo>
                  <a:lnTo>
                    <a:pt x="63" y="345"/>
                  </a:lnTo>
                  <a:lnTo>
                    <a:pt x="50" y="406"/>
                  </a:lnTo>
                  <a:lnTo>
                    <a:pt x="76" y="451"/>
                  </a:lnTo>
                  <a:lnTo>
                    <a:pt x="100" y="457"/>
                  </a:lnTo>
                  <a:lnTo>
                    <a:pt x="124" y="423"/>
                  </a:lnTo>
                  <a:lnTo>
                    <a:pt x="136" y="451"/>
                  </a:lnTo>
                  <a:lnTo>
                    <a:pt x="144" y="447"/>
                  </a:lnTo>
                  <a:lnTo>
                    <a:pt x="183" y="411"/>
                  </a:lnTo>
                  <a:lnTo>
                    <a:pt x="194" y="414"/>
                  </a:lnTo>
                  <a:lnTo>
                    <a:pt x="212" y="404"/>
                  </a:lnTo>
                  <a:lnTo>
                    <a:pt x="242" y="414"/>
                  </a:lnTo>
                  <a:lnTo>
                    <a:pt x="242" y="447"/>
                  </a:lnTo>
                  <a:lnTo>
                    <a:pt x="267" y="452"/>
                  </a:lnTo>
                  <a:lnTo>
                    <a:pt x="259" y="487"/>
                  </a:lnTo>
                  <a:lnTo>
                    <a:pt x="237" y="524"/>
                  </a:lnTo>
                  <a:lnTo>
                    <a:pt x="226" y="555"/>
                  </a:lnTo>
                  <a:lnTo>
                    <a:pt x="237" y="555"/>
                  </a:lnTo>
                  <a:lnTo>
                    <a:pt x="265" y="531"/>
                  </a:lnTo>
                  <a:lnTo>
                    <a:pt x="288" y="581"/>
                  </a:lnTo>
                  <a:lnTo>
                    <a:pt x="303" y="568"/>
                  </a:lnTo>
                  <a:lnTo>
                    <a:pt x="323" y="568"/>
                  </a:lnTo>
                  <a:lnTo>
                    <a:pt x="343" y="553"/>
                  </a:lnTo>
                  <a:lnTo>
                    <a:pt x="343" y="524"/>
                  </a:lnTo>
                  <a:lnTo>
                    <a:pt x="353" y="514"/>
                  </a:lnTo>
                  <a:lnTo>
                    <a:pt x="378" y="517"/>
                  </a:lnTo>
                  <a:lnTo>
                    <a:pt x="419" y="536"/>
                  </a:lnTo>
                  <a:lnTo>
                    <a:pt x="426" y="522"/>
                  </a:lnTo>
                  <a:lnTo>
                    <a:pt x="416" y="505"/>
                  </a:lnTo>
                  <a:lnTo>
                    <a:pt x="419" y="493"/>
                  </a:lnTo>
                  <a:lnTo>
                    <a:pt x="446" y="470"/>
                  </a:lnTo>
                  <a:lnTo>
                    <a:pt x="492" y="482"/>
                  </a:lnTo>
                  <a:lnTo>
                    <a:pt x="520" y="465"/>
                  </a:lnTo>
                  <a:lnTo>
                    <a:pt x="509" y="447"/>
                  </a:lnTo>
                  <a:lnTo>
                    <a:pt x="520" y="409"/>
                  </a:lnTo>
                  <a:lnTo>
                    <a:pt x="517" y="350"/>
                  </a:lnTo>
                  <a:lnTo>
                    <a:pt x="499" y="343"/>
                  </a:lnTo>
                  <a:lnTo>
                    <a:pt x="485" y="303"/>
                  </a:lnTo>
                  <a:lnTo>
                    <a:pt x="485" y="268"/>
                  </a:lnTo>
                  <a:lnTo>
                    <a:pt x="476" y="264"/>
                  </a:lnTo>
                  <a:lnTo>
                    <a:pt x="465" y="268"/>
                  </a:lnTo>
                  <a:lnTo>
                    <a:pt x="458" y="260"/>
                  </a:lnTo>
                  <a:lnTo>
                    <a:pt x="463" y="208"/>
                  </a:lnTo>
                  <a:lnTo>
                    <a:pt x="485" y="190"/>
                  </a:lnTo>
                  <a:lnTo>
                    <a:pt x="499" y="160"/>
                  </a:lnTo>
                  <a:lnTo>
                    <a:pt x="497" y="133"/>
                  </a:lnTo>
                  <a:lnTo>
                    <a:pt x="468" y="75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26"/>
            <p:cNvSpPr/>
            <p:nvPr/>
          </p:nvSpPr>
          <p:spPr bwMode="auto">
            <a:xfrm>
              <a:off x="3278817" y="3180400"/>
              <a:ext cx="625016" cy="382437"/>
            </a:xfrm>
            <a:custGeom>
              <a:gdLst>
                <a:gd fmla="*/ 108277 w 733" name="T0"/>
                <a:gd fmla="*/ 451811 h 456" name="T1"/>
                <a:gd fmla="*/ 201242 w 733" name="T2"/>
                <a:gd fmla="*/ 430296 h 456" name="T3"/>
                <a:gd fmla="*/ 206711 w 733" name="T4"/>
                <a:gd fmla="*/ 382964 h 456" name="T5"/>
                <a:gd fmla="*/ 344518 w 733" name="T6"/>
                <a:gd fmla="*/ 377585 h 456" name="T7"/>
                <a:gd fmla="*/ 410140 w 733" name="T8"/>
                <a:gd fmla="*/ 420615 h 456" name="T9"/>
                <a:gd fmla="*/ 467013 w 733" name="T10"/>
                <a:gd fmla="*/ 390494 h 456" name="T11"/>
                <a:gd fmla="*/ 489981 w 733" name="T12"/>
                <a:gd fmla="*/ 420615 h 456" name="T13"/>
                <a:gd fmla="*/ 531541 w 733" name="T14"/>
                <a:gd fmla="*/ 375434 h 456" name="T15"/>
                <a:gd fmla="*/ 544666 w 733" name="T16"/>
                <a:gd fmla="*/ 430296 h 456" name="T17"/>
                <a:gd fmla="*/ 579665 w 733" name="T18"/>
                <a:gd fmla="*/ 451811 h 456" name="T19"/>
                <a:gd fmla="*/ 646381 w 733" name="T20"/>
                <a:gd fmla="*/ 413085 h 456" name="T21"/>
                <a:gd fmla="*/ 756845 w 733" name="T22"/>
                <a:gd fmla="*/ 346389 h 456" name="T23"/>
                <a:gd fmla="*/ 748095 w 733" name="T24"/>
                <a:gd fmla="*/ 238815 h 456" name="T25"/>
                <a:gd fmla="*/ 757939 w 733" name="T26"/>
                <a:gd fmla="*/ 201164 h 456" name="T27"/>
                <a:gd fmla="*/ 686848 w 733" name="T28"/>
                <a:gd fmla="*/ 164588 h 456" name="T29"/>
                <a:gd fmla="*/ 636537 w 733" name="T30"/>
                <a:gd fmla="*/ 164588 h 456" name="T31"/>
                <a:gd fmla="*/ 561072 w 733" name="T32"/>
                <a:gd fmla="*/ 137695 h 456" name="T33"/>
                <a:gd fmla="*/ 520604 w 733" name="T34"/>
                <a:gd fmla="*/ 97892 h 456" name="T35"/>
                <a:gd fmla="*/ 480137 w 733" name="T36"/>
                <a:gd fmla="*/ 91438 h 456" name="T37"/>
                <a:gd fmla="*/ 391547 w 733" name="T38"/>
                <a:gd fmla="*/ 91438 h 456" name="T39"/>
                <a:gd fmla="*/ 229678 w 733" name="T40"/>
                <a:gd fmla="*/ 0 h 456" name="T41"/>
                <a:gd fmla="*/ 196867 w 733" name="T42"/>
                <a:gd fmla="*/ 10757 h 456" name="T43"/>
                <a:gd fmla="*/ 95152 w 733" name="T44"/>
                <a:gd fmla="*/ 10757 h 456" name="T45"/>
                <a:gd fmla="*/ 108277 w 733" name="T46"/>
                <a:gd fmla="*/ 45181 h 456" name="T47"/>
                <a:gd fmla="*/ 155306 w 733" name="T48"/>
                <a:gd fmla="*/ 55939 h 456" name="T49"/>
                <a:gd fmla="*/ 102808 w 733" name="T50"/>
                <a:gd fmla="*/ 91438 h 456" name="T51"/>
                <a:gd fmla="*/ 102808 w 733" name="T52"/>
                <a:gd fmla="*/ 132316 h 456" name="T53"/>
                <a:gd fmla="*/ 133432 w 733" name="T54"/>
                <a:gd fmla="*/ 176422 h 456" name="T55"/>
                <a:gd fmla="*/ 168431 w 733" name="T56"/>
                <a:gd fmla="*/ 267860 h 456" name="T57"/>
                <a:gd fmla="*/ 145463 w 733" name="T58"/>
                <a:gd fmla="*/ 283996 h 456" name="T59"/>
                <a:gd fmla="*/ 20780 w 733" name="T60"/>
                <a:gd fmla="*/ 331328 h 456" name="T61"/>
                <a:gd fmla="*/ 15312 w 733" name="T62"/>
                <a:gd fmla="*/ 372206 h 456" name="T63"/>
                <a:gd fmla="*/ 39373 w 733" name="T64"/>
                <a:gd fmla="*/ 422766 h 456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456" w="733">
                  <a:moveTo>
                    <a:pt x="85" y="455"/>
                  </a:moveTo>
                  <a:lnTo>
                    <a:pt x="99" y="420"/>
                  </a:lnTo>
                  <a:lnTo>
                    <a:pt x="144" y="384"/>
                  </a:lnTo>
                  <a:lnTo>
                    <a:pt x="184" y="400"/>
                  </a:lnTo>
                  <a:lnTo>
                    <a:pt x="212" y="384"/>
                  </a:lnTo>
                  <a:lnTo>
                    <a:pt x="189" y="356"/>
                  </a:lnTo>
                  <a:lnTo>
                    <a:pt x="202" y="344"/>
                  </a:lnTo>
                  <a:lnTo>
                    <a:pt x="315" y="351"/>
                  </a:lnTo>
                  <a:lnTo>
                    <a:pt x="356" y="378"/>
                  </a:lnTo>
                  <a:lnTo>
                    <a:pt x="375" y="391"/>
                  </a:lnTo>
                  <a:lnTo>
                    <a:pt x="405" y="370"/>
                  </a:lnTo>
                  <a:lnTo>
                    <a:pt x="427" y="363"/>
                  </a:lnTo>
                  <a:lnTo>
                    <a:pt x="432" y="391"/>
                  </a:lnTo>
                  <a:lnTo>
                    <a:pt x="448" y="391"/>
                  </a:lnTo>
                  <a:lnTo>
                    <a:pt x="462" y="373"/>
                  </a:lnTo>
                  <a:lnTo>
                    <a:pt x="486" y="349"/>
                  </a:lnTo>
                  <a:lnTo>
                    <a:pt x="498" y="366"/>
                  </a:lnTo>
                  <a:lnTo>
                    <a:pt x="498" y="400"/>
                  </a:lnTo>
                  <a:lnTo>
                    <a:pt x="508" y="416"/>
                  </a:lnTo>
                  <a:lnTo>
                    <a:pt x="530" y="420"/>
                  </a:lnTo>
                  <a:lnTo>
                    <a:pt x="554" y="396"/>
                  </a:lnTo>
                  <a:lnTo>
                    <a:pt x="591" y="384"/>
                  </a:lnTo>
                  <a:lnTo>
                    <a:pt x="661" y="320"/>
                  </a:lnTo>
                  <a:lnTo>
                    <a:pt x="692" y="322"/>
                  </a:lnTo>
                  <a:lnTo>
                    <a:pt x="732" y="310"/>
                  </a:lnTo>
                  <a:lnTo>
                    <a:pt x="684" y="222"/>
                  </a:lnTo>
                  <a:lnTo>
                    <a:pt x="699" y="195"/>
                  </a:lnTo>
                  <a:lnTo>
                    <a:pt x="693" y="187"/>
                  </a:lnTo>
                  <a:lnTo>
                    <a:pt x="670" y="178"/>
                  </a:lnTo>
                  <a:lnTo>
                    <a:pt x="628" y="153"/>
                  </a:lnTo>
                  <a:lnTo>
                    <a:pt x="608" y="141"/>
                  </a:lnTo>
                  <a:lnTo>
                    <a:pt x="582" y="153"/>
                  </a:lnTo>
                  <a:lnTo>
                    <a:pt x="552" y="128"/>
                  </a:lnTo>
                  <a:lnTo>
                    <a:pt x="513" y="128"/>
                  </a:lnTo>
                  <a:lnTo>
                    <a:pt x="483" y="114"/>
                  </a:lnTo>
                  <a:lnTo>
                    <a:pt x="476" y="91"/>
                  </a:lnTo>
                  <a:lnTo>
                    <a:pt x="462" y="73"/>
                  </a:lnTo>
                  <a:lnTo>
                    <a:pt x="439" y="85"/>
                  </a:lnTo>
                  <a:lnTo>
                    <a:pt x="420" y="78"/>
                  </a:lnTo>
                  <a:lnTo>
                    <a:pt x="358" y="85"/>
                  </a:lnTo>
                  <a:lnTo>
                    <a:pt x="292" y="70"/>
                  </a:lnTo>
                  <a:lnTo>
                    <a:pt x="210" y="0"/>
                  </a:lnTo>
                  <a:lnTo>
                    <a:pt x="188" y="16"/>
                  </a:lnTo>
                  <a:lnTo>
                    <a:pt x="180" y="10"/>
                  </a:lnTo>
                  <a:lnTo>
                    <a:pt x="162" y="10"/>
                  </a:lnTo>
                  <a:lnTo>
                    <a:pt x="87" y="10"/>
                  </a:lnTo>
                  <a:lnTo>
                    <a:pt x="78" y="20"/>
                  </a:lnTo>
                  <a:lnTo>
                    <a:pt x="99" y="42"/>
                  </a:lnTo>
                  <a:lnTo>
                    <a:pt x="122" y="46"/>
                  </a:lnTo>
                  <a:lnTo>
                    <a:pt x="142" y="52"/>
                  </a:lnTo>
                  <a:lnTo>
                    <a:pt x="133" y="68"/>
                  </a:lnTo>
                  <a:lnTo>
                    <a:pt x="94" y="85"/>
                  </a:lnTo>
                  <a:lnTo>
                    <a:pt x="87" y="114"/>
                  </a:lnTo>
                  <a:lnTo>
                    <a:pt x="94" y="123"/>
                  </a:lnTo>
                  <a:lnTo>
                    <a:pt x="99" y="160"/>
                  </a:lnTo>
                  <a:lnTo>
                    <a:pt x="122" y="164"/>
                  </a:lnTo>
                  <a:lnTo>
                    <a:pt x="144" y="192"/>
                  </a:lnTo>
                  <a:lnTo>
                    <a:pt x="154" y="249"/>
                  </a:lnTo>
                  <a:lnTo>
                    <a:pt x="147" y="267"/>
                  </a:lnTo>
                  <a:lnTo>
                    <a:pt x="133" y="264"/>
                  </a:lnTo>
                  <a:lnTo>
                    <a:pt x="90" y="295"/>
                  </a:lnTo>
                  <a:lnTo>
                    <a:pt x="19" y="308"/>
                  </a:lnTo>
                  <a:lnTo>
                    <a:pt x="0" y="327"/>
                  </a:lnTo>
                  <a:lnTo>
                    <a:pt x="14" y="346"/>
                  </a:lnTo>
                  <a:lnTo>
                    <a:pt x="16" y="388"/>
                  </a:lnTo>
                  <a:lnTo>
                    <a:pt x="36" y="393"/>
                  </a:lnTo>
                  <a:lnTo>
                    <a:pt x="85" y="455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27"/>
            <p:cNvSpPr/>
            <p:nvPr/>
          </p:nvSpPr>
          <p:spPr bwMode="auto">
            <a:xfrm>
              <a:off x="3362978" y="4389592"/>
              <a:ext cx="201738" cy="180698"/>
            </a:xfrm>
            <a:custGeom>
              <a:gdLst>
                <a:gd fmla="*/ 257675 w 238" name="T0"/>
                <a:gd fmla="*/ 38809 h 215" name="T1"/>
                <a:gd fmla="*/ 208749 w 238" name="T2"/>
                <a:gd fmla="*/ 118583 h 215" name="T3"/>
                <a:gd fmla="*/ 208749 w 238" name="T4"/>
                <a:gd fmla="*/ 155235 h 215" name="T5"/>
                <a:gd fmla="*/ 114160 w 238" name="T6"/>
                <a:gd fmla="*/ 230697 h 215" name="T7"/>
                <a:gd fmla="*/ 19570 w 238" name="T8"/>
                <a:gd fmla="*/ 196200 h 215" name="T9"/>
                <a:gd fmla="*/ 0 w 238" name="T10"/>
                <a:gd fmla="*/ 129363 h 215" name="T11"/>
                <a:gd fmla="*/ 4349 w 238" name="T12"/>
                <a:gd fmla="*/ 97022 h 215" name="T13"/>
                <a:gd fmla="*/ 58711 w 238" name="T14"/>
                <a:gd fmla="*/ 46355 h 215" name="T15"/>
                <a:gd fmla="*/ 75019 w 238" name="T16"/>
                <a:gd fmla="*/ 30185 h 215" name="T17"/>
                <a:gd fmla="*/ 163085 w 238" name="T18"/>
                <a:gd fmla="*/ 17248 h 215" name="T19"/>
                <a:gd fmla="*/ 202226 w 238" name="T20"/>
                <a:gd fmla="*/ 12936 h 215" name="T21"/>
                <a:gd fmla="*/ 215273 w 238" name="T22"/>
                <a:gd fmla="*/ 0 h 215" name="T23"/>
                <a:gd fmla="*/ 243541 w 238" name="T24"/>
                <a:gd fmla="*/ 4312 h 215" name="T25"/>
                <a:gd fmla="*/ 257675 w 238" name="T26"/>
                <a:gd fmla="*/ 38809 h 215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  <a:gd fmla="*/ 0 60000 65536" name="T36"/>
                <a:gd fmla="*/ 0 60000 65536" name="T37"/>
                <a:gd fmla="*/ 0 60000 65536" name="T38"/>
                <a:gd fmla="*/ 0 60000 65536" name="T39"/>
                <a:gd fmla="*/ 0 60000 65536" name="T40"/>
                <a:gd fmla="*/ 0 60000 65536" name="T41"/>
              </a:gdLst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b="b" l="0" r="r" t="0"/>
              <a:pathLst>
                <a:path h="215" w="238">
                  <a:moveTo>
                    <a:pt x="237" y="36"/>
                  </a:moveTo>
                  <a:lnTo>
                    <a:pt x="192" y="110"/>
                  </a:lnTo>
                  <a:lnTo>
                    <a:pt x="192" y="144"/>
                  </a:lnTo>
                  <a:lnTo>
                    <a:pt x="105" y="214"/>
                  </a:lnTo>
                  <a:lnTo>
                    <a:pt x="18" y="182"/>
                  </a:lnTo>
                  <a:lnTo>
                    <a:pt x="0" y="120"/>
                  </a:lnTo>
                  <a:lnTo>
                    <a:pt x="4" y="90"/>
                  </a:lnTo>
                  <a:lnTo>
                    <a:pt x="54" y="43"/>
                  </a:lnTo>
                  <a:lnTo>
                    <a:pt x="69" y="28"/>
                  </a:lnTo>
                  <a:lnTo>
                    <a:pt x="150" y="16"/>
                  </a:lnTo>
                  <a:lnTo>
                    <a:pt x="186" y="12"/>
                  </a:lnTo>
                  <a:lnTo>
                    <a:pt x="198" y="0"/>
                  </a:lnTo>
                  <a:lnTo>
                    <a:pt x="224" y="4"/>
                  </a:lnTo>
                  <a:lnTo>
                    <a:pt x="237" y="36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Oval 28"/>
            <p:cNvSpPr>
              <a:spLocks noChangeArrowheads="1"/>
            </p:cNvSpPr>
            <p:nvPr/>
          </p:nvSpPr>
          <p:spPr bwMode="auto">
            <a:xfrm>
              <a:off x="4079581" y="3233620"/>
              <a:ext cx="51982" cy="50744"/>
            </a:xfrm>
            <a:prstGeom prst="ellipse">
              <a:avLst/>
            </a:prstGeom>
            <a:grpFill/>
            <a:ln w="9525">
              <a:solidFill>
                <a:sysClr lastClr="FFFFFF" val="window"/>
              </a:solidFill>
              <a:round/>
            </a:ln>
            <a:effectLst/>
          </p:spPr>
          <p:txBody>
            <a:bodyPr bIns="26060" lIns="52121" rIns="52121" tIns="2606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zh-CN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  <a:latin charset="0" pitchFamily="34" typeface="Arial"/>
                <a:ea charset="-122" panose="02010600030101010101" pitchFamily="2" typeface="宋体"/>
              </a:endParaRPr>
            </a:p>
          </p:txBody>
        </p:sp>
        <p:sp>
          <p:nvSpPr>
            <p:cNvPr id="30" name="Freeform 29"/>
            <p:cNvSpPr/>
            <p:nvPr/>
          </p:nvSpPr>
          <p:spPr bwMode="auto">
            <a:xfrm>
              <a:off x="2156262" y="2342507"/>
              <a:ext cx="1105228" cy="924530"/>
            </a:xfrm>
            <a:custGeom>
              <a:gdLst>
                <a:gd fmla="*/ 0 w 1299" name="T0"/>
                <a:gd fmla="*/ 221747 h 1107" name="T1"/>
                <a:gd fmla="*/ 53475 w 1299" name="T2"/>
                <a:gd fmla="*/ 168185 h 1107" name="T3"/>
                <a:gd fmla="*/ 218266 w 1299" name="T4"/>
                <a:gd fmla="*/ 76058 h 1107" name="T5"/>
                <a:gd fmla="*/ 258645 w 1299" name="T6"/>
                <a:gd fmla="*/ 20354 h 1107" name="T7"/>
                <a:gd fmla="*/ 293568 w 1299" name="T8"/>
                <a:gd fmla="*/ 2142 h 1107" name="T9"/>
                <a:gd fmla="*/ 356865 w 1299" name="T10"/>
                <a:gd fmla="*/ 41778 h 1107" name="T11"/>
                <a:gd fmla="*/ 362322 w 1299" name="T12"/>
                <a:gd fmla="*/ 159615 h 1107" name="T13"/>
                <a:gd fmla="*/ 449628 w 1299" name="T14"/>
                <a:gd fmla="*/ 261382 h 1107" name="T15"/>
                <a:gd fmla="*/ 591501 w 1299" name="T16"/>
                <a:gd fmla="*/ 227103 h 1107" name="T17"/>
                <a:gd fmla="*/ 629698 w 1299" name="T18"/>
                <a:gd fmla="*/ 256026 h 1107" name="T19"/>
                <a:gd fmla="*/ 566400 w 1299" name="T20"/>
                <a:gd fmla="*/ 320301 h 1107" name="T21"/>
                <a:gd fmla="*/ 632972 w 1299" name="T22"/>
                <a:gd fmla="*/ 387789 h 1107" name="T23"/>
                <a:gd fmla="*/ 664620 w 1299" name="T24"/>
                <a:gd fmla="*/ 397430 h 1107" name="T25"/>
                <a:gd fmla="*/ 697360 w 1299" name="T26"/>
                <a:gd fmla="*/ 446707 h 1107" name="T27"/>
                <a:gd fmla="*/ 825046 w 1299" name="T28"/>
                <a:gd fmla="*/ 448849 h 1107" name="T29"/>
                <a:gd fmla="*/ 947275 w 1299" name="T30"/>
                <a:gd fmla="*/ 400644 h 1107" name="T31"/>
                <a:gd fmla="*/ 959279 w 1299" name="T32"/>
                <a:gd fmla="*/ 477773 h 1107" name="T33"/>
                <a:gd fmla="*/ 926539 w 1299" name="T34"/>
                <a:gd fmla="*/ 519551 h 1107" name="T35"/>
                <a:gd fmla="*/ 916717 w 1299" name="T36"/>
                <a:gd fmla="*/ 581683 h 1107" name="T37"/>
                <a:gd fmla="*/ 1007298 w 1299" name="T38"/>
                <a:gd fmla="*/ 617034 h 1107" name="T39"/>
                <a:gd fmla="*/ 1096787 w 1299" name="T40"/>
                <a:gd fmla="*/ 770221 h 1107" name="T41"/>
                <a:gd fmla="*/ 1136075 w 1299" name="T42"/>
                <a:gd fmla="*/ 832353 h 1107" name="T43"/>
                <a:gd fmla="*/ 1181911 w 1299" name="T44"/>
                <a:gd fmla="*/ 863419 h 1107" name="T45"/>
                <a:gd fmla="*/ 1196098 w 1299" name="T46"/>
                <a:gd fmla="*/ 826997 h 1107" name="T47"/>
                <a:gd fmla="*/ 1241934 w 1299" name="T48"/>
                <a:gd fmla="*/ 775577 h 1107" name="T49"/>
                <a:gd fmla="*/ 1196098 w 1299" name="T50"/>
                <a:gd fmla="*/ 738084 h 1107" name="T51"/>
                <a:gd fmla="*/ 1222290 w 1299" name="T52"/>
                <a:gd fmla="*/ 642744 h 1107" name="T53"/>
                <a:gd fmla="*/ 1268126 w 1299" name="T54"/>
                <a:gd fmla="*/ 652385 h 1107" name="T55"/>
                <a:gd fmla="*/ 1360889 w 1299" name="T56"/>
                <a:gd fmla="*/ 709160 h 1107" name="T57"/>
                <a:gd fmla="*/ 1416547 w 1299" name="T58"/>
                <a:gd fmla="*/ 764865 h 1107" name="T59"/>
                <a:gd fmla="*/ 1405633 w 1299" name="T60"/>
                <a:gd fmla="*/ 839852 h 1107" name="T61"/>
                <a:gd fmla="*/ 1334697 w 1299" name="T62"/>
                <a:gd fmla="*/ 863419 h 1107" name="T63"/>
                <a:gd fmla="*/ 1324875 w 1299" name="T64"/>
                <a:gd fmla="*/ 882701 h 1107" name="T65"/>
                <a:gd fmla="*/ 1273582 w 1299" name="T66"/>
                <a:gd fmla="*/ 903055 h 1107" name="T67"/>
                <a:gd fmla="*/ 1214651 w 1299" name="T68"/>
                <a:gd fmla="*/ 889129 h 1107" name="T69"/>
                <a:gd fmla="*/ 1214651 w 1299" name="T70"/>
                <a:gd fmla="*/ 915910 h 1107" name="T71"/>
                <a:gd fmla="*/ 1190641 w 1299" name="T72"/>
                <a:gd fmla="*/ 955546 h 1107" name="T73"/>
                <a:gd fmla="*/ 1201555 w 1299" name="T74"/>
                <a:gd fmla="*/ 1030532 h 1107" name="T75"/>
                <a:gd fmla="*/ 1207011 w 1299" name="T76"/>
                <a:gd fmla="*/ 1066954 h 1107" name="T77"/>
                <a:gd fmla="*/ 1141531 w 1299" name="T78"/>
                <a:gd fmla="*/ 1079809 h 1107" name="T79"/>
                <a:gd fmla="*/ 1149171 w 1299" name="T80"/>
                <a:gd fmla="*/ 1146226 h 1107" name="T81"/>
                <a:gd fmla="val 2160000" name="T82"/>
                <a:gd fmla="*/ 1173007 h 1107" name="T83"/>
                <a:gd fmla="*/ 1034581 w 1299" name="T84"/>
                <a:gd fmla="*/ 1179435 h 1107" name="T85"/>
                <a:gd fmla="*/ 1000750 w 1299" name="T86"/>
                <a:gd fmla="*/ 1120516 h 1107" name="T87"/>
                <a:gd fmla="*/ 961462 w 1299" name="T88"/>
                <a:gd fmla="*/ 1120516 h 1107" name="T89"/>
                <a:gd fmla="*/ 886160 w 1299" name="T90"/>
                <a:gd fmla="*/ 1057313 h 1107" name="T91"/>
                <a:gd fmla="*/ 870882 w 1299" name="T92"/>
                <a:gd fmla="*/ 1000538 h 1107" name="T93"/>
                <a:gd fmla="*/ 789032 w 1299" name="T94"/>
                <a:gd fmla="*/ 1030532 h 1107" name="T95"/>
                <a:gd fmla="*/ 768296 w 1299" name="T96"/>
                <a:gd fmla="*/ 1062669 h 1107" name="T97"/>
                <a:gd fmla="*/ 683173 w 1299" name="T98"/>
                <a:gd fmla="*/ 1015535 h 1107" name="T99"/>
                <a:gd fmla="*/ 679899 w 1299" name="T100"/>
                <a:gd fmla="*/ 968400 h 1107" name="T101"/>
                <a:gd fmla="*/ 735557 w 1299" name="T102"/>
                <a:gd fmla="*/ 1000538 h 1107" name="T103"/>
                <a:gd fmla="*/ 758475 w 1299" name="T104"/>
                <a:gd fmla="*/ 935192 h 1107" name="T105"/>
                <a:gd fmla="*/ 808676 w 1299" name="T106"/>
                <a:gd fmla="*/ 889129 h 1107" name="T107"/>
                <a:gd fmla="*/ 850146 w 1299" name="T108"/>
                <a:gd fmla="*/ 824854 h 1107" name="T109"/>
                <a:gd fmla="*/ 830502 w 1299" name="T110"/>
                <a:gd fmla="*/ 723087 h 1107" name="T111"/>
                <a:gd fmla="*/ 753018 w 1299" name="T112"/>
                <a:gd fmla="*/ 581683 h 1107" name="T113"/>
                <a:gd fmla="*/ 670077 w 1299" name="T114"/>
                <a:gd fmla="*/ 550617 h 1107" name="T115"/>
                <a:gd fmla="*/ 579496 w 1299" name="T116"/>
                <a:gd fmla="*/ 448849 h 1107" name="T117"/>
                <a:gd fmla="*/ 433258 w 1299" name="T118"/>
                <a:gd fmla="*/ 409213 h 1107" name="T119"/>
                <a:gd fmla="*/ 318668 w 1299" name="T120"/>
                <a:gd fmla="*/ 422068 h 1107" name="T121"/>
                <a:gd fmla="*/ 228088 w 1299" name="T122"/>
                <a:gd fmla="*/ 457419 h 1107" name="T123"/>
                <a:gd fmla="*/ 136416 w 1299" name="T124"/>
                <a:gd fmla="*/ 402786 h 1107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  <a:gd fmla="*/ 0 60000 65536" name="T171"/>
                <a:gd fmla="*/ 0 60000 65536" name="T172"/>
                <a:gd fmla="*/ 0 60000 65536" name="T173"/>
                <a:gd fmla="*/ 0 60000 65536" name="T174"/>
                <a:gd fmla="*/ 0 60000 65536" name="T175"/>
                <a:gd fmla="*/ 0 60000 65536" name="T176"/>
                <a:gd fmla="*/ 0 60000 65536" name="T177"/>
                <a:gd fmla="*/ 0 60000 65536" name="T178"/>
                <a:gd fmla="*/ 0 60000 65536" name="T179"/>
                <a:gd fmla="*/ 0 60000 65536" name="T180"/>
                <a:gd fmla="*/ 0 60000 65536" name="T181"/>
                <a:gd fmla="*/ 0 60000 65536" name="T182"/>
                <a:gd fmla="*/ 0 60000 65536" name="T183"/>
                <a:gd fmla="*/ 0 60000 65536" name="T184"/>
                <a:gd fmla="*/ 0 60000 65536" name="T185"/>
                <a:gd fmla="*/ 0 60000 65536" name="T186"/>
                <a:gd fmla="*/ 0 60000 65536" name="T187"/>
                <a:gd fmla="*/ 0 60000 65536" name="T188"/>
              </a:gdLst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b="b" l="0" r="r" t="0"/>
              <a:pathLst>
                <a:path h="1107" w="1299">
                  <a:moveTo>
                    <a:pt x="11" y="350"/>
                  </a:moveTo>
                  <a:lnTo>
                    <a:pt x="0" y="207"/>
                  </a:lnTo>
                  <a:lnTo>
                    <a:pt x="7" y="177"/>
                  </a:lnTo>
                  <a:lnTo>
                    <a:pt x="49" y="157"/>
                  </a:lnTo>
                  <a:lnTo>
                    <a:pt x="107" y="109"/>
                  </a:lnTo>
                  <a:lnTo>
                    <a:pt x="200" y="71"/>
                  </a:lnTo>
                  <a:lnTo>
                    <a:pt x="237" y="55"/>
                  </a:lnTo>
                  <a:lnTo>
                    <a:pt x="237" y="19"/>
                  </a:lnTo>
                  <a:lnTo>
                    <a:pt x="254" y="0"/>
                  </a:lnTo>
                  <a:lnTo>
                    <a:pt x="269" y="2"/>
                  </a:lnTo>
                  <a:lnTo>
                    <a:pt x="329" y="11"/>
                  </a:lnTo>
                  <a:lnTo>
                    <a:pt x="327" y="39"/>
                  </a:lnTo>
                  <a:lnTo>
                    <a:pt x="339" y="82"/>
                  </a:lnTo>
                  <a:lnTo>
                    <a:pt x="332" y="149"/>
                  </a:lnTo>
                  <a:lnTo>
                    <a:pt x="383" y="226"/>
                  </a:lnTo>
                  <a:lnTo>
                    <a:pt x="412" y="244"/>
                  </a:lnTo>
                  <a:lnTo>
                    <a:pt x="454" y="212"/>
                  </a:lnTo>
                  <a:lnTo>
                    <a:pt x="542" y="212"/>
                  </a:lnTo>
                  <a:lnTo>
                    <a:pt x="563" y="219"/>
                  </a:lnTo>
                  <a:lnTo>
                    <a:pt x="577" y="239"/>
                  </a:lnTo>
                  <a:lnTo>
                    <a:pt x="567" y="261"/>
                  </a:lnTo>
                  <a:lnTo>
                    <a:pt x="519" y="299"/>
                  </a:lnTo>
                  <a:lnTo>
                    <a:pt x="524" y="320"/>
                  </a:lnTo>
                  <a:lnTo>
                    <a:pt x="580" y="362"/>
                  </a:lnTo>
                  <a:lnTo>
                    <a:pt x="602" y="362"/>
                  </a:lnTo>
                  <a:lnTo>
                    <a:pt x="609" y="371"/>
                  </a:lnTo>
                  <a:lnTo>
                    <a:pt x="604" y="389"/>
                  </a:lnTo>
                  <a:lnTo>
                    <a:pt x="639" y="417"/>
                  </a:lnTo>
                  <a:lnTo>
                    <a:pt x="722" y="429"/>
                  </a:lnTo>
                  <a:lnTo>
                    <a:pt x="756" y="419"/>
                  </a:lnTo>
                  <a:lnTo>
                    <a:pt x="807" y="369"/>
                  </a:lnTo>
                  <a:lnTo>
                    <a:pt x="868" y="374"/>
                  </a:lnTo>
                  <a:lnTo>
                    <a:pt x="893" y="412"/>
                  </a:lnTo>
                  <a:lnTo>
                    <a:pt x="879" y="446"/>
                  </a:lnTo>
                  <a:lnTo>
                    <a:pt x="881" y="465"/>
                  </a:lnTo>
                  <a:lnTo>
                    <a:pt x="849" y="485"/>
                  </a:lnTo>
                  <a:lnTo>
                    <a:pt x="836" y="502"/>
                  </a:lnTo>
                  <a:lnTo>
                    <a:pt x="840" y="543"/>
                  </a:lnTo>
                  <a:lnTo>
                    <a:pt x="898" y="585"/>
                  </a:lnTo>
                  <a:lnTo>
                    <a:pt x="923" y="576"/>
                  </a:lnTo>
                  <a:lnTo>
                    <a:pt x="988" y="660"/>
                  </a:lnTo>
                  <a:lnTo>
                    <a:pt x="1005" y="719"/>
                  </a:lnTo>
                  <a:lnTo>
                    <a:pt x="996" y="752"/>
                  </a:lnTo>
                  <a:lnTo>
                    <a:pt x="1041" y="777"/>
                  </a:lnTo>
                  <a:lnTo>
                    <a:pt x="1041" y="794"/>
                  </a:lnTo>
                  <a:lnTo>
                    <a:pt x="1083" y="806"/>
                  </a:lnTo>
                  <a:lnTo>
                    <a:pt x="1096" y="806"/>
                  </a:lnTo>
                  <a:lnTo>
                    <a:pt x="1096" y="772"/>
                  </a:lnTo>
                  <a:lnTo>
                    <a:pt x="1128" y="765"/>
                  </a:lnTo>
                  <a:lnTo>
                    <a:pt x="1138" y="724"/>
                  </a:lnTo>
                  <a:lnTo>
                    <a:pt x="1113" y="707"/>
                  </a:lnTo>
                  <a:lnTo>
                    <a:pt x="1096" y="689"/>
                  </a:lnTo>
                  <a:lnTo>
                    <a:pt x="1103" y="612"/>
                  </a:lnTo>
                  <a:lnTo>
                    <a:pt x="1120" y="600"/>
                  </a:lnTo>
                  <a:lnTo>
                    <a:pt x="1151" y="614"/>
                  </a:lnTo>
                  <a:lnTo>
                    <a:pt x="1162" y="609"/>
                  </a:lnTo>
                  <a:lnTo>
                    <a:pt x="1170" y="623"/>
                  </a:lnTo>
                  <a:lnTo>
                    <a:pt x="1247" y="662"/>
                  </a:lnTo>
                  <a:lnTo>
                    <a:pt x="1290" y="689"/>
                  </a:lnTo>
                  <a:lnTo>
                    <a:pt x="1298" y="714"/>
                  </a:lnTo>
                  <a:lnTo>
                    <a:pt x="1275" y="747"/>
                  </a:lnTo>
                  <a:lnTo>
                    <a:pt x="1288" y="784"/>
                  </a:lnTo>
                  <a:lnTo>
                    <a:pt x="1280" y="801"/>
                  </a:lnTo>
                  <a:lnTo>
                    <a:pt x="1223" y="806"/>
                  </a:lnTo>
                  <a:lnTo>
                    <a:pt x="1211" y="812"/>
                  </a:lnTo>
                  <a:lnTo>
                    <a:pt x="1214" y="824"/>
                  </a:lnTo>
                  <a:lnTo>
                    <a:pt x="1214" y="838"/>
                  </a:lnTo>
                  <a:lnTo>
                    <a:pt x="1167" y="843"/>
                  </a:lnTo>
                  <a:lnTo>
                    <a:pt x="1143" y="830"/>
                  </a:lnTo>
                  <a:lnTo>
                    <a:pt x="1113" y="830"/>
                  </a:lnTo>
                  <a:lnTo>
                    <a:pt x="1106" y="838"/>
                  </a:lnTo>
                  <a:lnTo>
                    <a:pt x="1113" y="855"/>
                  </a:lnTo>
                  <a:lnTo>
                    <a:pt x="1096" y="873"/>
                  </a:lnTo>
                  <a:lnTo>
                    <a:pt x="1091" y="892"/>
                  </a:lnTo>
                  <a:lnTo>
                    <a:pt x="1120" y="917"/>
                  </a:lnTo>
                  <a:lnTo>
                    <a:pt x="1101" y="962"/>
                  </a:lnTo>
                  <a:lnTo>
                    <a:pt x="1108" y="983"/>
                  </a:lnTo>
                  <a:lnTo>
                    <a:pt x="1106" y="996"/>
                  </a:lnTo>
                  <a:lnTo>
                    <a:pt x="1070" y="996"/>
                  </a:lnTo>
                  <a:lnTo>
                    <a:pt x="1046" y="1008"/>
                  </a:lnTo>
                  <a:lnTo>
                    <a:pt x="1065" y="1032"/>
                  </a:lnTo>
                  <a:lnTo>
                    <a:pt x="1053" y="1070"/>
                  </a:lnTo>
                  <a:lnTo>
                    <a:pt x="1016" y="1077"/>
                  </a:lnTo>
                  <a:lnTo>
                    <a:pt x="1020" y="1095"/>
                  </a:lnTo>
                  <a:lnTo>
                    <a:pt x="1010" y="1106"/>
                  </a:lnTo>
                  <a:lnTo>
                    <a:pt x="948" y="1101"/>
                  </a:lnTo>
                  <a:lnTo>
                    <a:pt x="923" y="1084"/>
                  </a:lnTo>
                  <a:lnTo>
                    <a:pt x="917" y="1046"/>
                  </a:lnTo>
                  <a:lnTo>
                    <a:pt x="903" y="1029"/>
                  </a:lnTo>
                  <a:lnTo>
                    <a:pt x="881" y="1046"/>
                  </a:lnTo>
                  <a:lnTo>
                    <a:pt x="840" y="1008"/>
                  </a:lnTo>
                  <a:lnTo>
                    <a:pt x="812" y="987"/>
                  </a:lnTo>
                  <a:lnTo>
                    <a:pt x="807" y="958"/>
                  </a:lnTo>
                  <a:lnTo>
                    <a:pt x="798" y="934"/>
                  </a:lnTo>
                  <a:lnTo>
                    <a:pt x="782" y="934"/>
                  </a:lnTo>
                  <a:lnTo>
                    <a:pt x="723" y="962"/>
                  </a:lnTo>
                  <a:lnTo>
                    <a:pt x="726" y="992"/>
                  </a:lnTo>
                  <a:lnTo>
                    <a:pt x="704" y="992"/>
                  </a:lnTo>
                  <a:lnTo>
                    <a:pt x="666" y="953"/>
                  </a:lnTo>
                  <a:lnTo>
                    <a:pt x="626" y="948"/>
                  </a:lnTo>
                  <a:lnTo>
                    <a:pt x="611" y="927"/>
                  </a:lnTo>
                  <a:lnTo>
                    <a:pt x="623" y="904"/>
                  </a:lnTo>
                  <a:lnTo>
                    <a:pt x="646" y="924"/>
                  </a:lnTo>
                  <a:lnTo>
                    <a:pt x="674" y="934"/>
                  </a:lnTo>
                  <a:lnTo>
                    <a:pt x="695" y="915"/>
                  </a:lnTo>
                  <a:lnTo>
                    <a:pt x="695" y="873"/>
                  </a:lnTo>
                  <a:lnTo>
                    <a:pt x="722" y="850"/>
                  </a:lnTo>
                  <a:lnTo>
                    <a:pt x="741" y="830"/>
                  </a:lnTo>
                  <a:lnTo>
                    <a:pt x="731" y="806"/>
                  </a:lnTo>
                  <a:lnTo>
                    <a:pt x="779" y="770"/>
                  </a:lnTo>
                  <a:lnTo>
                    <a:pt x="786" y="707"/>
                  </a:lnTo>
                  <a:lnTo>
                    <a:pt x="761" y="675"/>
                  </a:lnTo>
                  <a:lnTo>
                    <a:pt x="750" y="623"/>
                  </a:lnTo>
                  <a:lnTo>
                    <a:pt x="690" y="543"/>
                  </a:lnTo>
                  <a:lnTo>
                    <a:pt x="658" y="554"/>
                  </a:lnTo>
                  <a:lnTo>
                    <a:pt x="614" y="514"/>
                  </a:lnTo>
                  <a:lnTo>
                    <a:pt x="554" y="477"/>
                  </a:lnTo>
                  <a:lnTo>
                    <a:pt x="531" y="419"/>
                  </a:lnTo>
                  <a:lnTo>
                    <a:pt x="483" y="436"/>
                  </a:lnTo>
                  <a:lnTo>
                    <a:pt x="397" y="382"/>
                  </a:lnTo>
                  <a:lnTo>
                    <a:pt x="355" y="404"/>
                  </a:lnTo>
                  <a:lnTo>
                    <a:pt x="292" y="394"/>
                  </a:lnTo>
                  <a:lnTo>
                    <a:pt x="242" y="424"/>
                  </a:lnTo>
                  <a:lnTo>
                    <a:pt x="209" y="427"/>
                  </a:lnTo>
                  <a:lnTo>
                    <a:pt x="159" y="397"/>
                  </a:lnTo>
                  <a:lnTo>
                    <a:pt x="125" y="376"/>
                  </a:lnTo>
                  <a:lnTo>
                    <a:pt x="11" y="350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30"/>
            <p:cNvSpPr/>
            <p:nvPr/>
          </p:nvSpPr>
          <p:spPr bwMode="auto">
            <a:xfrm>
              <a:off x="3046138" y="2611078"/>
              <a:ext cx="413377" cy="707940"/>
            </a:xfrm>
            <a:custGeom>
              <a:gdLst>
                <a:gd fmla="*/ 441121 w 482" name="T0"/>
                <a:gd fmla="*/ 539054 h 849" name="T1"/>
                <a:gd fmla="*/ 429020 w 482" name="T2"/>
                <a:gd fmla="*/ 306962 h 849" name="T3"/>
                <a:gd fmla="*/ 466422 w 482" name="T4"/>
                <a:gd fmla="*/ 227815 h 849" name="T5"/>
                <a:gd fmla="*/ 463122 w 482" name="T6"/>
                <a:gd fmla="*/ 121929 h 849" name="T7"/>
                <a:gd fmla="*/ 485123 w 482" name="T8"/>
                <a:gd fmla="*/ 47060 h 849" name="T9"/>
                <a:gd fmla="*/ 468622 w 482" name="T10"/>
                <a:gd fmla="*/ 0 h 849" name="T11"/>
                <a:gd fmla="*/ 388318 w 482" name="T12"/>
                <a:gd fmla="*/ 26739 h 849" name="T13"/>
                <a:gd fmla="*/ 359717 w 482" name="T14"/>
                <a:gd fmla="*/ 91982 h 849" name="T15"/>
                <a:gd fmla="*/ 328916 w 482" name="T16"/>
                <a:gd fmla="*/ 116581 h 849" name="T17"/>
                <a:gd fmla="*/ 225511 w 482" name="T18"/>
                <a:gd fmla="*/ 232093 h 849" name="T19"/>
                <a:gd fmla="*/ 149607 w 482" name="T20"/>
                <a:gd fmla="*/ 227815 h 849" name="T21"/>
                <a:gd fmla="*/ 129806 w 482" name="T22"/>
                <a:gd fmla="*/ 302683 h 849" name="T23"/>
                <a:gd fmla="*/ 225511 w 482" name="T24"/>
                <a:gd fmla="*/ 360439 h 849" name="T25"/>
                <a:gd fmla="*/ 282713 w 482" name="T26"/>
                <a:gd fmla="*/ 416056 h 849" name="T27"/>
                <a:gd fmla="*/ 271713 w 482" name="T28"/>
                <a:gd fmla="*/ 489855 h 849" name="T29"/>
                <a:gd fmla="*/ 199109 w 482" name="T30"/>
                <a:gd fmla="*/ 513385 h 849" name="T31"/>
                <a:gd fmla="*/ 188109 w 482" name="T32"/>
                <a:gd fmla="*/ 531568 h 849" name="T33"/>
                <a:gd fmla="*/ 134206 w 482" name="T34"/>
                <a:gd fmla="*/ 552959 h 849" name="T35"/>
                <a:gd fmla="*/ 74804 w 482" name="T36"/>
                <a:gd fmla="*/ 539054 h 849" name="T37"/>
                <a:gd fmla="*/ 74804 w 482" name="T38"/>
                <a:gd fmla="*/ 565793 h 849" name="T39"/>
                <a:gd fmla="*/ 49502 w 482" name="T40"/>
                <a:gd fmla="*/ 605367 h 849" name="T41"/>
                <a:gd fmla="*/ 60503 w 482" name="T42"/>
                <a:gd fmla="*/ 680235 h 849" name="T43"/>
                <a:gd fmla="*/ 66003 w 482" name="T44"/>
                <a:gd fmla="*/ 716600 h 849" name="T45"/>
                <a:gd fmla="*/ 0 w 482" name="T46"/>
                <a:gd fmla="*/ 729435 h 849" name="T47"/>
                <a:gd fmla="*/ 7700 w 482" name="T48"/>
                <a:gd fmla="*/ 795747 h 849" name="T49"/>
                <a:gd fmla="*/ 33002 w 482" name="T50"/>
                <a:gd fmla="*/ 822486 h 849" name="T51"/>
                <a:gd fmla="*/ 124306 w 482" name="T52"/>
                <a:gd fmla="*/ 811790 h 849" name="T53"/>
                <a:gd fmla="*/ 144107 w 482" name="T54"/>
                <a:gd fmla="*/ 833181 h 849" name="T55"/>
                <a:gd fmla="*/ 234311 w 482" name="T56"/>
                <a:gd fmla="*/ 871685 h 849" name="T57"/>
                <a:gd fmla="*/ 348716 w 482" name="T58"/>
                <a:gd fmla="*/ 884520 h 849" name="T59"/>
                <a:gd fmla="*/ 403719 w 482" name="T60"/>
                <a:gd fmla="*/ 897354 h 849" name="T61"/>
                <a:gd fmla="*/ 391618 w 482" name="T62"/>
                <a:gd fmla="*/ 847086 h 849" name="T63"/>
                <a:gd fmla="*/ 441121 w 482" name="T64"/>
                <a:gd fmla="*/ 798956 h 849" name="T65"/>
                <a:gd fmla="*/ 429020 w 482" name="T66"/>
                <a:gd fmla="*/ 775426 h 849" name="T67"/>
                <a:gd fmla="*/ 380618 w 482" name="T68"/>
                <a:gd fmla="*/ 745478 h 849" name="T69"/>
                <a:gd fmla="*/ 474122 w 482" name="T70"/>
                <a:gd fmla="*/ 735852 h 849" name="T71"/>
                <a:gd fmla="*/ 503824 w 482" name="T72"/>
                <a:gd fmla="*/ 742269 h 849" name="T73"/>
                <a:gd fmla="*/ 529125 w 482" name="T74"/>
                <a:gd fmla="*/ 692000 h 849" name="T75"/>
                <a:gd fmla="*/ 453221 w 482" name="T76"/>
                <a:gd fmla="*/ 571141 h 849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</a:gdLst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b="b" l="0" r="r" t="0"/>
              <a:pathLst>
                <a:path h="849" w="482">
                  <a:moveTo>
                    <a:pt x="412" y="534"/>
                  </a:moveTo>
                  <a:lnTo>
                    <a:pt x="401" y="504"/>
                  </a:lnTo>
                  <a:lnTo>
                    <a:pt x="424" y="431"/>
                  </a:lnTo>
                  <a:lnTo>
                    <a:pt x="390" y="287"/>
                  </a:lnTo>
                  <a:lnTo>
                    <a:pt x="412" y="248"/>
                  </a:lnTo>
                  <a:lnTo>
                    <a:pt x="424" y="213"/>
                  </a:lnTo>
                  <a:lnTo>
                    <a:pt x="393" y="156"/>
                  </a:lnTo>
                  <a:lnTo>
                    <a:pt x="421" y="114"/>
                  </a:lnTo>
                  <a:lnTo>
                    <a:pt x="426" y="73"/>
                  </a:lnTo>
                  <a:lnTo>
                    <a:pt x="441" y="44"/>
                  </a:lnTo>
                  <a:lnTo>
                    <a:pt x="438" y="10"/>
                  </a:lnTo>
                  <a:lnTo>
                    <a:pt x="426" y="0"/>
                  </a:lnTo>
                  <a:lnTo>
                    <a:pt x="406" y="22"/>
                  </a:lnTo>
                  <a:lnTo>
                    <a:pt x="353" y="25"/>
                  </a:lnTo>
                  <a:lnTo>
                    <a:pt x="325" y="64"/>
                  </a:lnTo>
                  <a:lnTo>
                    <a:pt x="327" y="86"/>
                  </a:lnTo>
                  <a:lnTo>
                    <a:pt x="322" y="100"/>
                  </a:lnTo>
                  <a:lnTo>
                    <a:pt x="299" y="109"/>
                  </a:lnTo>
                  <a:lnTo>
                    <a:pt x="216" y="223"/>
                  </a:lnTo>
                  <a:lnTo>
                    <a:pt x="205" y="217"/>
                  </a:lnTo>
                  <a:lnTo>
                    <a:pt x="185" y="212"/>
                  </a:lnTo>
                  <a:lnTo>
                    <a:pt x="136" y="213"/>
                  </a:lnTo>
                  <a:lnTo>
                    <a:pt x="121" y="236"/>
                  </a:lnTo>
                  <a:lnTo>
                    <a:pt x="118" y="283"/>
                  </a:lnTo>
                  <a:lnTo>
                    <a:pt x="126" y="297"/>
                  </a:lnTo>
                  <a:lnTo>
                    <a:pt x="205" y="337"/>
                  </a:lnTo>
                  <a:lnTo>
                    <a:pt x="249" y="363"/>
                  </a:lnTo>
                  <a:lnTo>
                    <a:pt x="257" y="389"/>
                  </a:lnTo>
                  <a:lnTo>
                    <a:pt x="233" y="421"/>
                  </a:lnTo>
                  <a:lnTo>
                    <a:pt x="247" y="458"/>
                  </a:lnTo>
                  <a:lnTo>
                    <a:pt x="238" y="475"/>
                  </a:lnTo>
                  <a:lnTo>
                    <a:pt x="181" y="480"/>
                  </a:lnTo>
                  <a:lnTo>
                    <a:pt x="169" y="486"/>
                  </a:lnTo>
                  <a:lnTo>
                    <a:pt x="171" y="497"/>
                  </a:lnTo>
                  <a:lnTo>
                    <a:pt x="171" y="512"/>
                  </a:lnTo>
                  <a:lnTo>
                    <a:pt x="122" y="517"/>
                  </a:lnTo>
                  <a:lnTo>
                    <a:pt x="98" y="504"/>
                  </a:lnTo>
                  <a:lnTo>
                    <a:pt x="68" y="504"/>
                  </a:lnTo>
                  <a:lnTo>
                    <a:pt x="60" y="512"/>
                  </a:lnTo>
                  <a:lnTo>
                    <a:pt x="68" y="529"/>
                  </a:lnTo>
                  <a:lnTo>
                    <a:pt x="50" y="547"/>
                  </a:lnTo>
                  <a:lnTo>
                    <a:pt x="45" y="566"/>
                  </a:lnTo>
                  <a:lnTo>
                    <a:pt x="75" y="592"/>
                  </a:lnTo>
                  <a:lnTo>
                    <a:pt x="55" y="636"/>
                  </a:lnTo>
                  <a:lnTo>
                    <a:pt x="63" y="657"/>
                  </a:lnTo>
                  <a:lnTo>
                    <a:pt x="60" y="670"/>
                  </a:lnTo>
                  <a:lnTo>
                    <a:pt x="24" y="670"/>
                  </a:lnTo>
                  <a:lnTo>
                    <a:pt x="0" y="682"/>
                  </a:lnTo>
                  <a:lnTo>
                    <a:pt x="19" y="707"/>
                  </a:lnTo>
                  <a:lnTo>
                    <a:pt x="7" y="744"/>
                  </a:lnTo>
                  <a:lnTo>
                    <a:pt x="30" y="747"/>
                  </a:lnTo>
                  <a:lnTo>
                    <a:pt x="30" y="769"/>
                  </a:lnTo>
                  <a:lnTo>
                    <a:pt x="46" y="771"/>
                  </a:lnTo>
                  <a:lnTo>
                    <a:pt x="113" y="759"/>
                  </a:lnTo>
                  <a:lnTo>
                    <a:pt x="126" y="763"/>
                  </a:lnTo>
                  <a:lnTo>
                    <a:pt x="131" y="779"/>
                  </a:lnTo>
                  <a:lnTo>
                    <a:pt x="155" y="787"/>
                  </a:lnTo>
                  <a:lnTo>
                    <a:pt x="213" y="815"/>
                  </a:lnTo>
                  <a:lnTo>
                    <a:pt x="247" y="802"/>
                  </a:lnTo>
                  <a:lnTo>
                    <a:pt x="317" y="827"/>
                  </a:lnTo>
                  <a:lnTo>
                    <a:pt x="332" y="848"/>
                  </a:lnTo>
                  <a:lnTo>
                    <a:pt x="367" y="839"/>
                  </a:lnTo>
                  <a:lnTo>
                    <a:pt x="362" y="802"/>
                  </a:lnTo>
                  <a:lnTo>
                    <a:pt x="356" y="792"/>
                  </a:lnTo>
                  <a:lnTo>
                    <a:pt x="362" y="763"/>
                  </a:lnTo>
                  <a:lnTo>
                    <a:pt x="401" y="747"/>
                  </a:lnTo>
                  <a:lnTo>
                    <a:pt x="411" y="731"/>
                  </a:lnTo>
                  <a:lnTo>
                    <a:pt x="390" y="725"/>
                  </a:lnTo>
                  <a:lnTo>
                    <a:pt x="367" y="720"/>
                  </a:lnTo>
                  <a:lnTo>
                    <a:pt x="346" y="697"/>
                  </a:lnTo>
                  <a:lnTo>
                    <a:pt x="356" y="688"/>
                  </a:lnTo>
                  <a:lnTo>
                    <a:pt x="431" y="688"/>
                  </a:lnTo>
                  <a:lnTo>
                    <a:pt x="448" y="688"/>
                  </a:lnTo>
                  <a:lnTo>
                    <a:pt x="458" y="694"/>
                  </a:lnTo>
                  <a:lnTo>
                    <a:pt x="481" y="677"/>
                  </a:lnTo>
                  <a:lnTo>
                    <a:pt x="481" y="647"/>
                  </a:lnTo>
                  <a:lnTo>
                    <a:pt x="412" y="547"/>
                  </a:lnTo>
                  <a:lnTo>
                    <a:pt x="412" y="534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31"/>
            <p:cNvSpPr/>
            <p:nvPr/>
          </p:nvSpPr>
          <p:spPr bwMode="auto">
            <a:xfrm>
              <a:off x="3771405" y="3010842"/>
              <a:ext cx="384911" cy="454220"/>
            </a:xfrm>
            <a:custGeom>
              <a:gdLst>
                <a:gd fmla="*/ 118228 w 451" name="T0"/>
                <a:gd fmla="*/ 0 h 543" name="T1"/>
                <a:gd fmla="*/ 203615 w 451" name="T2"/>
                <a:gd fmla="*/ 49356 h 543" name="T3"/>
                <a:gd fmla="*/ 270392 w 451" name="T4"/>
                <a:gd fmla="*/ 78325 h 543" name="T5"/>
                <a:gd fmla="*/ 302139 w 451" name="T6"/>
                <a:gd fmla="*/ 82617 h 543" name="T7"/>
                <a:gd fmla="*/ 319654 w 451" name="T8"/>
                <a:gd fmla="*/ 153432 h 543" name="T9"/>
                <a:gd fmla="*/ 371105 w 451" name="T10"/>
                <a:gd fmla="*/ 183474 h 543" name="T11"/>
                <a:gd fmla="*/ 411609 w 451" name="T12"/>
                <a:gd fmla="*/ 158797 h 543" name="T13"/>
                <a:gd fmla="*/ 424746 w 451" name="T14"/>
                <a:gd fmla="*/ 200642 h 543" name="T15"/>
                <a:gd fmla="*/ 376579 w 451" name="T16"/>
                <a:gd fmla="*/ 227465 h 543" name="T17"/>
                <a:gd fmla="*/ 359063 w 451" name="T18"/>
                <a:gd fmla="*/ 261800 h 543" name="T19"/>
                <a:gd fmla="*/ 411609 w 451" name="T20"/>
                <a:gd fmla="*/ 313301 h 543" name="T21"/>
                <a:gd fmla="*/ 492617 w 451" name="T22"/>
                <a:gd fmla="*/ 351928 h 543" name="T23"/>
                <a:gd fmla="*/ 479481 w 451" name="T24"/>
                <a:gd fmla="*/ 416305 h 543" name="T25"/>
                <a:gd fmla="*/ 479481 w 451" name="T26"/>
                <a:gd fmla="*/ 448493 h 543" name="T27"/>
                <a:gd fmla="*/ 435693 w 451" name="T28"/>
                <a:gd fmla="*/ 473171 h 543" name="T29"/>
                <a:gd fmla="*/ 398473 w 451" name="T30"/>
                <a:gd fmla="*/ 572955 h 543" name="T31"/>
                <a:gd fmla="*/ 368916 w 451" name="T32"/>
                <a:gd fmla="*/ 559007 h 543" name="T33"/>
                <a:gd fmla="*/ 289002 w 451" name="T34"/>
                <a:gd fmla="*/ 532183 h 543" name="T35"/>
                <a:gd fmla="*/ 226604 w 451" name="T36"/>
                <a:gd fmla="*/ 569737 h 543" name="T37"/>
                <a:gd fmla="*/ 244119 w 451" name="T38"/>
                <a:gd fmla="*/ 525746 h 543" name="T39"/>
                <a:gd fmla="*/ 174058 w 451" name="T40"/>
                <a:gd fmla="*/ 549351 h 543" name="T41"/>
                <a:gd fmla="*/ 139028 w 451" name="T42"/>
                <a:gd fmla="*/ 427034 h 543" name="T43"/>
                <a:gd fmla="*/ 107281 w 451" name="T44"/>
                <a:gd fmla="*/ 407721 h 543" name="T45"/>
                <a:gd fmla="*/ 79913 w 451" name="T46"/>
                <a:gd fmla="*/ 343344 h 543" name="T47"/>
                <a:gd fmla="*/ 112755 w 451" name="T48"/>
                <a:gd fmla="*/ 301499 h 543" name="T49"/>
                <a:gd fmla="*/ 96334 w 451" name="T50"/>
                <a:gd fmla="*/ 242487 h 543" name="T51"/>
                <a:gd fmla="*/ 29557 w 451" name="T52"/>
                <a:gd fmla="*/ 239268 h 543" name="T53"/>
                <a:gd fmla="*/ 29557 w 451" name="T54"/>
                <a:gd fmla="*/ 181329 h 543" name="T55"/>
                <a:gd fmla="*/ 54735 w 451" name="T56"/>
                <a:gd fmla="*/ 131973 h 543" name="T57"/>
                <a:gd fmla="*/ 66777 w 451" name="T58"/>
                <a:gd fmla="*/ 69742 h 543" name="T59"/>
                <a:gd fmla="*/ 107281 w 451" name="T60"/>
                <a:gd fmla="*/ 110514 h 543" name="T61"/>
                <a:gd fmla="*/ 148880 w 451" name="T62"/>
                <a:gd fmla="*/ 76179 h 543" name="T63"/>
                <a:gd fmla="*/ 107281 w 451" name="T64"/>
                <a:gd fmla="*/ 31116 h 543" name="T65"/>
                <a:gd fmla="*/ 0 60000 65536" name="T66"/>
                <a:gd fmla="*/ 0 60000 65536" name="T67"/>
                <a:gd fmla="*/ 0 60000 65536" name="T68"/>
                <a:gd fmla="*/ 0 60000 65536" name="T69"/>
                <a:gd fmla="*/ 0 60000 65536" name="T70"/>
                <a:gd fmla="*/ 0 60000 65536" name="T71"/>
                <a:gd fmla="*/ 0 60000 65536" name="T72"/>
                <a:gd fmla="*/ 0 60000 65536" name="T73"/>
                <a:gd fmla="*/ 0 60000 65536" name="T74"/>
                <a:gd fmla="*/ 0 60000 65536" name="T75"/>
                <a:gd fmla="*/ 0 60000 65536" name="T76"/>
                <a:gd fmla="*/ 0 60000 65536" name="T77"/>
                <a:gd fmla="*/ 0 60000 65536" name="T78"/>
                <a:gd fmla="*/ 0 60000 65536" name="T79"/>
                <a:gd fmla="*/ 0 60000 65536" name="T80"/>
                <a:gd fmla="*/ 0 60000 65536" name="T81"/>
                <a:gd fmla="*/ 0 60000 65536" name="T82"/>
                <a:gd fmla="*/ 0 60000 65536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</a:gdLst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b="b" l="0" r="r" t="0"/>
              <a:pathLst>
                <a:path h="543" w="451">
                  <a:moveTo>
                    <a:pt x="91" y="4"/>
                  </a:moveTo>
                  <a:lnTo>
                    <a:pt x="108" y="0"/>
                  </a:lnTo>
                  <a:lnTo>
                    <a:pt x="162" y="22"/>
                  </a:lnTo>
                  <a:lnTo>
                    <a:pt x="186" y="46"/>
                  </a:lnTo>
                  <a:lnTo>
                    <a:pt x="230" y="58"/>
                  </a:lnTo>
                  <a:lnTo>
                    <a:pt x="247" y="73"/>
                  </a:lnTo>
                  <a:lnTo>
                    <a:pt x="271" y="71"/>
                  </a:lnTo>
                  <a:lnTo>
                    <a:pt x="276" y="77"/>
                  </a:lnTo>
                  <a:lnTo>
                    <a:pt x="268" y="133"/>
                  </a:lnTo>
                  <a:lnTo>
                    <a:pt x="292" y="143"/>
                  </a:lnTo>
                  <a:lnTo>
                    <a:pt x="303" y="164"/>
                  </a:lnTo>
                  <a:lnTo>
                    <a:pt x="339" y="171"/>
                  </a:lnTo>
                  <a:lnTo>
                    <a:pt x="351" y="146"/>
                  </a:lnTo>
                  <a:lnTo>
                    <a:pt x="376" y="148"/>
                  </a:lnTo>
                  <a:lnTo>
                    <a:pt x="391" y="169"/>
                  </a:lnTo>
                  <a:lnTo>
                    <a:pt x="388" y="187"/>
                  </a:lnTo>
                  <a:lnTo>
                    <a:pt x="344" y="194"/>
                  </a:lnTo>
                  <a:lnTo>
                    <a:pt x="344" y="212"/>
                  </a:lnTo>
                  <a:lnTo>
                    <a:pt x="344" y="225"/>
                  </a:lnTo>
                  <a:lnTo>
                    <a:pt x="328" y="244"/>
                  </a:lnTo>
                  <a:lnTo>
                    <a:pt x="339" y="267"/>
                  </a:lnTo>
                  <a:lnTo>
                    <a:pt x="376" y="292"/>
                  </a:lnTo>
                  <a:lnTo>
                    <a:pt x="379" y="320"/>
                  </a:lnTo>
                  <a:lnTo>
                    <a:pt x="450" y="328"/>
                  </a:lnTo>
                  <a:lnTo>
                    <a:pt x="450" y="366"/>
                  </a:lnTo>
                  <a:lnTo>
                    <a:pt x="438" y="388"/>
                  </a:lnTo>
                  <a:lnTo>
                    <a:pt x="447" y="406"/>
                  </a:lnTo>
                  <a:lnTo>
                    <a:pt x="438" y="418"/>
                  </a:lnTo>
                  <a:lnTo>
                    <a:pt x="411" y="423"/>
                  </a:lnTo>
                  <a:lnTo>
                    <a:pt x="398" y="441"/>
                  </a:lnTo>
                  <a:lnTo>
                    <a:pt x="400" y="483"/>
                  </a:lnTo>
                  <a:lnTo>
                    <a:pt x="364" y="534"/>
                  </a:lnTo>
                  <a:lnTo>
                    <a:pt x="357" y="542"/>
                  </a:lnTo>
                  <a:lnTo>
                    <a:pt x="337" y="521"/>
                  </a:lnTo>
                  <a:lnTo>
                    <a:pt x="286" y="521"/>
                  </a:lnTo>
                  <a:lnTo>
                    <a:pt x="264" y="496"/>
                  </a:lnTo>
                  <a:lnTo>
                    <a:pt x="223" y="539"/>
                  </a:lnTo>
                  <a:lnTo>
                    <a:pt x="207" y="531"/>
                  </a:lnTo>
                  <a:lnTo>
                    <a:pt x="225" y="498"/>
                  </a:lnTo>
                  <a:lnTo>
                    <a:pt x="223" y="490"/>
                  </a:lnTo>
                  <a:lnTo>
                    <a:pt x="207" y="485"/>
                  </a:lnTo>
                  <a:lnTo>
                    <a:pt x="159" y="512"/>
                  </a:lnTo>
                  <a:lnTo>
                    <a:pt x="112" y="423"/>
                  </a:lnTo>
                  <a:lnTo>
                    <a:pt x="127" y="398"/>
                  </a:lnTo>
                  <a:lnTo>
                    <a:pt x="121" y="388"/>
                  </a:lnTo>
                  <a:lnTo>
                    <a:pt x="98" y="380"/>
                  </a:lnTo>
                  <a:lnTo>
                    <a:pt x="56" y="354"/>
                  </a:lnTo>
                  <a:lnTo>
                    <a:pt x="73" y="320"/>
                  </a:lnTo>
                  <a:lnTo>
                    <a:pt x="98" y="309"/>
                  </a:lnTo>
                  <a:lnTo>
                    <a:pt x="103" y="281"/>
                  </a:lnTo>
                  <a:lnTo>
                    <a:pt x="93" y="231"/>
                  </a:lnTo>
                  <a:lnTo>
                    <a:pt x="88" y="226"/>
                  </a:lnTo>
                  <a:lnTo>
                    <a:pt x="63" y="254"/>
                  </a:lnTo>
                  <a:lnTo>
                    <a:pt x="27" y="223"/>
                  </a:lnTo>
                  <a:lnTo>
                    <a:pt x="0" y="189"/>
                  </a:lnTo>
                  <a:lnTo>
                    <a:pt x="27" y="169"/>
                  </a:lnTo>
                  <a:lnTo>
                    <a:pt x="36" y="135"/>
                  </a:lnTo>
                  <a:lnTo>
                    <a:pt x="50" y="123"/>
                  </a:lnTo>
                  <a:lnTo>
                    <a:pt x="49" y="76"/>
                  </a:lnTo>
                  <a:lnTo>
                    <a:pt x="61" y="65"/>
                  </a:lnTo>
                  <a:lnTo>
                    <a:pt x="84" y="83"/>
                  </a:lnTo>
                  <a:lnTo>
                    <a:pt x="98" y="103"/>
                  </a:lnTo>
                  <a:lnTo>
                    <a:pt x="127" y="83"/>
                  </a:lnTo>
                  <a:lnTo>
                    <a:pt x="136" y="71"/>
                  </a:lnTo>
                  <a:lnTo>
                    <a:pt x="132" y="46"/>
                  </a:lnTo>
                  <a:lnTo>
                    <a:pt x="98" y="29"/>
                  </a:lnTo>
                  <a:lnTo>
                    <a:pt x="91" y="4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32"/>
            <p:cNvSpPr/>
            <p:nvPr/>
          </p:nvSpPr>
          <p:spPr bwMode="auto">
            <a:xfrm>
              <a:off x="3864229" y="2944008"/>
              <a:ext cx="455458" cy="353970"/>
            </a:xfrm>
            <a:custGeom>
              <a:gdLst>
                <a:gd fmla="*/ 541454 w 533" name="T0"/>
                <a:gd fmla="*/ 359392 h 427" name="T1"/>
                <a:gd fmla="*/ 529397 w 533" name="T2"/>
                <a:gd fmla="*/ 397671 h 427" name="T3"/>
                <a:gd fmla="*/ 512956 w 533" name="T4"/>
                <a:gd fmla="*/ 418936 h 427" name="T5"/>
                <a:gd fmla="*/ 483362 w 533" name="T6"/>
                <a:gd fmla="*/ 452962 h 427" name="T7"/>
                <a:gd fmla="*/ 436232 w 533" name="T8"/>
                <a:gd fmla="*/ 444455 h 427" name="T9"/>
                <a:gd fmla="*/ 400062 w 533" name="T10"/>
                <a:gd fmla="*/ 424253 h 427" name="T11"/>
                <a:gd fmla="*/ 375949 w 533" name="T12"/>
                <a:gd fmla="*/ 434886 h 427" name="T13"/>
                <a:gd fmla="*/ 298128 w 533" name="T14"/>
                <a:gd fmla="*/ 425316 h 427" name="T15"/>
                <a:gd fmla="*/ 295936 w 533" name="T16"/>
                <a:gd fmla="*/ 396607 h 427" name="T17"/>
                <a:gd fmla="*/ 254286 w 533" name="T18"/>
                <a:gd fmla="*/ 368962 h 427" name="T19"/>
                <a:gd fmla="*/ 243325 w 533" name="T20"/>
                <a:gd fmla="*/ 344506 h 427" name="T21"/>
                <a:gd fmla="*/ 259766 w 533" name="T22"/>
                <a:gd fmla="*/ 325367 h 427" name="T23"/>
                <a:gd fmla="*/ 259766 w 533" name="T24"/>
                <a:gd fmla="*/ 310481 h 427" name="T25"/>
                <a:gd fmla="*/ 259766 w 533" name="T26"/>
                <a:gd fmla="*/ 291342 h 427" name="T27"/>
                <a:gd fmla="*/ 309089 w 533" name="T28"/>
                <a:gd fmla="*/ 283899 h 427" name="T29"/>
                <a:gd fmla="*/ 311281 w 533" name="T30"/>
                <a:gd fmla="*/ 264759 h 427" name="T31"/>
                <a:gd fmla="*/ 295936 w 533" name="T32"/>
                <a:gd fmla="*/ 243494 h 427" name="T33"/>
                <a:gd fmla="*/ 267439 w 533" name="T34"/>
                <a:gd fmla="*/ 241367 h 427" name="T35"/>
                <a:gd fmla="*/ 254286 w 533" name="T36"/>
                <a:gd fmla="*/ 266886 h 427" name="T37"/>
                <a:gd fmla="*/ 214828 w 533" name="T38"/>
                <a:gd fmla="*/ 260506 h 427" name="T39"/>
                <a:gd fmla="*/ 203867 w 533" name="T40"/>
                <a:gd fmla="*/ 239240 h 427" name="T41"/>
                <a:gd fmla="*/ 177562 w 533" name="T42"/>
                <a:gd fmla="*/ 226481 h 427" name="T43"/>
                <a:gd fmla="*/ 185234 w 533" name="T44"/>
                <a:gd fmla="*/ 168000 h 427" name="T45"/>
                <a:gd fmla="*/ 179754 w 533" name="T46"/>
                <a:gd fmla="*/ 161620 h 427" name="T47"/>
                <a:gd fmla="*/ 152352 w 533" name="T48"/>
                <a:gd fmla="*/ 163747 h 427" name="T49"/>
                <a:gd fmla="*/ 134815 w 533" name="T50"/>
                <a:gd fmla="*/ 147797 h 427" name="T51"/>
                <a:gd fmla="*/ 85493 w 533" name="T52"/>
                <a:gd fmla="*/ 135038 h 427" name="T53"/>
                <a:gd fmla="*/ 59187 w 533" name="T54"/>
                <a:gd fmla="*/ 109519 h 427" name="T55"/>
                <a:gd fmla="*/ 0 w 533" name="T56"/>
                <a:gd fmla="*/ 85063 h 427" name="T57"/>
                <a:gd fmla="*/ 4384 w 533" name="T58"/>
                <a:gd fmla="*/ 59544 h 427" name="T59"/>
                <a:gd fmla="*/ 29594 w 533" name="T60"/>
                <a:gd fmla="*/ 52101 h 427" name="T61"/>
                <a:gd fmla="*/ 72340 w 533" name="T62"/>
                <a:gd fmla="*/ 85063 h 427" name="T63"/>
                <a:gd fmla="*/ 85493 w 533" name="T64"/>
                <a:gd fmla="*/ 85063 h 427" name="T65"/>
                <a:gd fmla="*/ 127143 w 533" name="T66"/>
                <a:gd fmla="*/ 82937 h 427" name="T67"/>
                <a:gd fmla="*/ 149064 w 533" name="T68"/>
                <a:gd fmla="*/ 64861 h 427" name="T69"/>
                <a:gd fmla="*/ 181946 w 533" name="T70"/>
                <a:gd fmla="*/ 90380 h 427" name="T71"/>
                <a:gd fmla="*/ 197291 w 533" name="T72"/>
                <a:gd fmla="*/ 66987 h 427" name="T73"/>
                <a:gd fmla="*/ 198387 w 533" name="T74"/>
                <a:gd fmla="*/ 54228 h 427" name="T75"/>
                <a:gd fmla="*/ 225788 w 533" name="T76"/>
                <a:gd fmla="*/ 38278 h 427" name="T77"/>
                <a:gd fmla="*/ 234557 w 533" name="T78"/>
                <a:gd fmla="*/ 4253 h 427" name="T79"/>
                <a:gd fmla="*/ 259766 w 533" name="T80"/>
                <a:gd fmla="*/ 0 h 427" name="T81"/>
                <a:gd fmla="*/ 328818 w 533" name="T82"/>
                <a:gd fmla="*/ 46785 h 427" name="T83"/>
                <a:gd fmla="*/ 375949 w 533" name="T84"/>
                <a:gd fmla="*/ 64861 h 427" name="T85"/>
                <a:gd fmla="*/ 468018 w 533" name="T86"/>
                <a:gd fmla="*/ 212658 h 427" name="T87"/>
                <a:gd fmla="*/ 462537 w 533" name="T88"/>
                <a:gd fmla="*/ 226481 h 427" name="T89"/>
                <a:gd fmla="*/ 525013 w 533" name="T90"/>
                <a:gd fmla="*/ 255190 h 427" name="T91"/>
                <a:gd fmla="*/ 541454 w 533" name="T92"/>
                <a:gd fmla="*/ 280709 h 427" name="T93"/>
                <a:gd fmla="*/ 568855 w 533" name="T94"/>
                <a:gd fmla="*/ 293468 h 427" name="T95"/>
                <a:gd fmla="*/ 583104 w 533" name="T96"/>
                <a:gd fmla="*/ 321114 h 427" name="T97"/>
                <a:gd fmla="*/ 564471 w 533" name="T98"/>
                <a:gd fmla="*/ 327493 h 427" name="T99"/>
                <a:gd fmla="*/ 533781 w 533" name="T100"/>
                <a:gd fmla="*/ 316861 h 427" name="T101"/>
                <a:gd fmla="*/ 488843 w 533" name="T102"/>
                <a:gd fmla="*/ 316861 h 427" name="T103"/>
                <a:gd fmla="*/ 448289 w 533" name="T104"/>
                <a:gd fmla="*/ 304101 h 427" name="T105"/>
                <a:gd fmla="*/ 436232 w 533" name="T106"/>
                <a:gd fmla="*/ 316861 h 427" name="T107"/>
                <a:gd fmla="*/ 470210 w 533" name="T108"/>
                <a:gd fmla="*/ 327493 h 427" name="T109"/>
                <a:gd fmla="*/ 507476 w 533" name="T110"/>
                <a:gd fmla="*/ 343443 h 427" name="T111"/>
                <a:gd fmla="*/ 541454 w 533" name="T112"/>
                <a:gd fmla="*/ 359392 h 427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  <a:gd fmla="*/ 0 60000 65536" name="T153"/>
                <a:gd fmla="*/ 0 60000 65536" name="T154"/>
                <a:gd fmla="*/ 0 60000 65536" name="T155"/>
                <a:gd fmla="*/ 0 60000 65536" name="T156"/>
                <a:gd fmla="*/ 0 60000 65536" name="T157"/>
                <a:gd fmla="*/ 0 60000 65536" name="T158"/>
                <a:gd fmla="*/ 0 60000 65536" name="T159"/>
                <a:gd fmla="*/ 0 60000 65536" name="T160"/>
                <a:gd fmla="*/ 0 60000 65536" name="T161"/>
                <a:gd fmla="*/ 0 60000 65536" name="T162"/>
                <a:gd fmla="*/ 0 60000 65536" name="T163"/>
                <a:gd fmla="*/ 0 60000 65536" name="T164"/>
                <a:gd fmla="*/ 0 60000 65536" name="T165"/>
                <a:gd fmla="*/ 0 60000 65536" name="T166"/>
                <a:gd fmla="*/ 0 60000 65536" name="T167"/>
                <a:gd fmla="*/ 0 60000 65536" name="T168"/>
                <a:gd fmla="*/ 0 60000 65536" name="T169"/>
                <a:gd fmla="*/ 0 60000 65536" name="T170"/>
              </a:gdLst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b="b" l="0" r="r" t="0"/>
              <a:pathLst>
                <a:path h="427" w="533">
                  <a:moveTo>
                    <a:pt x="494" y="338"/>
                  </a:moveTo>
                  <a:lnTo>
                    <a:pt x="483" y="374"/>
                  </a:lnTo>
                  <a:lnTo>
                    <a:pt x="468" y="394"/>
                  </a:lnTo>
                  <a:lnTo>
                    <a:pt x="441" y="426"/>
                  </a:lnTo>
                  <a:lnTo>
                    <a:pt x="398" y="418"/>
                  </a:lnTo>
                  <a:lnTo>
                    <a:pt x="365" y="399"/>
                  </a:lnTo>
                  <a:lnTo>
                    <a:pt x="343" y="409"/>
                  </a:lnTo>
                  <a:lnTo>
                    <a:pt x="272" y="400"/>
                  </a:lnTo>
                  <a:lnTo>
                    <a:pt x="270" y="373"/>
                  </a:lnTo>
                  <a:lnTo>
                    <a:pt x="232" y="347"/>
                  </a:lnTo>
                  <a:lnTo>
                    <a:pt x="222" y="324"/>
                  </a:lnTo>
                  <a:lnTo>
                    <a:pt x="237" y="306"/>
                  </a:lnTo>
                  <a:lnTo>
                    <a:pt x="237" y="292"/>
                  </a:lnTo>
                  <a:lnTo>
                    <a:pt x="237" y="274"/>
                  </a:lnTo>
                  <a:lnTo>
                    <a:pt x="282" y="267"/>
                  </a:lnTo>
                  <a:lnTo>
                    <a:pt x="284" y="249"/>
                  </a:lnTo>
                  <a:lnTo>
                    <a:pt x="270" y="229"/>
                  </a:lnTo>
                  <a:lnTo>
                    <a:pt x="244" y="227"/>
                  </a:lnTo>
                  <a:lnTo>
                    <a:pt x="232" y="251"/>
                  </a:lnTo>
                  <a:lnTo>
                    <a:pt x="196" y="245"/>
                  </a:lnTo>
                  <a:lnTo>
                    <a:pt x="186" y="225"/>
                  </a:lnTo>
                  <a:lnTo>
                    <a:pt x="162" y="213"/>
                  </a:lnTo>
                  <a:lnTo>
                    <a:pt x="169" y="158"/>
                  </a:lnTo>
                  <a:lnTo>
                    <a:pt x="164" y="152"/>
                  </a:lnTo>
                  <a:lnTo>
                    <a:pt x="139" y="154"/>
                  </a:lnTo>
                  <a:lnTo>
                    <a:pt x="123" y="139"/>
                  </a:lnTo>
                  <a:lnTo>
                    <a:pt x="78" y="127"/>
                  </a:lnTo>
                  <a:lnTo>
                    <a:pt x="54" y="103"/>
                  </a:lnTo>
                  <a:lnTo>
                    <a:pt x="0" y="80"/>
                  </a:lnTo>
                  <a:lnTo>
                    <a:pt x="4" y="56"/>
                  </a:lnTo>
                  <a:lnTo>
                    <a:pt x="27" y="49"/>
                  </a:lnTo>
                  <a:lnTo>
                    <a:pt x="66" y="80"/>
                  </a:lnTo>
                  <a:lnTo>
                    <a:pt x="78" y="80"/>
                  </a:lnTo>
                  <a:lnTo>
                    <a:pt x="116" y="78"/>
                  </a:lnTo>
                  <a:lnTo>
                    <a:pt x="136" y="61"/>
                  </a:lnTo>
                  <a:lnTo>
                    <a:pt x="166" y="85"/>
                  </a:lnTo>
                  <a:lnTo>
                    <a:pt x="180" y="63"/>
                  </a:lnTo>
                  <a:lnTo>
                    <a:pt x="181" y="51"/>
                  </a:lnTo>
                  <a:lnTo>
                    <a:pt x="206" y="36"/>
                  </a:lnTo>
                  <a:lnTo>
                    <a:pt x="214" y="4"/>
                  </a:lnTo>
                  <a:lnTo>
                    <a:pt x="237" y="0"/>
                  </a:lnTo>
                  <a:lnTo>
                    <a:pt x="300" y="44"/>
                  </a:lnTo>
                  <a:lnTo>
                    <a:pt x="343" y="61"/>
                  </a:lnTo>
                  <a:lnTo>
                    <a:pt x="427" y="200"/>
                  </a:lnTo>
                  <a:lnTo>
                    <a:pt x="422" y="213"/>
                  </a:lnTo>
                  <a:lnTo>
                    <a:pt x="479" y="240"/>
                  </a:lnTo>
                  <a:lnTo>
                    <a:pt x="494" y="264"/>
                  </a:lnTo>
                  <a:lnTo>
                    <a:pt x="519" y="276"/>
                  </a:lnTo>
                  <a:lnTo>
                    <a:pt x="532" y="302"/>
                  </a:lnTo>
                  <a:lnTo>
                    <a:pt x="515" y="308"/>
                  </a:lnTo>
                  <a:lnTo>
                    <a:pt x="487" y="298"/>
                  </a:lnTo>
                  <a:lnTo>
                    <a:pt x="446" y="298"/>
                  </a:lnTo>
                  <a:lnTo>
                    <a:pt x="409" y="286"/>
                  </a:lnTo>
                  <a:lnTo>
                    <a:pt x="398" y="298"/>
                  </a:lnTo>
                  <a:lnTo>
                    <a:pt x="429" y="308"/>
                  </a:lnTo>
                  <a:lnTo>
                    <a:pt x="463" y="323"/>
                  </a:lnTo>
                  <a:lnTo>
                    <a:pt x="494" y="338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Freeform 33"/>
            <p:cNvSpPr/>
            <p:nvPr/>
          </p:nvSpPr>
          <p:spPr bwMode="auto">
            <a:xfrm>
              <a:off x="4268943" y="3229907"/>
              <a:ext cx="64358" cy="66833"/>
            </a:xfrm>
            <a:custGeom>
              <a:gdLst>
                <a:gd fmla="*/ 34758 w 76" name="T0"/>
                <a:gd fmla="*/ 84653 h 80" name="T1"/>
                <a:gd fmla="*/ 0 w 76" name="T2"/>
                <a:gd fmla="*/ 55721 h 80" name="T3"/>
                <a:gd fmla="*/ 15207 w 76" name="T4"/>
                <a:gd fmla="*/ 35362 h 80" name="T5"/>
                <a:gd fmla="*/ 27155 w 76" name="T6"/>
                <a:gd fmla="*/ 0 h 80" name="T7"/>
                <a:gd fmla="*/ 62999 w 76" name="T8"/>
                <a:gd fmla="*/ 13930 h 80" name="T9"/>
                <a:gd fmla="*/ 81464 w 76" name="T10"/>
                <a:gd fmla="*/ 37505 h 80" name="T11"/>
                <a:gd fmla="*/ 69516 w 76" name="T12"/>
                <a:gd fmla="*/ 55721 h 80" name="T13"/>
                <a:gd fmla="*/ 34758 w 76" name="T14"/>
                <a:gd fmla="*/ 84653 h 80" name="T15"/>
                <a:gd fmla="*/ 0 60000 65536" name="T16"/>
                <a:gd fmla="*/ 0 60000 65536" name="T17"/>
                <a:gd fmla="*/ 0 60000 65536" name="T18"/>
                <a:gd fmla="*/ 0 60000 65536" name="T19"/>
                <a:gd fmla="*/ 0 60000 65536" name="T20"/>
                <a:gd fmla="*/ 0 60000 65536" name="T21"/>
                <a:gd fmla="*/ 0 60000 65536" name="T22"/>
                <a:gd fmla="*/ 0 60000 65536" name="T23"/>
              </a:gdLst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b="b" l="0" r="r" t="0"/>
              <a:pathLst>
                <a:path h="80" w="76">
                  <a:moveTo>
                    <a:pt x="32" y="79"/>
                  </a:moveTo>
                  <a:lnTo>
                    <a:pt x="0" y="52"/>
                  </a:lnTo>
                  <a:lnTo>
                    <a:pt x="14" y="33"/>
                  </a:lnTo>
                  <a:lnTo>
                    <a:pt x="25" y="0"/>
                  </a:lnTo>
                  <a:lnTo>
                    <a:pt x="58" y="13"/>
                  </a:lnTo>
                  <a:lnTo>
                    <a:pt x="75" y="35"/>
                  </a:lnTo>
                  <a:lnTo>
                    <a:pt x="64" y="52"/>
                  </a:lnTo>
                  <a:lnTo>
                    <a:pt x="32" y="79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Freeform 34"/>
            <p:cNvSpPr/>
            <p:nvPr/>
          </p:nvSpPr>
          <p:spPr bwMode="auto">
            <a:xfrm>
              <a:off x="3940964" y="3557886"/>
              <a:ext cx="351495" cy="429467"/>
            </a:xfrm>
            <a:custGeom>
              <a:gdLst>
                <a:gd fmla="*/ 0 w 410" name="T0"/>
                <a:gd fmla="*/ 420367 h 515" name="T1"/>
                <a:gd fmla="*/ 16495 w 410" name="T2"/>
                <a:gd fmla="*/ 326239 h 515" name="T3"/>
                <a:gd fmla="*/ 32989 w 410" name="T4"/>
                <a:gd fmla="*/ 303776 h 515" name="T5"/>
                <a:gd fmla="*/ 39587 w 410" name="T6"/>
                <a:gd fmla="*/ 277035 h 515" name="T7"/>
                <a:gd fmla="*/ 57181 w 410" name="T8"/>
                <a:gd fmla="*/ 237459 h 515" name="T9"/>
                <a:gd fmla="*/ 47284 w 410" name="T10"/>
                <a:gd fmla="*/ 222484 h 515" name="T11"/>
                <a:gd fmla="*/ 49484 w 410" name="T12"/>
                <a:gd fmla="*/ 188256 h 515" name="T13"/>
                <a:gd fmla="*/ 95668 w 410" name="T14"/>
                <a:gd fmla="*/ 136913 h 515" name="T15"/>
                <a:gd fmla="*/ 94569 w 410" name="T16"/>
                <a:gd fmla="*/ 103755 h 515" name="T17"/>
                <a:gd fmla="*/ 122059 w 410" name="T18"/>
                <a:gd fmla="*/ 53482 h 515" name="T19"/>
                <a:gd fmla="*/ 152849 w 410" name="T20"/>
                <a:gd fmla="*/ 62039 h 515" name="T21"/>
                <a:gd fmla="*/ 211130 w 410" name="T22"/>
                <a:gd fmla="*/ 20323 h 515" name="T23"/>
                <a:gd fmla="*/ 222126 w 410" name="T24"/>
                <a:gd fmla="*/ 0 h 515" name="T25"/>
                <a:gd fmla="*/ 258414 w 410" name="T26"/>
                <a:gd fmla="*/ 4279 h 515" name="T27"/>
                <a:gd fmla="*/ 276008 w 410" name="T28"/>
                <a:gd fmla="*/ 51342 h 515" name="T29"/>
                <a:gd fmla="*/ 291403 w 410" name="T30"/>
                <a:gd fmla="*/ 83432 h 515" name="T31"/>
                <a:gd fmla="*/ 329890 w 410" name="T32"/>
                <a:gd fmla="*/ 83432 h 515" name="T33"/>
                <a:gd fmla="*/ 350783 w 410" name="T34"/>
                <a:gd fmla="*/ 53482 h 515" name="T35"/>
                <a:gd fmla="*/ 387071 w 410" name="T36"/>
                <a:gd fmla="*/ 87710 h 515" name="T37"/>
                <a:gd fmla="*/ 449750 w 410" name="T38"/>
                <a:gd fmla="*/ 67387 h 515" name="T39"/>
                <a:gd fmla="*/ 411263 w 410" name="T40"/>
                <a:gd fmla="*/ 155097 h 515" name="T41"/>
                <a:gd fmla="*/ 387071 w 410" name="T42"/>
                <a:gd fmla="*/ 144401 h 515" name="T43"/>
                <a:gd fmla="*/ 373876 w 410" name="T44"/>
                <a:gd fmla="*/ 154027 h 515" name="T45"/>
                <a:gd fmla="*/ 371676 w 410" name="T46"/>
                <a:gd fmla="*/ 160445 h 515" name="T47"/>
                <a:gd fmla="*/ 392569 w 410" name="T48"/>
                <a:gd fmla="*/ 183977 h 515" name="T49"/>
                <a:gd fmla="*/ 387071 w 410" name="T50"/>
                <a:gd fmla="*/ 266339 h 515" name="T51"/>
                <a:gd fmla="*/ 392569 w 410" name="T52"/>
                <a:gd fmla="*/ 292010 h 515" name="T53"/>
                <a:gd fmla="*/ 387071 w 410" name="T54"/>
                <a:gd fmla="*/ 300567 h 515" name="T55"/>
                <a:gd fmla="*/ 359580 w 410" name="T56"/>
                <a:gd fmla="*/ 295219 h 515" name="T57"/>
                <a:gd fmla="*/ 346385 w 410" name="T58"/>
                <a:gd fmla="*/ 310194 h 515" name="T59"/>
                <a:gd fmla="*/ 356281 w 410" name="T60"/>
                <a:gd fmla="*/ 332656 h 515" name="T61"/>
                <a:gd fmla="*/ 324392 w 410" name="T62"/>
                <a:gd fmla="*/ 360467 h 515" name="T63"/>
                <a:gd fmla="*/ 333189 w 410" name="T64"/>
                <a:gd fmla="*/ 371163 h 515" name="T65"/>
                <a:gd fmla="*/ 302399 w 410" name="T66"/>
                <a:gd fmla="*/ 387208 h 515" name="T67"/>
                <a:gd fmla="*/ 306798 w 410" name="T68"/>
                <a:gd fmla="*/ 407531 h 515" name="T69"/>
                <a:gd fmla="*/ 296901 w 410" name="T70"/>
                <a:gd fmla="*/ 418227 h 515" name="T71"/>
                <a:gd fmla="*/ 258414 w 410" name="T72"/>
                <a:gd fmla="*/ 418227 h 515" name="T73"/>
                <a:gd fmla="*/ 236421 w 410" name="T74"/>
                <a:gd fmla="*/ 436411 h 515" name="T75"/>
                <a:gd fmla="*/ 233122 w 410" name="T76"/>
                <a:gd fmla="*/ 443899 h 515" name="T77"/>
                <a:gd fmla="*/ 251816 w 410" name="T78"/>
                <a:gd fmla="*/ 456734 h 515" name="T79"/>
                <a:gd fmla="*/ 230923 w 410" name="T80"/>
                <a:gd fmla="*/ 488823 h 515" name="T81"/>
                <a:gd fmla="*/ 203432 w 410" name="T82"/>
                <a:gd fmla="*/ 523051 h 515" name="T83"/>
                <a:gd fmla="*/ 190237 w 410" name="T84"/>
                <a:gd fmla="*/ 518773 h 515" name="T85"/>
                <a:gd fmla="*/ 163845 w 410" name="T86"/>
                <a:gd fmla="*/ 549792 h 515" name="T87"/>
                <a:gd fmla="*/ 130856 w 410" name="T88"/>
                <a:gd fmla="*/ 481336 h 515" name="T89"/>
                <a:gd fmla="*/ 101166 w 410" name="T90"/>
                <a:gd fmla="*/ 443899 h 515" name="T91"/>
                <a:gd fmla="*/ 82473 w 410" name="T92"/>
                <a:gd fmla="*/ 446038 h 515" name="T93"/>
                <a:gd fmla="*/ 69277 w 410" name="T94"/>
                <a:gd fmla="*/ 436411 h 515" name="T95"/>
                <a:gd fmla="*/ 0 w 410" name="T96"/>
                <a:gd fmla="*/ 420367 h 515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</a:gdLst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b="b" l="0" r="r" t="0"/>
              <a:pathLst>
                <a:path h="515" w="410">
                  <a:moveTo>
                    <a:pt x="0" y="393"/>
                  </a:moveTo>
                  <a:lnTo>
                    <a:pt x="15" y="305"/>
                  </a:lnTo>
                  <a:lnTo>
                    <a:pt x="30" y="284"/>
                  </a:lnTo>
                  <a:lnTo>
                    <a:pt x="36" y="259"/>
                  </a:lnTo>
                  <a:lnTo>
                    <a:pt x="52" y="222"/>
                  </a:lnTo>
                  <a:lnTo>
                    <a:pt x="43" y="208"/>
                  </a:lnTo>
                  <a:lnTo>
                    <a:pt x="45" y="176"/>
                  </a:lnTo>
                  <a:lnTo>
                    <a:pt x="87" y="128"/>
                  </a:lnTo>
                  <a:lnTo>
                    <a:pt x="86" y="97"/>
                  </a:lnTo>
                  <a:lnTo>
                    <a:pt x="111" y="50"/>
                  </a:lnTo>
                  <a:lnTo>
                    <a:pt x="139" y="58"/>
                  </a:lnTo>
                  <a:lnTo>
                    <a:pt x="192" y="19"/>
                  </a:lnTo>
                  <a:lnTo>
                    <a:pt x="202" y="0"/>
                  </a:lnTo>
                  <a:lnTo>
                    <a:pt x="235" y="4"/>
                  </a:lnTo>
                  <a:lnTo>
                    <a:pt x="251" y="48"/>
                  </a:lnTo>
                  <a:lnTo>
                    <a:pt x="265" y="78"/>
                  </a:lnTo>
                  <a:lnTo>
                    <a:pt x="300" y="78"/>
                  </a:lnTo>
                  <a:lnTo>
                    <a:pt x="319" y="50"/>
                  </a:lnTo>
                  <a:lnTo>
                    <a:pt x="352" y="82"/>
                  </a:lnTo>
                  <a:lnTo>
                    <a:pt x="409" y="63"/>
                  </a:lnTo>
                  <a:lnTo>
                    <a:pt x="374" y="145"/>
                  </a:lnTo>
                  <a:lnTo>
                    <a:pt x="352" y="135"/>
                  </a:lnTo>
                  <a:lnTo>
                    <a:pt x="340" y="144"/>
                  </a:lnTo>
                  <a:lnTo>
                    <a:pt x="338" y="150"/>
                  </a:lnTo>
                  <a:lnTo>
                    <a:pt x="357" y="172"/>
                  </a:lnTo>
                  <a:lnTo>
                    <a:pt x="352" y="249"/>
                  </a:lnTo>
                  <a:lnTo>
                    <a:pt x="357" y="273"/>
                  </a:lnTo>
                  <a:lnTo>
                    <a:pt x="352" y="281"/>
                  </a:lnTo>
                  <a:lnTo>
                    <a:pt x="327" y="276"/>
                  </a:lnTo>
                  <a:lnTo>
                    <a:pt x="315" y="290"/>
                  </a:lnTo>
                  <a:lnTo>
                    <a:pt x="324" y="311"/>
                  </a:lnTo>
                  <a:lnTo>
                    <a:pt x="295" y="337"/>
                  </a:lnTo>
                  <a:lnTo>
                    <a:pt x="303" y="347"/>
                  </a:lnTo>
                  <a:lnTo>
                    <a:pt x="275" y="362"/>
                  </a:lnTo>
                  <a:lnTo>
                    <a:pt x="279" y="381"/>
                  </a:lnTo>
                  <a:lnTo>
                    <a:pt x="270" y="391"/>
                  </a:lnTo>
                  <a:lnTo>
                    <a:pt x="235" y="391"/>
                  </a:lnTo>
                  <a:lnTo>
                    <a:pt x="215" y="408"/>
                  </a:lnTo>
                  <a:lnTo>
                    <a:pt x="212" y="415"/>
                  </a:lnTo>
                  <a:lnTo>
                    <a:pt x="229" y="427"/>
                  </a:lnTo>
                  <a:lnTo>
                    <a:pt x="210" y="457"/>
                  </a:lnTo>
                  <a:lnTo>
                    <a:pt x="185" y="489"/>
                  </a:lnTo>
                  <a:lnTo>
                    <a:pt x="173" y="485"/>
                  </a:lnTo>
                  <a:lnTo>
                    <a:pt x="149" y="514"/>
                  </a:lnTo>
                  <a:lnTo>
                    <a:pt x="119" y="450"/>
                  </a:lnTo>
                  <a:lnTo>
                    <a:pt x="92" y="415"/>
                  </a:lnTo>
                  <a:lnTo>
                    <a:pt x="75" y="417"/>
                  </a:lnTo>
                  <a:lnTo>
                    <a:pt x="63" y="408"/>
                  </a:lnTo>
                  <a:lnTo>
                    <a:pt x="0" y="393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35"/>
            <p:cNvSpPr/>
            <p:nvPr/>
          </p:nvSpPr>
          <p:spPr bwMode="auto">
            <a:xfrm>
              <a:off x="4051115" y="3260849"/>
              <a:ext cx="308176" cy="352732"/>
            </a:xfrm>
            <a:custGeom>
              <a:gdLst>
                <a:gd fmla="*/ 285789 w 361" name="T0"/>
                <a:gd fmla="*/ 429815 h 420" name="T1"/>
                <a:gd fmla="*/ 224470 w 361" name="T2"/>
                <a:gd fmla="*/ 451360 h 420" name="T3"/>
                <a:gd fmla="*/ 188336 w 361" name="T4"/>
                <a:gd fmla="*/ 415811 h 420" name="T5"/>
                <a:gd fmla="*/ 166437 w 361" name="T6"/>
                <a:gd fmla="*/ 445974 h 420" name="T7"/>
                <a:gd fmla="*/ 129207 w 361" name="T8"/>
                <a:gd fmla="*/ 445974 h 420" name="T9"/>
                <a:gd fmla="*/ 113878 w 361" name="T10"/>
                <a:gd fmla="*/ 413657 h 420" name="T11"/>
                <a:gd fmla="*/ 96358 w 361" name="T12"/>
                <a:gd fmla="*/ 366259 h 420" name="T13"/>
                <a:gd fmla="*/ 60224 w 361" name="T14"/>
                <a:gd fmla="*/ 361950 h 420" name="T15"/>
                <a:gd fmla="*/ 24090 w 361" name="T16"/>
                <a:gd fmla="*/ 293007 h 420" name="T17"/>
                <a:gd fmla="*/ 0 w 361" name="T18"/>
                <a:gd fmla="*/ 259613 h 420" name="T19"/>
                <a:gd fmla="*/ 16425 w 361" name="T20"/>
                <a:gd fmla="*/ 243454 h 420" name="T21"/>
                <a:gd fmla="*/ 24090 w 361" name="T22"/>
                <a:gd fmla="*/ 235914 h 420" name="T23"/>
                <a:gd fmla="*/ 62414 w 361" name="T24"/>
                <a:gd fmla="*/ 180975 h 420" name="T25"/>
                <a:gd fmla="*/ 60224 w 361" name="T26"/>
                <a:gd fmla="*/ 135731 h 420" name="T27"/>
                <a:gd fmla="*/ 74458 w 361" name="T28"/>
                <a:gd fmla="*/ 116341 h 420" name="T29"/>
                <a:gd fmla="*/ 102928 w 361" name="T30"/>
                <a:gd fmla="*/ 112032 h 420" name="T31"/>
                <a:gd fmla="*/ 113878 w 361" name="T32"/>
                <a:gd fmla="*/ 99105 h 420" name="T33"/>
                <a:gd fmla="*/ 102928 w 361" name="T34"/>
                <a:gd fmla="*/ 78638 h 420" name="T35"/>
                <a:gd fmla="*/ 116068 w 361" name="T36"/>
                <a:gd fmla="*/ 54939 h 420" name="T37"/>
                <a:gd fmla="*/ 116068 w 361" name="T38"/>
                <a:gd fmla="*/ 15081 h 420" name="T39"/>
                <a:gd fmla="*/ 140157 w 361" name="T40"/>
                <a:gd fmla="*/ 4309 h 420" name="T41"/>
                <a:gd fmla="*/ 175196 w 361" name="T42"/>
                <a:gd fmla="*/ 25854 h 420" name="T43"/>
                <a:gd fmla="*/ 224470 w 361" name="T44"/>
                <a:gd fmla="*/ 33394 h 420" name="T45"/>
                <a:gd fmla="*/ 251845 w 361" name="T46"/>
                <a:gd fmla="*/ 0 h 420" name="T47"/>
                <a:gd fmla="*/ 291264 w 361" name="T48"/>
                <a:gd fmla="*/ 30162 h 420" name="T49"/>
                <a:gd fmla="*/ 273744 w 361" name="T50"/>
                <a:gd fmla="*/ 39858 h 420" name="T51"/>
                <a:gd fmla="*/ 254035 w 361" name="T52"/>
                <a:gd fmla="*/ 68943 h 420" name="T53"/>
                <a:gd fmla="*/ 224470 w 361" name="T54"/>
                <a:gd fmla="*/ 78638 h 420" name="T55"/>
                <a:gd fmla="*/ 216806 w 361" name="T56"/>
                <a:gd fmla="*/ 85101 h 420" name="T57"/>
                <a:gd fmla="*/ 240895 w 361" name="T58"/>
                <a:gd fmla="*/ 101260 h 420" name="T59"/>
                <a:gd fmla="*/ 295644 w 361" name="T60"/>
                <a:gd fmla="*/ 78638 h 420" name="T61"/>
                <a:gd fmla="*/ 383242 w 361" name="T62"/>
                <a:gd fmla="*/ 113109 h 420" name="T63"/>
                <a:gd fmla="*/ 394192 w 361" name="T64"/>
                <a:gd fmla="*/ 187438 h 420" name="T65"/>
                <a:gd fmla="*/ 356963 w 361" name="T66"/>
                <a:gd fmla="*/ 187438 h 420" name="T67"/>
                <a:gd fmla="*/ 354773 w 361" name="T68"/>
                <a:gd fmla="*/ 208983 h 420" name="T69"/>
                <a:gd fmla="*/ 372292 w 361" name="T70"/>
                <a:gd fmla="*/ 241300 h 420" name="T71"/>
                <a:gd fmla="*/ 356963 w 361" name="T72"/>
                <a:gd fmla="*/ 259613 h 420" name="T73"/>
                <a:gd fmla="*/ 375577 w 361" name="T74"/>
                <a:gd fmla="*/ 286543 h 420" name="T75"/>
                <a:gd fmla="*/ 346013 w 361" name="T76"/>
                <a:gd fmla="*/ 323169 h 420" name="T77"/>
                <a:gd fmla="*/ 335063 w 361" name="T78"/>
                <a:gd fmla="*/ 305934 h 420" name="T79"/>
                <a:gd fmla="*/ 291264 w 361" name="T80"/>
                <a:gd fmla="*/ 413657 h 420" name="T81"/>
                <a:gd fmla="*/ 285789 w 361" name="T82"/>
                <a:gd fmla="*/ 429815 h 420" name="T83"/>
                <a:gd fmla="*/ 0 60000 65536" name="T84"/>
                <a:gd fmla="*/ 0 60000 65536" name="T85"/>
                <a:gd fmla="*/ 0 60000 65536" name="T86"/>
                <a:gd fmla="*/ 0 60000 65536" name="T87"/>
                <a:gd fmla="*/ 0 60000 65536" name="T88"/>
                <a:gd fmla="*/ 0 60000 65536" name="T89"/>
                <a:gd fmla="*/ 0 60000 65536" name="T90"/>
                <a:gd fmla="*/ 0 60000 65536" name="T91"/>
                <a:gd fmla="*/ 0 60000 65536" name="T92"/>
                <a:gd fmla="*/ 0 60000 65536" name="T93"/>
                <a:gd fmla="*/ 0 60000 65536" name="T94"/>
                <a:gd fmla="*/ 0 60000 65536" name="T95"/>
                <a:gd fmla="*/ 0 60000 65536" name="T96"/>
                <a:gd fmla="*/ 0 60000 65536" name="T97"/>
                <a:gd fmla="*/ 0 60000 65536" name="T98"/>
                <a:gd fmla="*/ 0 60000 65536" name="T99"/>
                <a:gd fmla="*/ 0 60000 65536" name="T100"/>
                <a:gd fmla="*/ 0 60000 65536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</a:gdLst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b="b" l="0" r="r" t="0"/>
              <a:pathLst>
                <a:path h="420" w="361">
                  <a:moveTo>
                    <a:pt x="261" y="399"/>
                  </a:moveTo>
                  <a:lnTo>
                    <a:pt x="205" y="419"/>
                  </a:lnTo>
                  <a:lnTo>
                    <a:pt x="172" y="386"/>
                  </a:lnTo>
                  <a:lnTo>
                    <a:pt x="152" y="414"/>
                  </a:lnTo>
                  <a:lnTo>
                    <a:pt x="118" y="414"/>
                  </a:lnTo>
                  <a:lnTo>
                    <a:pt x="104" y="384"/>
                  </a:lnTo>
                  <a:lnTo>
                    <a:pt x="88" y="340"/>
                  </a:lnTo>
                  <a:lnTo>
                    <a:pt x="55" y="336"/>
                  </a:lnTo>
                  <a:lnTo>
                    <a:pt x="22" y="272"/>
                  </a:lnTo>
                  <a:lnTo>
                    <a:pt x="0" y="241"/>
                  </a:lnTo>
                  <a:lnTo>
                    <a:pt x="15" y="226"/>
                  </a:lnTo>
                  <a:lnTo>
                    <a:pt x="22" y="219"/>
                  </a:lnTo>
                  <a:lnTo>
                    <a:pt x="57" y="168"/>
                  </a:lnTo>
                  <a:lnTo>
                    <a:pt x="55" y="126"/>
                  </a:lnTo>
                  <a:lnTo>
                    <a:pt x="68" y="108"/>
                  </a:lnTo>
                  <a:lnTo>
                    <a:pt x="94" y="104"/>
                  </a:lnTo>
                  <a:lnTo>
                    <a:pt x="104" y="92"/>
                  </a:lnTo>
                  <a:lnTo>
                    <a:pt x="94" y="73"/>
                  </a:lnTo>
                  <a:lnTo>
                    <a:pt x="106" y="51"/>
                  </a:lnTo>
                  <a:lnTo>
                    <a:pt x="106" y="14"/>
                  </a:lnTo>
                  <a:lnTo>
                    <a:pt x="128" y="4"/>
                  </a:lnTo>
                  <a:lnTo>
                    <a:pt x="160" y="24"/>
                  </a:lnTo>
                  <a:lnTo>
                    <a:pt x="205" y="31"/>
                  </a:lnTo>
                  <a:lnTo>
                    <a:pt x="230" y="0"/>
                  </a:lnTo>
                  <a:lnTo>
                    <a:pt x="266" y="28"/>
                  </a:lnTo>
                  <a:lnTo>
                    <a:pt x="250" y="37"/>
                  </a:lnTo>
                  <a:lnTo>
                    <a:pt x="232" y="64"/>
                  </a:lnTo>
                  <a:lnTo>
                    <a:pt x="205" y="73"/>
                  </a:lnTo>
                  <a:lnTo>
                    <a:pt x="198" y="79"/>
                  </a:lnTo>
                  <a:lnTo>
                    <a:pt x="220" y="94"/>
                  </a:lnTo>
                  <a:lnTo>
                    <a:pt x="270" y="73"/>
                  </a:lnTo>
                  <a:lnTo>
                    <a:pt x="350" y="105"/>
                  </a:lnTo>
                  <a:lnTo>
                    <a:pt x="360" y="174"/>
                  </a:lnTo>
                  <a:lnTo>
                    <a:pt x="326" y="174"/>
                  </a:lnTo>
                  <a:lnTo>
                    <a:pt x="324" y="194"/>
                  </a:lnTo>
                  <a:lnTo>
                    <a:pt x="340" y="224"/>
                  </a:lnTo>
                  <a:lnTo>
                    <a:pt x="326" y="241"/>
                  </a:lnTo>
                  <a:lnTo>
                    <a:pt x="343" y="266"/>
                  </a:lnTo>
                  <a:lnTo>
                    <a:pt x="316" y="300"/>
                  </a:lnTo>
                  <a:lnTo>
                    <a:pt x="306" y="284"/>
                  </a:lnTo>
                  <a:lnTo>
                    <a:pt x="266" y="384"/>
                  </a:lnTo>
                  <a:lnTo>
                    <a:pt x="261" y="399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Freeform 36"/>
            <p:cNvSpPr/>
            <p:nvPr/>
          </p:nvSpPr>
          <p:spPr bwMode="auto">
            <a:xfrm>
              <a:off x="4328351" y="3828933"/>
              <a:ext cx="131192" cy="259908"/>
            </a:xfrm>
            <a:custGeom>
              <a:gdLst>
                <a:gd fmla="*/ 0 w 152" name="T0"/>
                <a:gd fmla="*/ 160829 h 313" name="T1"/>
                <a:gd fmla="*/ 0 w 152" name="T2"/>
                <a:gd fmla="*/ 213019 h 313" name="T3"/>
                <a:gd fmla="*/ 11071 w 152" name="T4"/>
                <a:gd fmla="*/ 268404 h 313" name="T5"/>
                <a:gd fmla="*/ 44283 w 152" name="T6"/>
                <a:gd fmla="*/ 288641 h 313" name="T7"/>
                <a:gd fmla="*/ 65317 w 152" name="T8"/>
                <a:gd fmla="*/ 332310 h 313" name="T9"/>
                <a:gd fmla="*/ 77495 w 152" name="T10"/>
                <a:gd fmla="*/ 268404 h 313" name="T11"/>
                <a:gd fmla="*/ 109600 w 152" name="T12"/>
                <a:gd fmla="*/ 231126 h 313" name="T13"/>
                <a:gd fmla="*/ 167168 w 152" name="T14"/>
                <a:gd fmla="*/ 69231 h 313" name="T15"/>
                <a:gd fmla="*/ 167168 w 152" name="T16"/>
                <a:gd fmla="*/ 17042 h 313" name="T17"/>
                <a:gd fmla="*/ 137277 w 152" name="T18"/>
                <a:gd fmla="*/ 0 h 313" name="T19"/>
                <a:gd fmla="*/ 83030 w 152" name="T20"/>
                <a:gd fmla="*/ 22367 h 313" name="T21"/>
                <a:gd fmla="*/ 0 w 152" name="T22"/>
                <a:gd fmla="*/ 160829 h 313" name="T23"/>
                <a:gd fmla="*/ 0 60000 65536" name="T24"/>
                <a:gd fmla="*/ 0 60000 65536" name="T25"/>
                <a:gd fmla="*/ 0 60000 65536" name="T26"/>
                <a:gd fmla="*/ 0 60000 65536" name="T27"/>
                <a:gd fmla="*/ 0 60000 65536" name="T28"/>
                <a:gd fmla="*/ 0 60000 65536" name="T29"/>
                <a:gd fmla="*/ 0 60000 65536" name="T30"/>
                <a:gd fmla="*/ 0 60000 65536" name="T31"/>
                <a:gd fmla="*/ 0 60000 65536" name="T32"/>
                <a:gd fmla="*/ 0 60000 65536" name="T33"/>
                <a:gd fmla="*/ 0 60000 65536" name="T34"/>
                <a:gd fmla="*/ 0 60000 65536" name="T35"/>
              </a:gdLst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b="b" l="0" r="r" t="0"/>
              <a:pathLst>
                <a:path h="313" w="152">
                  <a:moveTo>
                    <a:pt x="0" y="151"/>
                  </a:moveTo>
                  <a:lnTo>
                    <a:pt x="0" y="200"/>
                  </a:lnTo>
                  <a:lnTo>
                    <a:pt x="10" y="252"/>
                  </a:lnTo>
                  <a:lnTo>
                    <a:pt x="40" y="271"/>
                  </a:lnTo>
                  <a:lnTo>
                    <a:pt x="59" y="312"/>
                  </a:lnTo>
                  <a:lnTo>
                    <a:pt x="70" y="252"/>
                  </a:lnTo>
                  <a:lnTo>
                    <a:pt x="99" y="217"/>
                  </a:lnTo>
                  <a:lnTo>
                    <a:pt x="151" y="65"/>
                  </a:lnTo>
                  <a:lnTo>
                    <a:pt x="151" y="16"/>
                  </a:lnTo>
                  <a:lnTo>
                    <a:pt x="124" y="0"/>
                  </a:lnTo>
                  <a:lnTo>
                    <a:pt x="75" y="21"/>
                  </a:lnTo>
                  <a:lnTo>
                    <a:pt x="0" y="151"/>
                  </a:lnTo>
                </a:path>
              </a:pathLst>
            </a:custGeom>
            <a:solidFill>
              <a:srgbClr val="21A3D0"/>
            </a:solidFill>
            <a:ln cap="flat" cmpd="sng" w="9525">
              <a:solidFill>
                <a:sysClr lastClr="FFFFFF" val="window"/>
              </a:solidFill>
              <a:prstDash val="solid"/>
              <a:round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Freeform 37"/>
            <p:cNvSpPr/>
            <p:nvPr/>
          </p:nvSpPr>
          <p:spPr bwMode="auto">
            <a:xfrm>
              <a:off x="3737988" y="2671724"/>
              <a:ext cx="539618" cy="349019"/>
            </a:xfrm>
            <a:custGeom>
              <a:gdLst>
                <a:gd fmla="*/ 152955 w 629" name="T0"/>
                <a:gd fmla="*/ 431610 h 418" name="T1"/>
                <a:gd fmla="*/ 158457 w 629" name="T2"/>
                <a:gd fmla="*/ 406977 h 418" name="T3"/>
                <a:gd fmla="*/ 182666 w 629" name="T4"/>
                <a:gd fmla="*/ 399480 h 418" name="T5"/>
                <a:gd fmla="*/ 226682 w 629" name="T6"/>
                <a:gd fmla="*/ 431610 h 418" name="T7"/>
                <a:gd fmla="*/ 240987 w 629" name="T8"/>
                <a:gd fmla="*/ 431610 h 418" name="T9"/>
                <a:gd fmla="*/ 283903 w 629" name="T10"/>
                <a:gd fmla="*/ 429468 h 418" name="T11"/>
                <a:gd fmla="*/ 307011 w 629" name="T12"/>
                <a:gd fmla="*/ 411261 h 418" name="T13"/>
                <a:gd fmla="*/ 341123 w 629" name="T14"/>
                <a:gd fmla="*/ 436965 h 418" name="T15"/>
                <a:gd fmla="*/ 355428 w 629" name="T16"/>
                <a:gd fmla="*/ 413403 h 418" name="T17"/>
                <a:gd fmla="*/ 357629 w 629" name="T18"/>
                <a:gd fmla="*/ 402693 h 418" name="T19"/>
                <a:gd fmla="*/ 385139 w 629" name="T20"/>
                <a:gd fmla="*/ 385557 h 418" name="T21"/>
                <a:gd fmla="*/ 395043 w 629" name="T22"/>
                <a:gd fmla="*/ 350215 h 418" name="T23"/>
                <a:gd fmla="*/ 420352 w 629" name="T24"/>
                <a:gd fmla="*/ 344860 h 418" name="T25"/>
                <a:gd fmla="*/ 499580 w 629" name="T26"/>
                <a:gd fmla="*/ 222767 h 418" name="T27"/>
                <a:gd fmla="*/ 484175 w 629" name="T28"/>
                <a:gd fmla="*/ 203489 h 418" name="T29"/>
                <a:gd fmla="*/ 499580 w 629" name="T30"/>
                <a:gd fmla="*/ 190637 h 418" name="T31"/>
                <a:gd fmla="*/ 517187 w 629" name="T32"/>
                <a:gd fmla="*/ 195992 h 418" name="T33"/>
                <a:gd fmla="*/ 540295 w 629" name="T34"/>
                <a:gd fmla="*/ 184211 h 418" name="T35"/>
                <a:gd fmla="*/ 553500 w 629" name="T36"/>
                <a:gd fmla="*/ 154223 h 418" name="T37"/>
                <a:gd fmla="*/ 616223 w 629" name="T38"/>
                <a:gd fmla="*/ 100673 h 418" name="T39"/>
                <a:gd fmla="*/ 664640 w 629" name="T40"/>
                <a:gd fmla="*/ 83537 h 418" name="T41"/>
                <a:gd fmla="*/ 691050 w 629" name="T42"/>
                <a:gd fmla="*/ 63189 h 418" name="T43"/>
                <a:gd fmla="*/ 683347 w 629" name="T44"/>
                <a:gd fmla="*/ 19278 h 418" name="T45"/>
                <a:gd fmla="*/ 651435 w 629" name="T46"/>
                <a:gd fmla="*/ 16065 h 418" name="T47"/>
                <a:gd fmla="*/ 574407 w 629" name="T48"/>
                <a:gd fmla="*/ 23562 h 418" name="T49"/>
                <a:gd fmla="*/ 523789 w 629" name="T50"/>
                <a:gd fmla="*/ 0 h 418" name="T51"/>
                <a:gd fmla="*/ 494078 w 629" name="T52"/>
                <a:gd fmla="*/ 4284 h 418" name="T53"/>
                <a:gd fmla="*/ 415950 w 629" name="T54"/>
                <a:gd fmla="*/ 100673 h 418" name="T55"/>
                <a:gd fmla="*/ 395043 w 629" name="T56"/>
                <a:gd fmla="*/ 111383 h 418" name="T57"/>
                <a:gd fmla="*/ 343324 w 629" name="T58"/>
                <a:gd fmla="*/ 92105 h 418" name="T59"/>
                <a:gd fmla="*/ 341123 w 629" name="T60"/>
                <a:gd fmla="*/ 67473 h 418" name="T61"/>
                <a:gd fmla="*/ 330119 w 629" name="T62"/>
                <a:gd fmla="*/ 26775 h 418" name="T63"/>
                <a:gd fmla="*/ 301509 w 629" name="T64"/>
                <a:gd fmla="*/ 9639 h 418" name="T65"/>
                <a:gd fmla="*/ 258593 w 629" name="T66"/>
                <a:gd fmla="*/ 21420 h 418" name="T67"/>
                <a:gd fmla="*/ 229983 w 629" name="T68"/>
                <a:gd fmla="*/ 2142 h 418" name="T69"/>
                <a:gd fmla="*/ 188168 w 629" name="T70"/>
                <a:gd fmla="*/ 52479 h 418" name="T71"/>
                <a:gd fmla="*/ 144152 w 629" name="T72"/>
                <a:gd fmla="*/ 63189 h 418" name="T73"/>
                <a:gd fmla="*/ 82530 w 629" name="T74"/>
                <a:gd fmla="*/ 114596 h 418" name="T75"/>
                <a:gd fmla="*/ 17606 w 629" name="T76"/>
                <a:gd fmla="*/ 231334 h 418" name="T77"/>
                <a:gd fmla="*/ 35213 w 629" name="T78"/>
                <a:gd fmla="*/ 261322 h 418" name="T79"/>
                <a:gd fmla="*/ 30811 w 629" name="T80"/>
                <a:gd fmla="*/ 274174 h 418" name="T81"/>
                <a:gd fmla="*/ 30811 w 629" name="T82"/>
                <a:gd fmla="*/ 288097 h 418" name="T83"/>
                <a:gd fmla="*/ 39614 w 629" name="T84"/>
                <a:gd fmla="*/ 299878 h 418" name="T85"/>
                <a:gd fmla="*/ 60522 w 629" name="T86"/>
                <a:gd fmla="*/ 288097 h 418" name="T87"/>
                <a:gd fmla="*/ 96835 w 629" name="T88"/>
                <a:gd fmla="*/ 279529 h 418" name="T89"/>
                <a:gd fmla="*/ 0 w 629" name="T90"/>
                <a:gd fmla="*/ 380202 h 418" name="T91"/>
                <a:gd fmla="*/ 0 w 629" name="T92"/>
                <a:gd fmla="*/ 406977 h 418" name="T93"/>
                <a:gd fmla="*/ 19807 w 629" name="T94"/>
                <a:gd fmla="*/ 411261 h 418" name="T95"/>
                <a:gd fmla="*/ 64923 w 629" name="T96"/>
                <a:gd fmla="*/ 446604 h 418" name="T97"/>
                <a:gd fmla="*/ 133148 w 629" name="T98"/>
                <a:gd fmla="*/ 436965 h 418" name="T99"/>
                <a:gd fmla="*/ 152955 w 629" name="T100"/>
                <a:gd fmla="*/ 431610 h 418" name="T101"/>
                <a:gd fmla="*/ 0 60000 65536" name="T102"/>
                <a:gd fmla="*/ 0 60000 65536" name="T103"/>
                <a:gd fmla="*/ 0 60000 65536" name="T104"/>
                <a:gd fmla="*/ 0 60000 65536" name="T105"/>
                <a:gd fmla="*/ 0 60000 65536" name="T106"/>
                <a:gd fmla="*/ 0 60000 65536" name="T107"/>
                <a:gd fmla="*/ 0 60000 65536" name="T108"/>
                <a:gd fmla="*/ 0 60000 65536" name="T109"/>
                <a:gd fmla="*/ 0 60000 65536" name="T110"/>
                <a:gd fmla="*/ 0 60000 65536" name="T111"/>
                <a:gd fmla="*/ 0 60000 65536" name="T112"/>
                <a:gd fmla="*/ 0 60000 65536" name="T113"/>
                <a:gd fmla="*/ 0 60000 65536" name="T114"/>
                <a:gd fmla="*/ 0 60000 65536" name="T115"/>
                <a:gd fmla="*/ 0 60000 65536" name="T116"/>
                <a:gd fmla="*/ 0 60000 65536" name="T117"/>
                <a:gd fmla="*/ 0 60000 65536" name="T118"/>
                <a:gd fmla="*/ 0 60000 65536" name="T119"/>
                <a:gd fmla="*/ 0 60000 65536" name="T120"/>
                <a:gd fmla="*/ 0 60000 65536" name="T121"/>
                <a:gd fmla="*/ 0 60000 65536" name="T122"/>
                <a:gd fmla="*/ 0 60000 65536" name="T123"/>
                <a:gd fmla="*/ 0 60000 65536" name="T124"/>
                <a:gd fmla="*/ 0 60000 65536" name="T125"/>
                <a:gd fmla="*/ 0 60000 65536" name="T126"/>
                <a:gd fmla="*/ 0 60000 65536" name="T127"/>
                <a:gd fmla="*/ 0 60000 65536" name="T128"/>
                <a:gd fmla="*/ 0 60000 65536" name="T129"/>
                <a:gd fmla="*/ 0 60000 65536" name="T130"/>
                <a:gd fmla="*/ 0 60000 65536" name="T131"/>
                <a:gd fmla="*/ 0 60000 65536" name="T132"/>
                <a:gd fmla="*/ 0 60000 65536" name="T133"/>
                <a:gd fmla="*/ 0 60000 65536" name="T134"/>
                <a:gd fmla="*/ 0 60000 65536" name="T135"/>
                <a:gd fmla="*/ 0 60000 65536" name="T136"/>
                <a:gd fmla="*/ 0 60000 65536" name="T137"/>
                <a:gd fmla="*/ 0 60000 65536" name="T138"/>
                <a:gd fmla="*/ 0 60000 65536" name="T139"/>
                <a:gd fmla="*/ 0 60000 65536" name="T140"/>
                <a:gd fmla="*/ 0 60000 65536" name="T141"/>
                <a:gd fmla="*/ 0 60000 65536" name="T142"/>
                <a:gd fmla="*/ 0 60000 65536" name="T143"/>
                <a:gd fmla="*/ 0 60000 65536" name="T144"/>
                <a:gd fmla="*/ 0 60000 65536" name="T145"/>
                <a:gd fmla="*/ 0 60000 65536" name="T146"/>
                <a:gd fmla="*/ 0 60000 65536" name="T147"/>
                <a:gd fmla="*/ 0 60000 65536" name="T148"/>
                <a:gd fmla="*/ 0 60000 65536" name="T149"/>
                <a:gd fmla="*/ 0 60000 65536" name="T150"/>
                <a:gd fmla="*/ 0 60000 65536" name="T151"/>
                <a:gd fmla="*/ 0 60000 65536" name="T152"/>
              </a:gdLst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b="b" l="0" r="r" t="0"/>
              <a:pathLst>
                <a:path h="418" w="629">
                  <a:moveTo>
                    <a:pt x="139" y="403"/>
                  </a:moveTo>
                  <a:lnTo>
                    <a:pt x="144" y="380"/>
                  </a:lnTo>
                  <a:lnTo>
                    <a:pt x="166" y="373"/>
                  </a:lnTo>
                  <a:lnTo>
                    <a:pt x="206" y="403"/>
                  </a:lnTo>
                  <a:lnTo>
                    <a:pt x="219" y="403"/>
                  </a:lnTo>
                  <a:lnTo>
                    <a:pt x="258" y="401"/>
                  </a:lnTo>
                  <a:lnTo>
                    <a:pt x="279" y="384"/>
                  </a:lnTo>
                  <a:lnTo>
                    <a:pt x="310" y="408"/>
                  </a:lnTo>
                  <a:lnTo>
                    <a:pt x="323" y="386"/>
                  </a:lnTo>
                  <a:lnTo>
                    <a:pt x="325" y="376"/>
                  </a:lnTo>
                  <a:lnTo>
                    <a:pt x="350" y="360"/>
                  </a:lnTo>
                  <a:lnTo>
                    <a:pt x="359" y="327"/>
                  </a:lnTo>
                  <a:lnTo>
                    <a:pt x="382" y="322"/>
                  </a:lnTo>
                  <a:lnTo>
                    <a:pt x="454" y="208"/>
                  </a:lnTo>
                  <a:lnTo>
                    <a:pt x="440" y="190"/>
                  </a:lnTo>
                  <a:lnTo>
                    <a:pt x="454" y="178"/>
                  </a:lnTo>
                  <a:lnTo>
                    <a:pt x="470" y="183"/>
                  </a:lnTo>
                  <a:lnTo>
                    <a:pt x="491" y="172"/>
                  </a:lnTo>
                  <a:lnTo>
                    <a:pt x="503" y="144"/>
                  </a:lnTo>
                  <a:lnTo>
                    <a:pt x="560" y="94"/>
                  </a:lnTo>
                  <a:lnTo>
                    <a:pt x="604" y="78"/>
                  </a:lnTo>
                  <a:lnTo>
                    <a:pt x="628" y="59"/>
                  </a:lnTo>
                  <a:lnTo>
                    <a:pt x="621" y="18"/>
                  </a:lnTo>
                  <a:lnTo>
                    <a:pt x="592" y="15"/>
                  </a:lnTo>
                  <a:lnTo>
                    <a:pt x="522" y="22"/>
                  </a:lnTo>
                  <a:lnTo>
                    <a:pt x="476" y="0"/>
                  </a:lnTo>
                  <a:lnTo>
                    <a:pt x="449" y="4"/>
                  </a:lnTo>
                  <a:lnTo>
                    <a:pt x="378" y="94"/>
                  </a:lnTo>
                  <a:lnTo>
                    <a:pt x="359" y="104"/>
                  </a:lnTo>
                  <a:lnTo>
                    <a:pt x="312" y="86"/>
                  </a:lnTo>
                  <a:lnTo>
                    <a:pt x="310" y="63"/>
                  </a:lnTo>
                  <a:lnTo>
                    <a:pt x="300" y="25"/>
                  </a:lnTo>
                  <a:lnTo>
                    <a:pt x="274" y="9"/>
                  </a:lnTo>
                  <a:lnTo>
                    <a:pt x="235" y="20"/>
                  </a:lnTo>
                  <a:lnTo>
                    <a:pt x="209" y="2"/>
                  </a:lnTo>
                  <a:lnTo>
                    <a:pt x="171" y="49"/>
                  </a:lnTo>
                  <a:lnTo>
                    <a:pt x="131" y="59"/>
                  </a:lnTo>
                  <a:lnTo>
                    <a:pt x="75" y="107"/>
                  </a:lnTo>
                  <a:lnTo>
                    <a:pt x="16" y="216"/>
                  </a:lnTo>
                  <a:lnTo>
                    <a:pt x="32" y="244"/>
                  </a:lnTo>
                  <a:lnTo>
                    <a:pt x="28" y="256"/>
                  </a:lnTo>
                  <a:lnTo>
                    <a:pt x="28" y="269"/>
                  </a:lnTo>
                  <a:lnTo>
                    <a:pt x="36" y="280"/>
                  </a:lnTo>
                  <a:lnTo>
                    <a:pt x="55" y="269"/>
                  </a:lnTo>
                  <a:lnTo>
                    <a:pt x="88" y="261"/>
                  </a:lnTo>
                  <a:lnTo>
                    <a:pt x="0" y="355"/>
                  </a:lnTo>
                  <a:lnTo>
                    <a:pt x="0" y="380"/>
                  </a:lnTo>
                  <a:lnTo>
                    <a:pt x="18" y="384"/>
                  </a:lnTo>
                  <a:lnTo>
                    <a:pt x="59" y="417"/>
                  </a:lnTo>
                  <a:lnTo>
                    <a:pt x="121" y="408"/>
                  </a:lnTo>
                  <a:lnTo>
                    <a:pt x="139" y="403"/>
                  </a:lnTo>
                </a:path>
              </a:pathLst>
            </a:custGeom>
            <a:solidFill>
              <a:srgbClr val="21A3D0"/>
            </a:solidFill>
            <a:ln cap="flat" cmpd="sng" w="12700">
              <a:solidFill>
                <a:sysClr lastClr="FFFFFF" val="window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altLang="en-US" b="0" baseline="0" cap="none" i="0" kern="0" kumimoji="0" lang="zh-CN" noProof="0" normalizeH="0" spc="0" strike="noStrike" sz="1800" u="none">
                <a:ln>
                  <a:noFill/>
                </a:ln>
                <a:solidFill>
                  <a:sysClr lastClr="000000" val="windowText"/>
                </a:solidFill>
                <a:effectLst/>
                <a:uLnTx/>
                <a:uFillTx/>
              </a:endParaRPr>
            </a:p>
          </p:txBody>
        </p:sp>
      </p:grpSp>
      <p:cxnSp>
        <p:nvCxnSpPr>
          <p:cNvPr id="65" name="直接连接符 64"/>
          <p:cNvCxnSpPr/>
          <p:nvPr/>
        </p:nvCxnSpPr>
        <p:spPr>
          <a:xfrm flipH="1">
            <a:off x="5534416" y="2728560"/>
            <a:ext cx="288032" cy="1080120"/>
          </a:xfrm>
          <a:prstGeom prst="line">
            <a:avLst/>
          </a:prstGeom>
          <a:ln w="12700">
            <a:solidFill>
              <a:srgbClr val="E8E8E6"/>
            </a:solidFill>
            <a:bevel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接连接符 65"/>
          <p:cNvCxnSpPr/>
          <p:nvPr/>
        </p:nvCxnSpPr>
        <p:spPr>
          <a:xfrm>
            <a:off x="5068460" y="3283664"/>
            <a:ext cx="465956" cy="525016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连接符 66"/>
          <p:cNvCxnSpPr/>
          <p:nvPr/>
        </p:nvCxnSpPr>
        <p:spPr>
          <a:xfrm>
            <a:off x="4094256" y="3520648"/>
            <a:ext cx="1400809" cy="266261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接连接符 67"/>
          <p:cNvCxnSpPr/>
          <p:nvPr/>
        </p:nvCxnSpPr>
        <p:spPr>
          <a:xfrm>
            <a:off x="1862008" y="3520648"/>
            <a:ext cx="3672408" cy="288032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接连接符 68"/>
          <p:cNvCxnSpPr/>
          <p:nvPr/>
        </p:nvCxnSpPr>
        <p:spPr>
          <a:xfrm flipV="1">
            <a:off x="4454296" y="3808680"/>
            <a:ext cx="1080120" cy="1152129"/>
          </a:xfrm>
          <a:prstGeom prst="line">
            <a:avLst/>
          </a:prstGeom>
          <a:ln w="12700">
            <a:solidFill>
              <a:srgbClr val="E8E8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接连接符 69"/>
          <p:cNvCxnSpPr/>
          <p:nvPr/>
        </p:nvCxnSpPr>
        <p:spPr>
          <a:xfrm flipV="1">
            <a:off x="4276372" y="3808680"/>
            <a:ext cx="1258044" cy="411088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直接连接符 70"/>
          <p:cNvCxnSpPr/>
          <p:nvPr/>
        </p:nvCxnSpPr>
        <p:spPr>
          <a:xfrm flipV="1">
            <a:off x="4814336" y="3808681"/>
            <a:ext cx="720080" cy="1296143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接连接符 71"/>
          <p:cNvCxnSpPr/>
          <p:nvPr/>
        </p:nvCxnSpPr>
        <p:spPr>
          <a:xfrm flipV="1">
            <a:off x="5246384" y="3808682"/>
            <a:ext cx="288032" cy="1152126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连接符 72"/>
          <p:cNvCxnSpPr/>
          <p:nvPr/>
        </p:nvCxnSpPr>
        <p:spPr>
          <a:xfrm flipV="1">
            <a:off x="4022248" y="3837826"/>
            <a:ext cx="1493908" cy="1266998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直接连接符 73"/>
          <p:cNvCxnSpPr/>
          <p:nvPr/>
        </p:nvCxnSpPr>
        <p:spPr>
          <a:xfrm flipH="1" flipV="1">
            <a:off x="5534416" y="3808682"/>
            <a:ext cx="182116" cy="915142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直接连接符 74"/>
          <p:cNvCxnSpPr/>
          <p:nvPr/>
        </p:nvCxnSpPr>
        <p:spPr>
          <a:xfrm flipV="1">
            <a:off x="5318392" y="3808681"/>
            <a:ext cx="216024" cy="648071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连接符 75"/>
          <p:cNvCxnSpPr/>
          <p:nvPr/>
        </p:nvCxnSpPr>
        <p:spPr>
          <a:xfrm flipV="1">
            <a:off x="5428500" y="3808682"/>
            <a:ext cx="105916" cy="771126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直接连接符 76"/>
          <p:cNvCxnSpPr/>
          <p:nvPr/>
        </p:nvCxnSpPr>
        <p:spPr>
          <a:xfrm flipV="1">
            <a:off x="4276372" y="3808682"/>
            <a:ext cx="1258044" cy="2067270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直接连接符 77"/>
          <p:cNvCxnSpPr/>
          <p:nvPr/>
        </p:nvCxnSpPr>
        <p:spPr>
          <a:xfrm flipV="1">
            <a:off x="3230160" y="3808680"/>
            <a:ext cx="2304256" cy="1008113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直接连接符 78"/>
          <p:cNvCxnSpPr/>
          <p:nvPr/>
        </p:nvCxnSpPr>
        <p:spPr>
          <a:xfrm>
            <a:off x="4564404" y="3211656"/>
            <a:ext cx="970012" cy="597024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直接连接符 79"/>
          <p:cNvCxnSpPr/>
          <p:nvPr/>
        </p:nvCxnSpPr>
        <p:spPr>
          <a:xfrm>
            <a:off x="5246384" y="2512536"/>
            <a:ext cx="288032" cy="1296144"/>
          </a:xfrm>
          <a:prstGeom prst="line">
            <a:avLst/>
          </a:prstGeom>
          <a:ln w="12700">
            <a:solidFill>
              <a:srgbClr val="E8E8E6"/>
            </a:solidFill>
            <a:bevel/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直接连接符 80"/>
          <p:cNvCxnSpPr/>
          <p:nvPr/>
        </p:nvCxnSpPr>
        <p:spPr>
          <a:xfrm flipV="1">
            <a:off x="3484284" y="3808681"/>
            <a:ext cx="2050132" cy="51047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接连接符 81"/>
          <p:cNvCxnSpPr/>
          <p:nvPr/>
        </p:nvCxnSpPr>
        <p:spPr>
          <a:xfrm flipV="1">
            <a:off x="3412276" y="3808682"/>
            <a:ext cx="2122140" cy="1419198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直接连接符 82"/>
          <p:cNvCxnSpPr/>
          <p:nvPr/>
        </p:nvCxnSpPr>
        <p:spPr>
          <a:xfrm flipV="1">
            <a:off x="1862008" y="3808681"/>
            <a:ext cx="3672408" cy="792087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/>
          <p:cNvCxnSpPr/>
          <p:nvPr/>
        </p:nvCxnSpPr>
        <p:spPr>
          <a:xfrm flipV="1">
            <a:off x="3585884" y="3808680"/>
            <a:ext cx="1948532" cy="1825848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/>
          <p:cNvCxnSpPr/>
          <p:nvPr/>
        </p:nvCxnSpPr>
        <p:spPr>
          <a:xfrm flipV="1">
            <a:off x="5102368" y="3808680"/>
            <a:ext cx="432048" cy="1224136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直接连接符 85"/>
          <p:cNvCxnSpPr/>
          <p:nvPr/>
        </p:nvCxnSpPr>
        <p:spPr>
          <a:xfrm flipV="1">
            <a:off x="4996452" y="3808680"/>
            <a:ext cx="537964" cy="1995264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直接连接符 86"/>
          <p:cNvCxnSpPr/>
          <p:nvPr/>
        </p:nvCxnSpPr>
        <p:spPr>
          <a:xfrm flipH="1" flipV="1">
            <a:off x="5534416" y="3808680"/>
            <a:ext cx="110108" cy="1491208"/>
          </a:xfrm>
          <a:prstGeom prst="line">
            <a:avLst/>
          </a:prstGeom>
          <a:ln w="12700">
            <a:solidFill>
              <a:srgbClr val="E8E8E6"/>
            </a:solidFill>
            <a:head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泪滴形 88"/>
          <p:cNvSpPr/>
          <p:nvPr/>
        </p:nvSpPr>
        <p:spPr>
          <a:xfrm rot="8100000">
            <a:off x="5485820" y="3688026"/>
            <a:ext cx="144016" cy="144016"/>
          </a:xfrm>
          <a:prstGeom prst="teardrop">
            <a:avLst/>
          </a:prstGeom>
          <a:solidFill>
            <a:srgbClr val="C00000"/>
          </a:solidFill>
          <a:ln>
            <a:solidFill>
              <a:srgbClr val="E8E8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1" name="TextBox 104"/>
          <p:cNvSpPr txBox="1"/>
          <p:nvPr/>
        </p:nvSpPr>
        <p:spPr>
          <a:xfrm>
            <a:off x="5337390" y="3577111"/>
            <a:ext cx="2655889" cy="365760"/>
          </a:xfrm>
          <a:prstGeom prst="rect">
            <a:avLst/>
          </a:prstGeom>
          <a:noFill/>
        </p:spPr>
        <p:txBody>
          <a:bodyPr anchor="ctr" rtlCol="0" wrap="square">
            <a:spAutoFit/>
          </a:bodyPr>
          <a:lstStyle>
            <a:defPPr>
              <a:defRPr lang="zh-CN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altLang="zh-CN" b="1" lang="en-US" smtClean="0">
                <a:solidFill>
                  <a:srgbClr val="C00000"/>
                </a:solidFill>
                <a:latin charset="0" pitchFamily="34" typeface="Arial"/>
                <a:cs charset="0" pitchFamily="34" typeface="Arial"/>
              </a:rPr>
              <a:t>YOUR TEXT HERE</a:t>
            </a:r>
          </a:p>
        </p:txBody>
      </p:sp>
      <p:grpSp>
        <p:nvGrpSpPr>
          <p:cNvPr id="120" name="组合 119"/>
          <p:cNvGrpSpPr/>
          <p:nvPr/>
        </p:nvGrpSpPr>
        <p:grpSpPr>
          <a:xfrm>
            <a:off x="7092909" y="4087855"/>
            <a:ext cx="4272396" cy="718457"/>
            <a:chOff x="7101864" y="4199692"/>
            <a:chExt cx="4272396" cy="718457"/>
          </a:xfrm>
        </p:grpSpPr>
        <p:grpSp>
          <p:nvGrpSpPr>
            <p:cNvPr id="96" name="组合 95"/>
            <p:cNvGrpSpPr/>
            <p:nvPr/>
          </p:nvGrpSpPr>
          <p:grpSpPr>
            <a:xfrm>
              <a:off x="7101864" y="4199692"/>
              <a:ext cx="718457" cy="718457"/>
              <a:chOff x="6284688" y="4909460"/>
              <a:chExt cx="718457" cy="718457"/>
            </a:xfrm>
          </p:grpSpPr>
          <p:sp>
            <p:nvSpPr>
              <p:cNvPr id="112" name="椭圆 111"/>
              <p:cNvSpPr/>
              <p:nvPr/>
            </p:nvSpPr>
            <p:spPr bwMode="white">
              <a:xfrm>
                <a:off x="6284688" y="4909460"/>
                <a:ext cx="718457" cy="718457"/>
              </a:xfrm>
              <a:prstGeom prst="ellipse">
                <a:avLst/>
              </a:prstGeom>
              <a:noFill/>
              <a:ln>
                <a:noFill/>
              </a:ln>
              <a:effectLst>
                <a:innerShdw blurRad="127000">
                  <a:prstClr val="black">
                    <a:alpha val="62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sp>
            <p:nvSpPr>
              <p:cNvPr id="113" name="Freeform 129"/>
              <p:cNvSpPr>
                <a:spLocks noEditPoints="1"/>
              </p:cNvSpPr>
              <p:nvPr/>
            </p:nvSpPr>
            <p:spPr bwMode="auto">
              <a:xfrm>
                <a:off x="6425907" y="5112560"/>
                <a:ext cx="407456" cy="312256"/>
              </a:xfrm>
              <a:custGeom>
                <a:gdLst>
                  <a:gd fmla="*/ 285 w 285" name="T0"/>
                  <a:gd fmla="*/ 90 h 218" name="T1"/>
                  <a:gd fmla="*/ 264 w 285" name="T2"/>
                  <a:gd fmla="*/ 90 h 218" name="T3"/>
                  <a:gd fmla="*/ 264 w 285" name="T4"/>
                  <a:gd fmla="*/ 57 h 218" name="T5"/>
                  <a:gd fmla="*/ 222 w 285" name="T6"/>
                  <a:gd fmla="*/ 99 h 218" name="T7"/>
                  <a:gd fmla="*/ 237 w 285" name="T8"/>
                  <a:gd fmla="*/ 144 h 218" name="T9"/>
                  <a:gd fmla="*/ 215 w 285" name="T10"/>
                  <a:gd fmla="*/ 196 h 218" name="T11"/>
                  <a:gd fmla="*/ 163 w 285" name="T12"/>
                  <a:gd fmla="*/ 218 h 218" name="T13"/>
                  <a:gd fmla="*/ 111 w 285" name="T14"/>
                  <a:gd fmla="*/ 197 h 218" name="T15"/>
                  <a:gd fmla="*/ 110 w 285" name="T16"/>
                  <a:gd fmla="*/ 92 h 218" name="T17"/>
                  <a:gd fmla="*/ 163 w 285" name="T18"/>
                  <a:gd fmla="*/ 70 h 218" name="T19"/>
                  <a:gd fmla="*/ 165 w 285" name="T20"/>
                  <a:gd fmla="*/ 70 h 218" name="T21"/>
                  <a:gd fmla="*/ 162 w 285" name="T22"/>
                  <a:gd fmla="*/ 91 h 218" name="T23"/>
                  <a:gd fmla="*/ 125 w 285" name="T24"/>
                  <a:gd fmla="*/ 106 h 218" name="T25"/>
                  <a:gd fmla="*/ 125 w 285" name="T26"/>
                  <a:gd fmla="*/ 182 h 218" name="T27"/>
                  <a:gd fmla="*/ 163 w 285" name="T28"/>
                  <a:gd fmla="*/ 198 h 218" name="T29"/>
                  <a:gd fmla="*/ 201 w 285" name="T30"/>
                  <a:gd fmla="*/ 182 h 218" name="T31"/>
                  <a:gd fmla="*/ 217 w 285" name="T32"/>
                  <a:gd fmla="*/ 144 h 218" name="T33"/>
                  <a:gd fmla="*/ 202 w 285" name="T34"/>
                  <a:gd fmla="*/ 107 h 218" name="T35"/>
                  <a:gd fmla="*/ 208 w 285" name="T36"/>
                  <a:gd fmla="*/ 84 h 218" name="T37"/>
                  <a:gd fmla="*/ 250 w 285" name="T38"/>
                  <a:gd fmla="*/ 42 h 218" name="T39"/>
                  <a:gd fmla="*/ 216 w 285" name="T40"/>
                  <a:gd fmla="*/ 42 h 218" name="T41"/>
                  <a:gd fmla="*/ 216 w 285" name="T42"/>
                  <a:gd fmla="*/ 22 h 218" name="T43"/>
                  <a:gd fmla="*/ 285 w 285" name="T44"/>
                  <a:gd fmla="*/ 22 h 218" name="T45"/>
                  <a:gd fmla="*/ 285 w 285" name="T46"/>
                  <a:gd fmla="*/ 90 h 218" name="T47"/>
                  <a:gd fmla="*/ 123 w 285" name="T48"/>
                  <a:gd fmla="*/ 20 h 218" name="T49"/>
                  <a:gd fmla="*/ 161 w 285" name="T50"/>
                  <a:gd fmla="*/ 36 h 218" name="T51"/>
                  <a:gd fmla="*/ 161 w 285" name="T52"/>
                  <a:gd fmla="*/ 111 h 218" name="T53"/>
                  <a:gd fmla="*/ 124 w 285" name="T54"/>
                  <a:gd fmla="*/ 127 h 218" name="T55"/>
                  <a:gd fmla="*/ 121 w 285" name="T56"/>
                  <a:gd fmla="*/ 148 h 218" name="T57"/>
                  <a:gd fmla="*/ 123 w 285" name="T58"/>
                  <a:gd fmla="*/ 148 h 218" name="T59"/>
                  <a:gd fmla="*/ 176 w 285" name="T60"/>
                  <a:gd fmla="*/ 126 h 218" name="T61"/>
                  <a:gd fmla="*/ 176 w 285" name="T62"/>
                  <a:gd fmla="*/ 21 h 218" name="T63"/>
                  <a:gd fmla="*/ 123 w 285" name="T64"/>
                  <a:gd fmla="*/ 0 h 218" name="T65"/>
                  <a:gd fmla="*/ 71 w 285" name="T66"/>
                  <a:gd fmla="*/ 21 h 218" name="T67"/>
                  <a:gd fmla="*/ 64 w 285" name="T68"/>
                  <a:gd fmla="*/ 118 h 218" name="T69"/>
                  <a:gd fmla="*/ 37 w 285" name="T70"/>
                  <a:gd fmla="*/ 146 h 218" name="T71"/>
                  <a:gd fmla="*/ 15 w 285" name="T72"/>
                  <a:gd fmla="*/ 124 h 218" name="T73"/>
                  <a:gd fmla="*/ 1 w 285" name="T74"/>
                  <a:gd fmla="*/ 139 h 218" name="T75"/>
                  <a:gd fmla="*/ 23 w 285" name="T76"/>
                  <a:gd fmla="*/ 160 h 218" name="T77"/>
                  <a:gd fmla="*/ 0 w 285" name="T78"/>
                  <a:gd fmla="*/ 184 h 218" name="T79"/>
                  <a:gd fmla="*/ 14 w 285" name="T80"/>
                  <a:gd fmla="*/ 198 h 218" name="T81"/>
                  <a:gd fmla="*/ 37 w 285" name="T82"/>
                  <a:gd fmla="*/ 175 h 218" name="T83"/>
                  <a:gd fmla="*/ 59 w 285" name="T84"/>
                  <a:gd fmla="*/ 196 h 218" name="T85"/>
                  <a:gd fmla="*/ 73 w 285" name="T86"/>
                  <a:gd fmla="*/ 182 h 218" name="T87"/>
                  <a:gd fmla="*/ 52 w 285" name="T88"/>
                  <a:gd fmla="*/ 160 h 218" name="T89"/>
                  <a:gd fmla="*/ 78 w 285" name="T90"/>
                  <a:gd fmla="*/ 133 h 218" name="T91"/>
                  <a:gd fmla="*/ 84 w 285" name="T92"/>
                  <a:gd fmla="*/ 111 h 218" name="T93"/>
                  <a:gd fmla="*/ 85 w 285" name="T94"/>
                  <a:gd fmla="*/ 36 h 218" name="T95"/>
                  <a:gd fmla="*/ 123 w 285" name="T96"/>
                  <a:gd fmla="*/ 20 h 218" name="T9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b="b" l="0" r="r" t="0"/>
                <a:pathLst>
                  <a:path h="218" w="285">
                    <a:moveTo>
                      <a:pt x="285" y="90"/>
                    </a:moveTo>
                    <a:cubicBezTo>
                      <a:pt x="264" y="90"/>
                      <a:pt x="264" y="90"/>
                      <a:pt x="264" y="90"/>
                    </a:cubicBezTo>
                    <a:cubicBezTo>
                      <a:pt x="264" y="57"/>
                      <a:pt x="264" y="57"/>
                      <a:pt x="264" y="57"/>
                    </a:cubicBezTo>
                    <a:cubicBezTo>
                      <a:pt x="222" y="99"/>
                      <a:pt x="222" y="99"/>
                      <a:pt x="222" y="99"/>
                    </a:cubicBezTo>
                    <a:cubicBezTo>
                      <a:pt x="232" y="112"/>
                      <a:pt x="237" y="128"/>
                      <a:pt x="237" y="144"/>
                    </a:cubicBezTo>
                    <a:cubicBezTo>
                      <a:pt x="237" y="164"/>
                      <a:pt x="229" y="182"/>
                      <a:pt x="215" y="196"/>
                    </a:cubicBezTo>
                    <a:cubicBezTo>
                      <a:pt x="201" y="210"/>
                      <a:pt x="183" y="218"/>
                      <a:pt x="163" y="218"/>
                    </a:cubicBezTo>
                    <a:cubicBezTo>
                      <a:pt x="143" y="218"/>
                      <a:pt x="125" y="211"/>
                      <a:pt x="111" y="197"/>
                    </a:cubicBezTo>
                    <a:cubicBezTo>
                      <a:pt x="82" y="168"/>
                      <a:pt x="82" y="121"/>
                      <a:pt x="110" y="92"/>
                    </a:cubicBezTo>
                    <a:cubicBezTo>
                      <a:pt x="124" y="78"/>
                      <a:pt x="143" y="70"/>
                      <a:pt x="163" y="70"/>
                    </a:cubicBezTo>
                    <a:cubicBezTo>
                      <a:pt x="164" y="70"/>
                      <a:pt x="165" y="70"/>
                      <a:pt x="165" y="70"/>
                    </a:cubicBezTo>
                    <a:cubicBezTo>
                      <a:pt x="166" y="77"/>
                      <a:pt x="165" y="84"/>
                      <a:pt x="162" y="91"/>
                    </a:cubicBezTo>
                    <a:cubicBezTo>
                      <a:pt x="148" y="91"/>
                      <a:pt x="135" y="96"/>
                      <a:pt x="125" y="106"/>
                    </a:cubicBezTo>
                    <a:cubicBezTo>
                      <a:pt x="104" y="127"/>
                      <a:pt x="104" y="161"/>
                      <a:pt x="125" y="182"/>
                    </a:cubicBezTo>
                    <a:cubicBezTo>
                      <a:pt x="135" y="192"/>
                      <a:pt x="149" y="198"/>
                      <a:pt x="163" y="198"/>
                    </a:cubicBezTo>
                    <a:cubicBezTo>
                      <a:pt x="177" y="198"/>
                      <a:pt x="191" y="192"/>
                      <a:pt x="201" y="182"/>
                    </a:cubicBezTo>
                    <a:cubicBezTo>
                      <a:pt x="211" y="172"/>
                      <a:pt x="217" y="158"/>
                      <a:pt x="217" y="144"/>
                    </a:cubicBezTo>
                    <a:cubicBezTo>
                      <a:pt x="217" y="130"/>
                      <a:pt x="211" y="117"/>
                      <a:pt x="202" y="107"/>
                    </a:cubicBezTo>
                    <a:cubicBezTo>
                      <a:pt x="205" y="100"/>
                      <a:pt x="207" y="92"/>
                      <a:pt x="208" y="84"/>
                    </a:cubicBezTo>
                    <a:cubicBezTo>
                      <a:pt x="250" y="42"/>
                      <a:pt x="250" y="42"/>
                      <a:pt x="250" y="42"/>
                    </a:cubicBezTo>
                    <a:cubicBezTo>
                      <a:pt x="216" y="42"/>
                      <a:pt x="216" y="42"/>
                      <a:pt x="216" y="42"/>
                    </a:cubicBezTo>
                    <a:cubicBezTo>
                      <a:pt x="216" y="22"/>
                      <a:pt x="216" y="22"/>
                      <a:pt x="216" y="22"/>
                    </a:cubicBezTo>
                    <a:cubicBezTo>
                      <a:pt x="285" y="22"/>
                      <a:pt x="285" y="22"/>
                      <a:pt x="285" y="22"/>
                    </a:cubicBezTo>
                    <a:lnTo>
                      <a:pt x="285" y="90"/>
                    </a:lnTo>
                    <a:close/>
                    <a:moveTo>
                      <a:pt x="123" y="20"/>
                    </a:moveTo>
                    <a:cubicBezTo>
                      <a:pt x="138" y="20"/>
                      <a:pt x="151" y="25"/>
                      <a:pt x="161" y="36"/>
                    </a:cubicBezTo>
                    <a:cubicBezTo>
                      <a:pt x="182" y="56"/>
                      <a:pt x="182" y="90"/>
                      <a:pt x="161" y="111"/>
                    </a:cubicBezTo>
                    <a:cubicBezTo>
                      <a:pt x="151" y="121"/>
                      <a:pt x="138" y="127"/>
                      <a:pt x="124" y="127"/>
                    </a:cubicBezTo>
                    <a:cubicBezTo>
                      <a:pt x="121" y="134"/>
                      <a:pt x="120" y="141"/>
                      <a:pt x="121" y="148"/>
                    </a:cubicBezTo>
                    <a:cubicBezTo>
                      <a:pt x="122" y="148"/>
                      <a:pt x="122" y="148"/>
                      <a:pt x="123" y="148"/>
                    </a:cubicBezTo>
                    <a:cubicBezTo>
                      <a:pt x="143" y="148"/>
                      <a:pt x="162" y="140"/>
                      <a:pt x="176" y="126"/>
                    </a:cubicBezTo>
                    <a:cubicBezTo>
                      <a:pt x="205" y="97"/>
                      <a:pt x="205" y="50"/>
                      <a:pt x="176" y="21"/>
                    </a:cubicBezTo>
                    <a:cubicBezTo>
                      <a:pt x="162" y="7"/>
                      <a:pt x="143" y="0"/>
                      <a:pt x="123" y="0"/>
                    </a:cubicBezTo>
                    <a:cubicBezTo>
                      <a:pt x="103" y="0"/>
                      <a:pt x="85" y="7"/>
                      <a:pt x="71" y="21"/>
                    </a:cubicBezTo>
                    <a:cubicBezTo>
                      <a:pt x="44" y="48"/>
                      <a:pt x="42" y="90"/>
                      <a:pt x="64" y="118"/>
                    </a:cubicBezTo>
                    <a:cubicBezTo>
                      <a:pt x="37" y="146"/>
                      <a:pt x="37" y="146"/>
                      <a:pt x="37" y="146"/>
                    </a:cubicBezTo>
                    <a:cubicBezTo>
                      <a:pt x="15" y="124"/>
                      <a:pt x="15" y="124"/>
                      <a:pt x="15" y="124"/>
                    </a:cubicBezTo>
                    <a:cubicBezTo>
                      <a:pt x="1" y="139"/>
                      <a:pt x="1" y="139"/>
                      <a:pt x="1" y="139"/>
                    </a:cubicBezTo>
                    <a:cubicBezTo>
                      <a:pt x="23" y="160"/>
                      <a:pt x="23" y="160"/>
                      <a:pt x="23" y="160"/>
                    </a:cubicBezTo>
                    <a:cubicBezTo>
                      <a:pt x="0" y="184"/>
                      <a:pt x="0" y="184"/>
                      <a:pt x="0" y="184"/>
                    </a:cubicBezTo>
                    <a:cubicBezTo>
                      <a:pt x="14" y="198"/>
                      <a:pt x="14" y="198"/>
                      <a:pt x="14" y="198"/>
                    </a:cubicBezTo>
                    <a:cubicBezTo>
                      <a:pt x="37" y="175"/>
                      <a:pt x="37" y="175"/>
                      <a:pt x="37" y="175"/>
                    </a:cubicBezTo>
                    <a:cubicBezTo>
                      <a:pt x="59" y="196"/>
                      <a:pt x="59" y="196"/>
                      <a:pt x="59" y="196"/>
                    </a:cubicBezTo>
                    <a:cubicBezTo>
                      <a:pt x="73" y="182"/>
                      <a:pt x="73" y="182"/>
                      <a:pt x="73" y="182"/>
                    </a:cubicBezTo>
                    <a:cubicBezTo>
                      <a:pt x="52" y="160"/>
                      <a:pt x="52" y="160"/>
                      <a:pt x="52" y="160"/>
                    </a:cubicBezTo>
                    <a:cubicBezTo>
                      <a:pt x="78" y="133"/>
                      <a:pt x="78" y="133"/>
                      <a:pt x="78" y="133"/>
                    </a:cubicBezTo>
                    <a:cubicBezTo>
                      <a:pt x="79" y="126"/>
                      <a:pt x="81" y="118"/>
                      <a:pt x="84" y="111"/>
                    </a:cubicBezTo>
                    <a:cubicBezTo>
                      <a:pt x="65" y="90"/>
                      <a:pt x="65" y="56"/>
                      <a:pt x="85" y="36"/>
                    </a:cubicBezTo>
                    <a:cubicBezTo>
                      <a:pt x="95" y="26"/>
                      <a:pt x="109" y="20"/>
                      <a:pt x="123" y="20"/>
                    </a:cubicBezTo>
                    <a:close/>
                  </a:path>
                </a:pathLst>
              </a:custGeom>
              <a:solidFill>
                <a:srgbClr val="3A3A3A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/>
              </a:p>
            </p:txBody>
          </p:sp>
        </p:grpSp>
        <p:sp>
          <p:nvSpPr>
            <p:cNvPr id="104" name="圆角矩形 103"/>
            <p:cNvSpPr/>
            <p:nvPr/>
          </p:nvSpPr>
          <p:spPr>
            <a:xfrm>
              <a:off x="7988196" y="4261492"/>
              <a:ext cx="108000" cy="414943"/>
            </a:xfrm>
            <a:prstGeom prst="roundRect">
              <a:avLst/>
            </a:prstGeom>
            <a:solidFill>
              <a:srgbClr val="21A3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105" name="文本框 44"/>
            <p:cNvSpPr txBox="1"/>
            <p:nvPr/>
          </p:nvSpPr>
          <p:spPr>
            <a:xfrm>
              <a:off x="8114692" y="4210346"/>
              <a:ext cx="849952" cy="5181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mtClean="0" sz="1400"/>
                <a:t>Sample</a:t>
              </a:r>
            </a:p>
            <a:p>
              <a:r>
                <a:rPr altLang="zh-CN" lang="en-US" smtClean="0" sz="1400"/>
                <a:t>Text here</a:t>
              </a:r>
            </a:p>
          </p:txBody>
        </p:sp>
        <p:sp>
          <p:nvSpPr>
            <p:cNvPr id="109" name="文本框 48"/>
            <p:cNvSpPr txBox="1"/>
            <p:nvPr/>
          </p:nvSpPr>
          <p:spPr>
            <a:xfrm>
              <a:off x="9275516" y="4213735"/>
              <a:ext cx="209874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mtClean="0" sz="1200">
                  <a:solidFill>
                    <a:srgbClr val="3A3A3A"/>
                  </a:solidFill>
                </a:rPr>
                <a:t>We do our best to make your presentation perfect!</a:t>
              </a:r>
            </a:p>
          </p:txBody>
        </p:sp>
      </p:grpSp>
      <p:grpSp>
        <p:nvGrpSpPr>
          <p:cNvPr id="121" name="组合 120"/>
          <p:cNvGrpSpPr/>
          <p:nvPr/>
        </p:nvGrpSpPr>
        <p:grpSpPr>
          <a:xfrm>
            <a:off x="7076537" y="2852427"/>
            <a:ext cx="4272396" cy="718457"/>
            <a:chOff x="7101864" y="2741510"/>
            <a:chExt cx="4272396" cy="718457"/>
          </a:xfrm>
        </p:grpSpPr>
        <p:grpSp>
          <p:nvGrpSpPr>
            <p:cNvPr id="93" name="组合 92"/>
            <p:cNvGrpSpPr/>
            <p:nvPr/>
          </p:nvGrpSpPr>
          <p:grpSpPr>
            <a:xfrm>
              <a:off x="7101864" y="2741510"/>
              <a:ext cx="718457" cy="718457"/>
              <a:chOff x="6284688" y="1828799"/>
              <a:chExt cx="718457" cy="718457"/>
            </a:xfrm>
          </p:grpSpPr>
          <p:sp>
            <p:nvSpPr>
              <p:cNvPr id="118" name="椭圆 117"/>
              <p:cNvSpPr/>
              <p:nvPr/>
            </p:nvSpPr>
            <p:spPr bwMode="white">
              <a:xfrm>
                <a:off x="6284688" y="1828799"/>
                <a:ext cx="718457" cy="718457"/>
              </a:xfrm>
              <a:prstGeom prst="ellipse">
                <a:avLst/>
              </a:prstGeom>
              <a:noFill/>
              <a:ln>
                <a:noFill/>
              </a:ln>
              <a:effectLst>
                <a:innerShdw blurRad="127000">
                  <a:prstClr val="black">
                    <a:alpha val="62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altLang="en-US" lang="zh-CN"/>
              </a:p>
            </p:txBody>
          </p:sp>
          <p:sp>
            <p:nvSpPr>
              <p:cNvPr id="119" name="Freeform 32"/>
              <p:cNvSpPr>
                <a:spLocks noEditPoints="1"/>
              </p:cNvSpPr>
              <p:nvPr/>
            </p:nvSpPr>
            <p:spPr bwMode="auto">
              <a:xfrm>
                <a:off x="6452563" y="1976683"/>
                <a:ext cx="382705" cy="422688"/>
              </a:xfrm>
              <a:custGeom>
                <a:gdLst>
                  <a:gd fmla="*/ 1 w 267" name="T0"/>
                  <a:gd fmla="*/ 131 h 295" name="T1"/>
                  <a:gd fmla="*/ 31 w 267" name="T2"/>
                  <a:gd fmla="*/ 100 h 295" name="T3"/>
                  <a:gd fmla="*/ 44 w 267" name="T4"/>
                  <a:gd fmla="*/ 126 h 295" name="T5"/>
                  <a:gd fmla="*/ 32 w 267" name="T6"/>
                  <a:gd fmla="*/ 138 h 295" name="T7"/>
                  <a:gd fmla="*/ 31 w 267" name="T8"/>
                  <a:gd fmla="*/ 192 h 295" name="T9"/>
                  <a:gd fmla="*/ 0 w 267" name="T10"/>
                  <a:gd fmla="*/ 176 h 295" name="T11"/>
                  <a:gd fmla="*/ 34 w 267" name="T12"/>
                  <a:gd fmla="*/ 161 h 295" name="T13"/>
                  <a:gd fmla="*/ 136 w 267" name="T14"/>
                  <a:gd fmla="*/ 252 h 295" name="T15"/>
                  <a:gd fmla="*/ 123 w 267" name="T16"/>
                  <a:gd fmla="*/ 222 h 295" name="T17"/>
                  <a:gd fmla="*/ 109 w 267" name="T18"/>
                  <a:gd fmla="*/ 254 h 295" name="T19"/>
                  <a:gd fmla="*/ 127 w 267" name="T20"/>
                  <a:gd fmla="*/ 269 h 295" name="T21"/>
                  <a:gd fmla="*/ 127 w 267" name="T22"/>
                  <a:gd fmla="*/ 277 h 295" name="T23"/>
                  <a:gd fmla="*/ 143 w 267" name="T24"/>
                  <a:gd fmla="*/ 277 h 295" name="T25"/>
                  <a:gd fmla="*/ 143 w 267" name="T26"/>
                  <a:gd fmla="*/ 269 h 295" name="T27"/>
                  <a:gd fmla="*/ 161 w 267" name="T28"/>
                  <a:gd fmla="*/ 254 h 295" name="T29"/>
                  <a:gd fmla="*/ 149 w 267" name="T30"/>
                  <a:gd fmla="*/ 222 h 295" name="T31"/>
                  <a:gd fmla="*/ 131 w 267" name="T32"/>
                  <a:gd fmla="*/ 61 h 295" name="T33"/>
                  <a:gd fmla="*/ 152 w 267" name="T34"/>
                  <a:gd fmla="*/ 45 h 295" name="T35"/>
                  <a:gd fmla="*/ 136 w 267" name="T36"/>
                  <a:gd fmla="*/ 25 h 295" name="T37"/>
                  <a:gd fmla="*/ 159 w 267" name="T38"/>
                  <a:gd fmla="*/ 3 h 295" name="T39"/>
                  <a:gd fmla="*/ 120 w 267" name="T40"/>
                  <a:gd fmla="*/ 33 h 295" name="T41"/>
                  <a:gd fmla="*/ 122 w 267" name="T42"/>
                  <a:gd fmla="*/ 45 h 295" name="T43"/>
                  <a:gd fmla="*/ 110 w 267" name="T44"/>
                  <a:gd fmla="*/ 75 h 295" name="T45"/>
                  <a:gd fmla="*/ 77 w 267" name="T46"/>
                  <a:gd fmla="*/ 30 h 295" name="T47"/>
                  <a:gd fmla="*/ 40 w 267" name="T48"/>
                  <a:gd fmla="*/ 88 h 295" name="T49"/>
                  <a:gd fmla="*/ 77 w 267" name="T50"/>
                  <a:gd fmla="*/ 30 h 295" name="T51"/>
                  <a:gd fmla="*/ 255 w 267" name="T52"/>
                  <a:gd fmla="*/ 92 h 295" name="T53"/>
                  <a:gd fmla="*/ 194 w 267" name="T54"/>
                  <a:gd fmla="*/ 53 h 295" name="T55"/>
                  <a:gd fmla="*/ 35 w 267" name="T56"/>
                  <a:gd fmla="*/ 204 h 295" name="T57"/>
                  <a:gd fmla="*/ 78 w 267" name="T58"/>
                  <a:gd fmla="*/ 270 h 295" name="T59"/>
                  <a:gd fmla="*/ 234 w 267" name="T60"/>
                  <a:gd fmla="*/ 208 h 295" name="T61"/>
                  <a:gd fmla="*/ 194 w 267" name="T62"/>
                  <a:gd fmla="*/ 270 h 295" name="T63"/>
                  <a:gd fmla="*/ 234 w 267" name="T64"/>
                  <a:gd fmla="*/ 208 h 295" name="T65"/>
                  <a:gd fmla="*/ 267 w 267" name="T66"/>
                  <a:gd fmla="*/ 116 h 295" name="T67"/>
                  <a:gd fmla="*/ 216 w 267" name="T68"/>
                  <a:gd fmla="*/ 139 h 295" name="T69"/>
                  <a:gd fmla="*/ 215 w 267" name="T70"/>
                  <a:gd fmla="*/ 147 h 295" name="T71"/>
                  <a:gd fmla="*/ 208 w 267" name="T72"/>
                  <a:gd fmla="*/ 153 h 295" name="T73"/>
                  <a:gd fmla="*/ 222 w 267" name="T74"/>
                  <a:gd fmla="*/ 175 h 295" name="T75"/>
                  <a:gd fmla="*/ 265 w 267" name="T76"/>
                  <a:gd fmla="*/ 171 h 295" name="T77"/>
                  <a:gd fmla="*/ 233 w 267" name="T78"/>
                  <a:gd fmla="*/ 161 h 295" name="T79"/>
                  <a:gd fmla="*/ 232 w 267" name="T80"/>
                  <a:gd fmla="*/ 153 h 295" name="T81"/>
                  <a:gd fmla="*/ 262 w 267" name="T82"/>
                  <a:gd fmla="*/ 147 h 295" name="T83"/>
                  <a:gd fmla="*/ 237 w 267" name="T84"/>
                  <a:gd fmla="*/ 132 h 295" name="T8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b="b" l="0" r="r" t="0"/>
                <a:pathLst>
                  <a:path h="295" w="267">
                    <a:moveTo>
                      <a:pt x="34" y="161"/>
                    </a:moveTo>
                    <a:cubicBezTo>
                      <a:pt x="34" y="157"/>
                      <a:pt x="30" y="154"/>
                      <a:pt x="22" y="151"/>
                    </a:cubicBezTo>
                    <a:cubicBezTo>
                      <a:pt x="9" y="147"/>
                      <a:pt x="1" y="142"/>
                      <a:pt x="1" y="131"/>
                    </a:cubicBezTo>
                    <a:cubicBezTo>
                      <a:pt x="1" y="121"/>
                      <a:pt x="8" y="113"/>
                      <a:pt x="20" y="110"/>
                    </a:cubicBezTo>
                    <a:cubicBezTo>
                      <a:pt x="20" y="100"/>
                      <a:pt x="20" y="100"/>
                      <a:pt x="20" y="100"/>
                    </a:cubicBezTo>
                    <a:cubicBezTo>
                      <a:pt x="31" y="100"/>
                      <a:pt x="31" y="100"/>
                      <a:pt x="31" y="100"/>
                    </a:cubicBezTo>
                    <a:cubicBezTo>
                      <a:pt x="31" y="110"/>
                      <a:pt x="31" y="110"/>
                      <a:pt x="31" y="110"/>
                    </a:cubicBezTo>
                    <a:cubicBezTo>
                      <a:pt x="39" y="110"/>
                      <a:pt x="44" y="112"/>
                      <a:pt x="48" y="113"/>
                    </a:cubicBezTo>
                    <a:cubicBezTo>
                      <a:pt x="44" y="126"/>
                      <a:pt x="44" y="126"/>
                      <a:pt x="44" y="126"/>
                    </a:cubicBezTo>
                    <a:cubicBezTo>
                      <a:pt x="42" y="125"/>
                      <a:pt x="36" y="122"/>
                      <a:pt x="28" y="122"/>
                    </a:cubicBezTo>
                    <a:cubicBezTo>
                      <a:pt x="21" y="122"/>
                      <a:pt x="18" y="126"/>
                      <a:pt x="18" y="129"/>
                    </a:cubicBezTo>
                    <a:cubicBezTo>
                      <a:pt x="18" y="132"/>
                      <a:pt x="22" y="135"/>
                      <a:pt x="32" y="138"/>
                    </a:cubicBezTo>
                    <a:cubicBezTo>
                      <a:pt x="46" y="143"/>
                      <a:pt x="51" y="149"/>
                      <a:pt x="51" y="160"/>
                    </a:cubicBezTo>
                    <a:cubicBezTo>
                      <a:pt x="51" y="170"/>
                      <a:pt x="44" y="178"/>
                      <a:pt x="31" y="180"/>
                    </a:cubicBezTo>
                    <a:cubicBezTo>
                      <a:pt x="31" y="192"/>
                      <a:pt x="31" y="192"/>
                      <a:pt x="31" y="192"/>
                    </a:cubicBezTo>
                    <a:cubicBezTo>
                      <a:pt x="20" y="192"/>
                      <a:pt x="20" y="192"/>
                      <a:pt x="20" y="192"/>
                    </a:cubicBezTo>
                    <a:cubicBezTo>
                      <a:pt x="20" y="181"/>
                      <a:pt x="20" y="181"/>
                      <a:pt x="20" y="181"/>
                    </a:cubicBezTo>
                    <a:cubicBezTo>
                      <a:pt x="12" y="181"/>
                      <a:pt x="5" y="179"/>
                      <a:pt x="0" y="176"/>
                    </a:cubicBezTo>
                    <a:cubicBezTo>
                      <a:pt x="4" y="163"/>
                      <a:pt x="4" y="163"/>
                      <a:pt x="4" y="163"/>
                    </a:cubicBezTo>
                    <a:cubicBezTo>
                      <a:pt x="9" y="166"/>
                      <a:pt x="15" y="168"/>
                      <a:pt x="23" y="168"/>
                    </a:cubicBezTo>
                    <a:cubicBezTo>
                      <a:pt x="29" y="168"/>
                      <a:pt x="34" y="166"/>
                      <a:pt x="34" y="161"/>
                    </a:cubicBezTo>
                    <a:close/>
                    <a:moveTo>
                      <a:pt x="149" y="222"/>
                    </a:moveTo>
                    <a:cubicBezTo>
                      <a:pt x="141" y="240"/>
                      <a:pt x="141" y="240"/>
                      <a:pt x="141" y="240"/>
                    </a:cubicBezTo>
                    <a:cubicBezTo>
                      <a:pt x="139" y="244"/>
                      <a:pt x="137" y="248"/>
                      <a:pt x="136" y="252"/>
                    </a:cubicBezTo>
                    <a:cubicBezTo>
                      <a:pt x="136" y="252"/>
                      <a:pt x="136" y="252"/>
                      <a:pt x="136" y="252"/>
                    </a:cubicBezTo>
                    <a:cubicBezTo>
                      <a:pt x="134" y="248"/>
                      <a:pt x="133" y="244"/>
                      <a:pt x="131" y="240"/>
                    </a:cubicBezTo>
                    <a:cubicBezTo>
                      <a:pt x="123" y="222"/>
                      <a:pt x="123" y="222"/>
                      <a:pt x="123" y="222"/>
                    </a:cubicBezTo>
                    <a:cubicBezTo>
                      <a:pt x="104" y="222"/>
                      <a:pt x="104" y="222"/>
                      <a:pt x="104" y="222"/>
                    </a:cubicBezTo>
                    <a:cubicBezTo>
                      <a:pt x="123" y="254"/>
                      <a:pt x="123" y="254"/>
                      <a:pt x="123" y="254"/>
                    </a:cubicBezTo>
                    <a:cubicBezTo>
                      <a:pt x="109" y="254"/>
                      <a:pt x="109" y="254"/>
                      <a:pt x="109" y="254"/>
                    </a:cubicBezTo>
                    <a:cubicBezTo>
                      <a:pt x="109" y="262"/>
                      <a:pt x="109" y="262"/>
                      <a:pt x="109" y="262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127" y="269"/>
                      <a:pt x="127" y="269"/>
                      <a:pt x="127" y="269"/>
                    </a:cubicBezTo>
                    <a:cubicBezTo>
                      <a:pt x="109" y="269"/>
                      <a:pt x="109" y="269"/>
                      <a:pt x="109" y="269"/>
                    </a:cubicBezTo>
                    <a:cubicBezTo>
                      <a:pt x="109" y="277"/>
                      <a:pt x="109" y="277"/>
                      <a:pt x="109" y="277"/>
                    </a:cubicBezTo>
                    <a:cubicBezTo>
                      <a:pt x="127" y="277"/>
                      <a:pt x="127" y="277"/>
                      <a:pt x="127" y="277"/>
                    </a:cubicBezTo>
                    <a:cubicBezTo>
                      <a:pt x="127" y="295"/>
                      <a:pt x="127" y="295"/>
                      <a:pt x="127" y="295"/>
                    </a:cubicBezTo>
                    <a:cubicBezTo>
                      <a:pt x="143" y="295"/>
                      <a:pt x="143" y="295"/>
                      <a:pt x="143" y="295"/>
                    </a:cubicBezTo>
                    <a:cubicBezTo>
                      <a:pt x="143" y="277"/>
                      <a:pt x="143" y="277"/>
                      <a:pt x="143" y="277"/>
                    </a:cubicBezTo>
                    <a:cubicBezTo>
                      <a:pt x="161" y="277"/>
                      <a:pt x="161" y="277"/>
                      <a:pt x="161" y="277"/>
                    </a:cubicBezTo>
                    <a:cubicBezTo>
                      <a:pt x="161" y="269"/>
                      <a:pt x="161" y="269"/>
                      <a:pt x="161" y="269"/>
                    </a:cubicBezTo>
                    <a:cubicBezTo>
                      <a:pt x="143" y="269"/>
                      <a:pt x="143" y="269"/>
                      <a:pt x="143" y="269"/>
                    </a:cubicBezTo>
                    <a:cubicBezTo>
                      <a:pt x="143" y="262"/>
                      <a:pt x="143" y="262"/>
                      <a:pt x="143" y="262"/>
                    </a:cubicBezTo>
                    <a:cubicBezTo>
                      <a:pt x="161" y="262"/>
                      <a:pt x="161" y="262"/>
                      <a:pt x="161" y="262"/>
                    </a:cubicBezTo>
                    <a:cubicBezTo>
                      <a:pt x="161" y="254"/>
                      <a:pt x="161" y="254"/>
                      <a:pt x="161" y="254"/>
                    </a:cubicBezTo>
                    <a:cubicBezTo>
                      <a:pt x="147" y="254"/>
                      <a:pt x="147" y="254"/>
                      <a:pt x="147" y="254"/>
                    </a:cubicBezTo>
                    <a:cubicBezTo>
                      <a:pt x="167" y="222"/>
                      <a:pt x="167" y="222"/>
                      <a:pt x="167" y="222"/>
                    </a:cubicBezTo>
                    <a:lnTo>
                      <a:pt x="149" y="222"/>
                    </a:lnTo>
                    <a:close/>
                    <a:moveTo>
                      <a:pt x="161" y="61"/>
                    </a:moveTo>
                    <a:cubicBezTo>
                      <a:pt x="131" y="61"/>
                      <a:pt x="131" y="61"/>
                      <a:pt x="131" y="61"/>
                    </a:cubicBezTo>
                    <a:cubicBezTo>
                      <a:pt x="131" y="61"/>
                      <a:pt x="131" y="61"/>
                      <a:pt x="131" y="61"/>
                    </a:cubicBezTo>
                    <a:cubicBezTo>
                      <a:pt x="134" y="58"/>
                      <a:pt x="136" y="56"/>
                      <a:pt x="137" y="53"/>
                    </a:cubicBezTo>
                    <a:cubicBezTo>
                      <a:pt x="138" y="50"/>
                      <a:pt x="138" y="48"/>
                      <a:pt x="138" y="45"/>
                    </a:cubicBezTo>
                    <a:cubicBezTo>
                      <a:pt x="152" y="45"/>
                      <a:pt x="152" y="45"/>
                      <a:pt x="152" y="45"/>
                    </a:cubicBezTo>
                    <a:cubicBezTo>
                      <a:pt x="152" y="33"/>
                      <a:pt x="152" y="33"/>
                      <a:pt x="152" y="33"/>
                    </a:cubicBezTo>
                    <a:cubicBezTo>
                      <a:pt x="137" y="33"/>
                      <a:pt x="137" y="33"/>
                      <a:pt x="137" y="33"/>
                    </a:cubicBezTo>
                    <a:cubicBezTo>
                      <a:pt x="136" y="30"/>
                      <a:pt x="136" y="28"/>
                      <a:pt x="136" y="25"/>
                    </a:cubicBezTo>
                    <a:cubicBezTo>
                      <a:pt x="136" y="19"/>
                      <a:pt x="138" y="14"/>
                      <a:pt x="146" y="14"/>
                    </a:cubicBezTo>
                    <a:cubicBezTo>
                      <a:pt x="150" y="14"/>
                      <a:pt x="153" y="15"/>
                      <a:pt x="156" y="16"/>
                    </a:cubicBezTo>
                    <a:cubicBezTo>
                      <a:pt x="159" y="3"/>
                      <a:pt x="159" y="3"/>
                      <a:pt x="159" y="3"/>
                    </a:cubicBezTo>
                    <a:cubicBezTo>
                      <a:pt x="156" y="2"/>
                      <a:pt x="151" y="0"/>
                      <a:pt x="145" y="0"/>
                    </a:cubicBezTo>
                    <a:cubicBezTo>
                      <a:pt x="130" y="0"/>
                      <a:pt x="120" y="10"/>
                      <a:pt x="120" y="24"/>
                    </a:cubicBezTo>
                    <a:cubicBezTo>
                      <a:pt x="120" y="27"/>
                      <a:pt x="120" y="30"/>
                      <a:pt x="120" y="33"/>
                    </a:cubicBezTo>
                    <a:cubicBezTo>
                      <a:pt x="111" y="33"/>
                      <a:pt x="111" y="33"/>
                      <a:pt x="111" y="33"/>
                    </a:cubicBezTo>
                    <a:cubicBezTo>
                      <a:pt x="111" y="45"/>
                      <a:pt x="111" y="45"/>
                      <a:pt x="111" y="45"/>
                    </a:cubicBezTo>
                    <a:cubicBezTo>
                      <a:pt x="122" y="45"/>
                      <a:pt x="122" y="45"/>
                      <a:pt x="122" y="45"/>
                    </a:cubicBezTo>
                    <a:cubicBezTo>
                      <a:pt x="123" y="46"/>
                      <a:pt x="123" y="48"/>
                      <a:pt x="123" y="49"/>
                    </a:cubicBezTo>
                    <a:cubicBezTo>
                      <a:pt x="122" y="57"/>
                      <a:pt x="116" y="63"/>
                      <a:pt x="110" y="66"/>
                    </a:cubicBezTo>
                    <a:cubicBezTo>
                      <a:pt x="110" y="75"/>
                      <a:pt x="110" y="75"/>
                      <a:pt x="110" y="75"/>
                    </a:cubicBezTo>
                    <a:cubicBezTo>
                      <a:pt x="161" y="75"/>
                      <a:pt x="161" y="75"/>
                      <a:pt x="161" y="75"/>
                    </a:cubicBezTo>
                    <a:lnTo>
                      <a:pt x="161" y="61"/>
                    </a:lnTo>
                    <a:close/>
                    <a:moveTo>
                      <a:pt x="77" y="30"/>
                    </a:moveTo>
                    <a:cubicBezTo>
                      <a:pt x="52" y="43"/>
                      <a:pt x="32" y="63"/>
                      <a:pt x="18" y="87"/>
                    </a:cubicBezTo>
                    <a:cubicBezTo>
                      <a:pt x="21" y="87"/>
                      <a:pt x="23" y="87"/>
                      <a:pt x="26" y="87"/>
                    </a:cubicBezTo>
                    <a:cubicBezTo>
                      <a:pt x="31" y="87"/>
                      <a:pt x="36" y="87"/>
                      <a:pt x="40" y="88"/>
                    </a:cubicBezTo>
                    <a:cubicBezTo>
                      <a:pt x="50" y="74"/>
                      <a:pt x="63" y="62"/>
                      <a:pt x="78" y="53"/>
                    </a:cubicBezTo>
                    <a:cubicBezTo>
                      <a:pt x="77" y="49"/>
                      <a:pt x="76" y="44"/>
                      <a:pt x="76" y="40"/>
                    </a:cubicBezTo>
                    <a:cubicBezTo>
                      <a:pt x="76" y="37"/>
                      <a:pt x="77" y="34"/>
                      <a:pt x="77" y="30"/>
                    </a:cubicBezTo>
                    <a:close/>
                    <a:moveTo>
                      <a:pt x="234" y="93"/>
                    </a:moveTo>
                    <a:cubicBezTo>
                      <a:pt x="238" y="92"/>
                      <a:pt x="242" y="91"/>
                      <a:pt x="247" y="91"/>
                    </a:cubicBezTo>
                    <a:cubicBezTo>
                      <a:pt x="250" y="91"/>
                      <a:pt x="253" y="91"/>
                      <a:pt x="255" y="92"/>
                    </a:cubicBezTo>
                    <a:cubicBezTo>
                      <a:pt x="242" y="65"/>
                      <a:pt x="221" y="44"/>
                      <a:pt x="194" y="30"/>
                    </a:cubicBezTo>
                    <a:cubicBezTo>
                      <a:pt x="195" y="34"/>
                      <a:pt x="195" y="38"/>
                      <a:pt x="195" y="41"/>
                    </a:cubicBezTo>
                    <a:cubicBezTo>
                      <a:pt x="195" y="45"/>
                      <a:pt x="194" y="49"/>
                      <a:pt x="194" y="53"/>
                    </a:cubicBezTo>
                    <a:cubicBezTo>
                      <a:pt x="210" y="62"/>
                      <a:pt x="224" y="76"/>
                      <a:pt x="234" y="93"/>
                    </a:cubicBezTo>
                    <a:close/>
                    <a:moveTo>
                      <a:pt x="77" y="248"/>
                    </a:moveTo>
                    <a:cubicBezTo>
                      <a:pt x="60" y="237"/>
                      <a:pt x="45" y="222"/>
                      <a:pt x="35" y="204"/>
                    </a:cubicBezTo>
                    <a:cubicBezTo>
                      <a:pt x="32" y="205"/>
                      <a:pt x="29" y="205"/>
                      <a:pt x="26" y="205"/>
                    </a:cubicBezTo>
                    <a:cubicBezTo>
                      <a:pt x="22" y="205"/>
                      <a:pt x="17" y="205"/>
                      <a:pt x="14" y="204"/>
                    </a:cubicBezTo>
                    <a:cubicBezTo>
                      <a:pt x="26" y="233"/>
                      <a:pt x="49" y="257"/>
                      <a:pt x="78" y="270"/>
                    </a:cubicBezTo>
                    <a:cubicBezTo>
                      <a:pt x="77" y="267"/>
                      <a:pt x="76" y="263"/>
                      <a:pt x="76" y="258"/>
                    </a:cubicBezTo>
                    <a:cubicBezTo>
                      <a:pt x="76" y="255"/>
                      <a:pt x="77" y="251"/>
                      <a:pt x="77" y="248"/>
                    </a:cubicBezTo>
                    <a:close/>
                    <a:moveTo>
                      <a:pt x="234" y="208"/>
                    </a:moveTo>
                    <a:cubicBezTo>
                      <a:pt x="224" y="225"/>
                      <a:pt x="210" y="238"/>
                      <a:pt x="194" y="248"/>
                    </a:cubicBezTo>
                    <a:cubicBezTo>
                      <a:pt x="195" y="251"/>
                      <a:pt x="195" y="255"/>
                      <a:pt x="195" y="258"/>
                    </a:cubicBezTo>
                    <a:cubicBezTo>
                      <a:pt x="195" y="263"/>
                      <a:pt x="195" y="267"/>
                      <a:pt x="194" y="270"/>
                    </a:cubicBezTo>
                    <a:cubicBezTo>
                      <a:pt x="220" y="257"/>
                      <a:pt x="242" y="236"/>
                      <a:pt x="255" y="209"/>
                    </a:cubicBezTo>
                    <a:cubicBezTo>
                      <a:pt x="253" y="209"/>
                      <a:pt x="250" y="210"/>
                      <a:pt x="247" y="210"/>
                    </a:cubicBezTo>
                    <a:cubicBezTo>
                      <a:pt x="242" y="210"/>
                      <a:pt x="238" y="209"/>
                      <a:pt x="234" y="208"/>
                    </a:cubicBezTo>
                    <a:close/>
                    <a:moveTo>
                      <a:pt x="251" y="126"/>
                    </a:moveTo>
                    <a:cubicBezTo>
                      <a:pt x="256" y="126"/>
                      <a:pt x="261" y="127"/>
                      <a:pt x="264" y="129"/>
                    </a:cubicBezTo>
                    <a:cubicBezTo>
                      <a:pt x="267" y="116"/>
                      <a:pt x="267" y="116"/>
                      <a:pt x="267" y="116"/>
                    </a:cubicBezTo>
                    <a:cubicBezTo>
                      <a:pt x="263" y="114"/>
                      <a:pt x="257" y="112"/>
                      <a:pt x="250" y="112"/>
                    </a:cubicBezTo>
                    <a:cubicBezTo>
                      <a:pt x="239" y="112"/>
                      <a:pt x="230" y="117"/>
                      <a:pt x="224" y="124"/>
                    </a:cubicBezTo>
                    <a:cubicBezTo>
                      <a:pt x="220" y="128"/>
                      <a:pt x="217" y="133"/>
                      <a:pt x="216" y="139"/>
                    </a:cubicBezTo>
                    <a:cubicBezTo>
                      <a:pt x="208" y="139"/>
                      <a:pt x="208" y="139"/>
                      <a:pt x="208" y="139"/>
                    </a:cubicBezTo>
                    <a:cubicBezTo>
                      <a:pt x="208" y="147"/>
                      <a:pt x="208" y="147"/>
                      <a:pt x="208" y="147"/>
                    </a:cubicBezTo>
                    <a:cubicBezTo>
                      <a:pt x="215" y="147"/>
                      <a:pt x="215" y="147"/>
                      <a:pt x="215" y="147"/>
                    </a:cubicBezTo>
                    <a:cubicBezTo>
                      <a:pt x="215" y="149"/>
                      <a:pt x="215" y="150"/>
                      <a:pt x="215" y="151"/>
                    </a:cubicBezTo>
                    <a:cubicBezTo>
                      <a:pt x="215" y="151"/>
                      <a:pt x="215" y="152"/>
                      <a:pt x="215" y="153"/>
                    </a:cubicBezTo>
                    <a:cubicBezTo>
                      <a:pt x="208" y="153"/>
                      <a:pt x="208" y="153"/>
                      <a:pt x="208" y="153"/>
                    </a:cubicBezTo>
                    <a:cubicBezTo>
                      <a:pt x="208" y="161"/>
                      <a:pt x="208" y="161"/>
                      <a:pt x="208" y="161"/>
                    </a:cubicBezTo>
                    <a:cubicBezTo>
                      <a:pt x="216" y="161"/>
                      <a:pt x="216" y="161"/>
                      <a:pt x="216" y="161"/>
                    </a:cubicBezTo>
                    <a:cubicBezTo>
                      <a:pt x="217" y="167"/>
                      <a:pt x="219" y="172"/>
                      <a:pt x="222" y="175"/>
                    </a:cubicBezTo>
                    <a:cubicBezTo>
                      <a:pt x="228" y="184"/>
                      <a:pt x="239" y="188"/>
                      <a:pt x="250" y="188"/>
                    </a:cubicBezTo>
                    <a:cubicBezTo>
                      <a:pt x="257" y="188"/>
                      <a:pt x="264" y="186"/>
                      <a:pt x="267" y="184"/>
                    </a:cubicBezTo>
                    <a:cubicBezTo>
                      <a:pt x="265" y="171"/>
                      <a:pt x="265" y="171"/>
                      <a:pt x="265" y="171"/>
                    </a:cubicBezTo>
                    <a:cubicBezTo>
                      <a:pt x="262" y="173"/>
                      <a:pt x="257" y="174"/>
                      <a:pt x="252" y="174"/>
                    </a:cubicBezTo>
                    <a:cubicBezTo>
                      <a:pt x="246" y="174"/>
                      <a:pt x="241" y="173"/>
                      <a:pt x="237" y="169"/>
                    </a:cubicBezTo>
                    <a:cubicBezTo>
                      <a:pt x="235" y="167"/>
                      <a:pt x="234" y="164"/>
                      <a:pt x="233" y="161"/>
                    </a:cubicBezTo>
                    <a:cubicBezTo>
                      <a:pt x="262" y="161"/>
                      <a:pt x="262" y="161"/>
                      <a:pt x="262" y="161"/>
                    </a:cubicBezTo>
                    <a:cubicBezTo>
                      <a:pt x="262" y="153"/>
                      <a:pt x="262" y="153"/>
                      <a:pt x="262" y="153"/>
                    </a:cubicBezTo>
                    <a:cubicBezTo>
                      <a:pt x="232" y="153"/>
                      <a:pt x="232" y="153"/>
                      <a:pt x="232" y="153"/>
                    </a:cubicBezTo>
                    <a:cubicBezTo>
                      <a:pt x="232" y="152"/>
                      <a:pt x="232" y="152"/>
                      <a:pt x="232" y="151"/>
                    </a:cubicBezTo>
                    <a:cubicBezTo>
                      <a:pt x="232" y="150"/>
                      <a:pt x="232" y="149"/>
                      <a:pt x="232" y="147"/>
                    </a:cubicBezTo>
                    <a:cubicBezTo>
                      <a:pt x="262" y="147"/>
                      <a:pt x="262" y="147"/>
                      <a:pt x="262" y="147"/>
                    </a:cubicBezTo>
                    <a:cubicBezTo>
                      <a:pt x="262" y="139"/>
                      <a:pt x="262" y="139"/>
                      <a:pt x="262" y="139"/>
                    </a:cubicBezTo>
                    <a:cubicBezTo>
                      <a:pt x="234" y="139"/>
                      <a:pt x="234" y="139"/>
                      <a:pt x="234" y="139"/>
                    </a:cubicBezTo>
                    <a:cubicBezTo>
                      <a:pt x="234" y="136"/>
                      <a:pt x="236" y="134"/>
                      <a:pt x="237" y="132"/>
                    </a:cubicBezTo>
                    <a:cubicBezTo>
                      <a:pt x="241" y="128"/>
                      <a:pt x="246" y="126"/>
                      <a:pt x="251" y="126"/>
                    </a:cubicBezTo>
                    <a:close/>
                  </a:path>
                </a:pathLst>
              </a:custGeom>
              <a:solidFill>
                <a:srgbClr val="3A3A3A"/>
              </a:solidFill>
              <a:ln>
                <a:noFill/>
              </a:ln>
            </p:spPr>
            <p:txBody>
              <a:bodyPr anchor="t" anchorCtr="0" bIns="45720" compatLnSpc="1" lIns="91440" numCol="1" rIns="91440" tIns="45720" vert="horz" wrap="square">
                <a:prstTxWarp prst="textNoShape">
                  <a:avLst/>
                </a:prstTxWarp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altLang="en-US" lang="zh-CN"/>
              </a:p>
            </p:txBody>
          </p:sp>
        </p:grpSp>
        <p:sp>
          <p:nvSpPr>
            <p:cNvPr id="98" name="圆角矩形 97"/>
            <p:cNvSpPr/>
            <p:nvPr/>
          </p:nvSpPr>
          <p:spPr>
            <a:xfrm>
              <a:off x="7988196" y="2926210"/>
              <a:ext cx="108000" cy="414943"/>
            </a:xfrm>
            <a:prstGeom prst="roundRect">
              <a:avLst/>
            </a:prstGeom>
            <a:solidFill>
              <a:srgbClr val="21A3D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>
                <a:solidFill>
                  <a:schemeClr val="tx1"/>
                </a:solidFill>
              </a:endParaRPr>
            </a:p>
          </p:txBody>
        </p:sp>
        <p:sp>
          <p:nvSpPr>
            <p:cNvPr id="99" name="文本框 38"/>
            <p:cNvSpPr txBox="1"/>
            <p:nvPr/>
          </p:nvSpPr>
          <p:spPr>
            <a:xfrm>
              <a:off x="8114690" y="2875064"/>
              <a:ext cx="849952" cy="51816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mtClean="0" sz="1400"/>
                <a:t>Sample</a:t>
              </a:r>
            </a:p>
            <a:p>
              <a:r>
                <a:rPr altLang="zh-CN" lang="en-US" smtClean="0" sz="1400"/>
                <a:t>Text here</a:t>
              </a:r>
            </a:p>
          </p:txBody>
        </p:sp>
        <p:sp>
          <p:nvSpPr>
            <p:cNvPr id="106" name="文本框 45"/>
            <p:cNvSpPr txBox="1"/>
            <p:nvPr/>
          </p:nvSpPr>
          <p:spPr>
            <a:xfrm>
              <a:off x="9275518" y="2875064"/>
              <a:ext cx="2098743" cy="45720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altLang="zh-CN" lang="en-US" smtClean="0" sz="1200">
                  <a:solidFill>
                    <a:srgbClr val="3A3A3A"/>
                  </a:solidFill>
                </a:rPr>
                <a:t>We do our best to make your presentation perfect!</a:t>
              </a:r>
            </a:p>
          </p:txBody>
        </p:sp>
        <p:sp>
          <p:nvSpPr>
            <p:cNvPr id="110" name="任意多边形 109"/>
            <p:cNvSpPr/>
            <p:nvPr/>
          </p:nvSpPr>
          <p:spPr>
            <a:xfrm>
              <a:off x="10901840" y="2937139"/>
              <a:ext cx="472420" cy="456275"/>
            </a:xfrm>
            <a:custGeom>
              <a:rect b="b" l="l" r="r" t="t"/>
              <a:pathLst>
                <a:path h="290215" w="300484">
                  <a:moveTo>
                    <a:pt x="293787" y="0"/>
                  </a:moveTo>
                  <a:lnTo>
                    <a:pt x="300484" y="11609"/>
                  </a:lnTo>
                  <a:cubicBezTo>
                    <a:pt x="256877" y="42416"/>
                    <a:pt x="216471" y="81409"/>
                    <a:pt x="179264" y="128588"/>
                  </a:cubicBezTo>
                  <a:cubicBezTo>
                    <a:pt x="142057" y="175766"/>
                    <a:pt x="115193" y="221977"/>
                    <a:pt x="98673" y="267221"/>
                  </a:cubicBezTo>
                  <a:lnTo>
                    <a:pt x="88850" y="273695"/>
                  </a:lnTo>
                  <a:cubicBezTo>
                    <a:pt x="80367" y="279202"/>
                    <a:pt x="73075" y="284708"/>
                    <a:pt x="66973" y="290215"/>
                  </a:cubicBezTo>
                  <a:cubicBezTo>
                    <a:pt x="65931" y="284857"/>
                    <a:pt x="63029" y="276225"/>
                    <a:pt x="58266" y="264319"/>
                  </a:cubicBezTo>
                  <a:lnTo>
                    <a:pt x="53132" y="251594"/>
                  </a:lnTo>
                  <a:cubicBezTo>
                    <a:pt x="41970" y="224061"/>
                    <a:pt x="32556" y="204825"/>
                    <a:pt x="24892" y="193886"/>
                  </a:cubicBezTo>
                  <a:cubicBezTo>
                    <a:pt x="17227" y="182947"/>
                    <a:pt x="8930" y="177031"/>
                    <a:pt x="0" y="176138"/>
                  </a:cubicBezTo>
                  <a:cubicBezTo>
                    <a:pt x="12055" y="165125"/>
                    <a:pt x="22548" y="159618"/>
                    <a:pt x="31477" y="159618"/>
                  </a:cubicBezTo>
                  <a:cubicBezTo>
                    <a:pt x="43830" y="159618"/>
                    <a:pt x="57373" y="176213"/>
                    <a:pt x="72107" y="209401"/>
                  </a:cubicBezTo>
                  <a:lnTo>
                    <a:pt x="80144" y="227261"/>
                  </a:lnTo>
                  <a:cubicBezTo>
                    <a:pt x="106487" y="180082"/>
                    <a:pt x="138299" y="136625"/>
                    <a:pt x="175580" y="96887"/>
                  </a:cubicBezTo>
                  <a:cubicBezTo>
                    <a:pt x="212861" y="57150"/>
                    <a:pt x="252264" y="24855"/>
                    <a:pt x="293787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3470993774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with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500" fill="hold" id="8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0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12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3" nodeType="withEffect" presetClass="entr" presetID="2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5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18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22" presetSubtype="2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1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2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4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2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27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22" presetSubtype="1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1" nodeType="withEffect" presetClass="entr" presetID="22" presetSubtype="1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3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6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22" presetSubtype="1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0" nodeType="withEffect" presetClass="entr" presetID="22" presetSubtype="1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4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2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3" nodeType="withEffect" presetClass="entr" presetID="22" presetSubtype="1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5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6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48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9" nodeType="withEffect" presetClass="entr" presetID="2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1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4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5" nodeType="withEffect" presetClass="entr" presetID="22" presetSubtype="4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7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8" nodeType="withEffect" presetClass="entr" presetID="2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1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3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4" nodeType="withEffect" presetClass="entr" presetID="2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66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7" nodeType="withEffect" presetClass="entr" presetID="22" presetSubtype="1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9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0" nodeType="withEffect" presetClass="entr" presetID="22" presetSubtype="1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2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3" nodeType="withEffect" presetClass="entr" presetID="22" presetSubtype="1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5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6" nodeType="withEffect" presetClass="entr" presetID="22" presetSubtype="1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8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9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fill="hold" id="80" nodeType="after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id="82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89"/>
      <p:bldP grpId="0" spid="91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46" name="图表 45"/>
          <p:cNvGraphicFramePr/>
          <p:nvPr>
            <p:extLst>
              <p:ext uri="{D42A27DB-BD31-4B8C-83A1-F6EECF244321}">
                <p14:modId val="572881720"/>
              </p:ext>
            </p:extLst>
          </p:nvPr>
        </p:nvGraphicFramePr>
        <p:xfrm>
          <a:off x="1847528" y="1196752"/>
          <a:ext cx="8128000" cy="5418667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val="92302986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1000" id="7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Graphic grpId="0" spid="46">
        <p:bldAsOne/>
      </p:bldGraphic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等腰三角形 6"/>
          <p:cNvSpPr/>
          <p:nvPr/>
        </p:nvSpPr>
        <p:spPr>
          <a:xfrm rot="10800000">
            <a:off x="2021027" y="4093897"/>
            <a:ext cx="354543" cy="354543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4408477" y="1551927"/>
            <a:ext cx="3456384" cy="2331049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686069" y="1551927"/>
            <a:ext cx="3456384" cy="2299779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/>
              </a:ext>
            </a:extLst>
          </a:blip>
          <a:stretch>
            <a:fillRect/>
          </a:stretch>
        </p:blipFill>
        <p:spPr>
          <a:xfrm>
            <a:off x="8130886" y="1551927"/>
            <a:ext cx="3456384" cy="2304256"/>
          </a:xfrm>
          <a:prstGeom prst="rect">
            <a:avLst/>
          </a:prstGeom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</p:pic>
      <p:cxnSp>
        <p:nvCxnSpPr>
          <p:cNvPr id="6" name="Straight Connector 69      (向天歌演示原创作品：www.TopPPT.cn)"/>
          <p:cNvCxnSpPr/>
          <p:nvPr/>
        </p:nvCxnSpPr>
        <p:spPr>
          <a:xfrm>
            <a:off x="686069" y="4077072"/>
            <a:ext cx="10901201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等腰三角形 8"/>
          <p:cNvSpPr/>
          <p:nvPr/>
        </p:nvSpPr>
        <p:spPr>
          <a:xfrm rot="10800000">
            <a:off x="5888732" y="4093897"/>
            <a:ext cx="354543" cy="354543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等腰三角形 9"/>
          <p:cNvSpPr/>
          <p:nvPr/>
        </p:nvSpPr>
        <p:spPr>
          <a:xfrm rot="10800000">
            <a:off x="9756437" y="4093897"/>
            <a:ext cx="354543" cy="354543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noFill/>
          </a:ln>
          <a:effectLst>
            <a:outerShdw algn="t" blurRad="50800" dir="54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5" name="组合 4"/>
          <p:cNvGrpSpPr/>
          <p:nvPr/>
        </p:nvGrpSpPr>
        <p:grpSpPr>
          <a:xfrm>
            <a:off x="551384" y="4797152"/>
            <a:ext cx="3483713" cy="1032821"/>
            <a:chOff x="551384" y="4797152"/>
            <a:chExt cx="3483713" cy="1032821"/>
          </a:xfrm>
        </p:grpSpPr>
        <p:sp>
          <p:nvSpPr>
            <p:cNvPr id="12" name="Rectangle 42"/>
            <p:cNvSpPr/>
            <p:nvPr/>
          </p:nvSpPr>
          <p:spPr>
            <a:xfrm>
              <a:off x="551384" y="5301208"/>
              <a:ext cx="3483713" cy="528765"/>
            </a:xfrm>
            <a:prstGeom prst="rect">
              <a:avLst/>
            </a:prstGeom>
            <a:noFill/>
            <a:ln algn="ctr" cap="flat" cmpd="sng" w="12700">
              <a:noFill/>
              <a:prstDash val="solid"/>
            </a:ln>
            <a:effectLst/>
          </p:spPr>
          <p:txBody>
            <a:bodyPr anchor="t" bIns="0" lIns="91440" rIns="91440" rtlCol="0" tIns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kern="0" lang="en-US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cs charset="0" pitchFamily="34" typeface="Arial"/>
                </a:rPr>
                <a:t>This is a sample text. Insert your desired text here. Again, this is a dummy text, enter your own text here. </a:t>
              </a:r>
            </a:p>
          </p:txBody>
        </p:sp>
        <p:sp>
          <p:nvSpPr>
            <p:cNvPr id="13" name="TextBox 102"/>
            <p:cNvSpPr txBox="1"/>
            <p:nvPr/>
          </p:nvSpPr>
          <p:spPr>
            <a:xfrm>
              <a:off x="839416" y="4799088"/>
              <a:ext cx="3004875" cy="39624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-285750" marL="285750"/>
              <a:r>
                <a:rPr altLang="zh-CN" b="1" lang="en-US" smtClean="0" sz="2000">
                  <a:solidFill>
                    <a:schemeClr val="bg1"/>
                  </a:solidFill>
                  <a:latin charset="0" pitchFamily="34" typeface="Arial"/>
                  <a:cs charset="0" pitchFamily="34" typeface="Arial"/>
                </a:rPr>
                <a:t>YOUR TEXT HERE</a:t>
              </a: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4799856" y="4869160"/>
            <a:ext cx="3483713" cy="1032821"/>
            <a:chOff x="4799856" y="4869160"/>
            <a:chExt cx="3483713" cy="1032821"/>
          </a:xfrm>
        </p:grpSpPr>
        <p:sp>
          <p:nvSpPr>
            <p:cNvPr id="23" name="Rectangle 42"/>
            <p:cNvSpPr/>
            <p:nvPr/>
          </p:nvSpPr>
          <p:spPr>
            <a:xfrm>
              <a:off x="4799856" y="5373216"/>
              <a:ext cx="3483713" cy="528765"/>
            </a:xfrm>
            <a:prstGeom prst="rect">
              <a:avLst/>
            </a:prstGeom>
            <a:noFill/>
            <a:ln algn="ctr" cap="flat" cmpd="sng" w="12700">
              <a:noFill/>
              <a:prstDash val="solid"/>
            </a:ln>
            <a:effectLst/>
          </p:spPr>
          <p:txBody>
            <a:bodyPr anchor="t" bIns="0" lIns="91440" rIns="91440" rtlCol="0" tIns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kern="0" lang="en-US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cs charset="0" pitchFamily="34" typeface="Arial"/>
                </a:rPr>
                <a:t>This is a sample text. Insert your desired text here. Again, this is a dummy text, enter your own text here. </a:t>
              </a:r>
            </a:p>
          </p:txBody>
        </p:sp>
        <p:sp>
          <p:nvSpPr>
            <p:cNvPr id="24" name="TextBox 102"/>
            <p:cNvSpPr txBox="1"/>
            <p:nvPr/>
          </p:nvSpPr>
          <p:spPr>
            <a:xfrm>
              <a:off x="5087888" y="4871096"/>
              <a:ext cx="3004875" cy="39624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-285750" marL="285750"/>
              <a:r>
                <a:rPr altLang="zh-CN" b="1" lang="en-US" smtClean="0" sz="2000">
                  <a:solidFill>
                    <a:schemeClr val="bg1"/>
                  </a:solidFill>
                  <a:latin charset="0" pitchFamily="34" typeface="Arial"/>
                  <a:cs charset="0" pitchFamily="34" typeface="Arial"/>
                </a:rPr>
                <a:t>YOUR TEXT HERE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8544272" y="4869160"/>
            <a:ext cx="3483713" cy="1032821"/>
            <a:chOff x="8544272" y="4869160"/>
            <a:chExt cx="3483713" cy="1032821"/>
          </a:xfrm>
        </p:grpSpPr>
        <p:sp>
          <p:nvSpPr>
            <p:cNvPr id="25" name="Rectangle 42"/>
            <p:cNvSpPr/>
            <p:nvPr/>
          </p:nvSpPr>
          <p:spPr>
            <a:xfrm>
              <a:off x="8544272" y="5373216"/>
              <a:ext cx="3483713" cy="528765"/>
            </a:xfrm>
            <a:prstGeom prst="rect">
              <a:avLst/>
            </a:prstGeom>
            <a:noFill/>
            <a:ln algn="ctr" cap="flat" cmpd="sng" w="12700">
              <a:noFill/>
              <a:prstDash val="solid"/>
            </a:ln>
            <a:effectLst/>
          </p:spPr>
          <p:txBody>
            <a:bodyPr anchor="t" bIns="0" lIns="91440" rIns="91440" rtlCol="0" tIns="0"/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r>
                <a:rPr kern="0" lang="en-US" smtClean="0" sz="1100">
                  <a:solidFill>
                    <a:schemeClr val="tx1">
                      <a:lumMod val="65000"/>
                      <a:lumOff val="35000"/>
                    </a:schemeClr>
                  </a:solidFill>
                  <a:latin charset="0" pitchFamily="34" typeface="Arial"/>
                  <a:cs charset="0" pitchFamily="34" typeface="Arial"/>
                </a:rPr>
                <a:t>This is a sample text. Insert your desired text here. Again, this is a dummy text, enter your own text here. </a:t>
              </a:r>
            </a:p>
          </p:txBody>
        </p:sp>
        <p:sp>
          <p:nvSpPr>
            <p:cNvPr id="26" name="TextBox 102"/>
            <p:cNvSpPr txBox="1"/>
            <p:nvPr/>
          </p:nvSpPr>
          <p:spPr>
            <a:xfrm>
              <a:off x="8832305" y="4871096"/>
              <a:ext cx="3004875" cy="396240"/>
            </a:xfrm>
            <a:prstGeom prst="rect">
              <a:avLst/>
            </a:prstGeom>
            <a:noFill/>
          </p:spPr>
          <p:txBody>
            <a:bodyPr anchor="ctr" rtlCol="0" wrap="square">
              <a:sp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indent="-285750" marL="285750"/>
              <a:r>
                <a:rPr altLang="zh-CN" b="1" lang="en-US" smtClean="0" sz="2000">
                  <a:solidFill>
                    <a:schemeClr val="bg1"/>
                  </a:solidFill>
                  <a:latin charset="0" pitchFamily="34" typeface="Arial"/>
                  <a:cs charset="0" pitchFamily="34" typeface="Arial"/>
                </a:rPr>
                <a:t>YOUR TEXT HERE</a:t>
              </a:r>
            </a:p>
          </p:txBody>
        </p:sp>
      </p:grpSp>
    </p:spTree>
    <p:extLst>
      <p:ext uri="{BB962C8B-B14F-4D97-AF65-F5344CB8AC3E}">
        <p14:creationId val="3727547218"/>
      </p:ext>
    </p:extLst>
  </p:cSld>
  <p:clrMapOvr>
    <a:masterClrMapping/>
  </p:clrMapOvr>
  <p:transition/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7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3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4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5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16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7" nodeType="with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2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3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0" id="25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6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28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6" presetSubtype="16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1000" id="3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10" presetSubtype="0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34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5" nodeType="withEffect" presetClass="entr" presetID="6" presetSubtype="16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1000" id="37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10" presetSubtype="0">
                                  <p:stCondLst>
                                    <p:cond delay="410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4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6" presetSubtype="16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ircle(in)" transition="in">
                                      <p:cBhvr>
                                        <p:cTn dur="1000" id="43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"/>
      <p:bldP grpId="0" spid="9"/>
      <p:bldP grpId="0" spid="10"/>
    </p:bldLst>
  </p:timing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  <p:tag name="ISPRING_RESOURCE_PATHS_HASH_2" val="483786b64a5db5e7f9faf80ae1b189355a192d2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4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62</Paragraphs>
  <Slides>11</Slides>
  <Notes>10</Notes>
  <TotalTime>2138</TotalTime>
  <HiddenSlides>0</HiddenSlides>
  <MMClips>0</MMClips>
  <ScaleCrop>0</ScaleCrop>
  <HeadingPairs>
    <vt:vector baseType="variant" size="6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22">
      <vt:lpstr>Arial</vt:lpstr>
      <vt:lpstr>Calibri</vt:lpstr>
      <vt:lpstr>微软雅黑</vt:lpstr>
      <vt:lpstr>Calibri Light</vt:lpstr>
      <vt:lpstr>方正兰亭黑简体</vt:lpstr>
      <vt:lpstr>文鼎霹靂體</vt:lpstr>
      <vt:lpstr>Wingdings</vt:lpstr>
      <vt:lpstr>华文细黑</vt:lpstr>
      <vt:lpstr>Arial Unicode MS</vt:lpstr>
      <vt:lpstr>宋体</vt:lpstr>
      <vt:lpstr>新浪微博：@注龙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2013-10-08T09:05:39Z</dcterms:created>
  <cp:lastModifiedBy>Administrator</cp:lastModifiedBy>
  <dcterms:modified xsi:type="dcterms:W3CDTF">2021-08-20T10:49:19Z</dcterms:modified>
  <cp:revision>268</cp:revision>
  <dc:title>PowerPoint 演示文稿</dc:title>
</cp:coreProperties>
</file>