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1" r:id="rId4"/>
    <p:sldId id="263" r:id="rId5"/>
    <p:sldId id="256" r:id="rId6"/>
    <p:sldId id="257" r:id="rId7"/>
    <p:sldId id="260" r:id="rId8"/>
    <p:sldId id="265" r:id="rId9"/>
    <p:sldId id="266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ACD6-2648-47D5-A3C7-FA17FAE079B1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A6566-56D1-4B13-A11F-246198DD49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270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983487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558444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833281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52766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651547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24353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062032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013141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835459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539759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51989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611483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021267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309469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7356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47385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541325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967877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703840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85849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34191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251932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43C4-7B54-4C37-B8D7-D366C5CAC548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6B60-271E-42AD-A264-F3585D1CD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99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854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2.wdp" Type="http://schemas.microsoft.com/office/2007/relationships/hdphoto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6.wdp" Type="http://schemas.microsoft.com/office/2007/relationships/hdphoto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0139"/>
            <a:ext cx="12192000" cy="61094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3601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6469626"/>
            <a:ext cx="12192000" cy="3883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2210900" y="2276872"/>
            <a:ext cx="7943721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YOU WILL LOVE THIS PLACE.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558108" y="3096541"/>
            <a:ext cx="3556785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流程图: 终止 8"/>
          <p:cNvSpPr/>
          <p:nvPr/>
        </p:nvSpPr>
        <p:spPr>
          <a:xfrm>
            <a:off x="4299133" y="3535992"/>
            <a:ext cx="1597279" cy="504056"/>
          </a:xfrm>
          <a:prstGeom prst="flowChartTermina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/>
              <a:t>Get Started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7326" y="3586477"/>
            <a:ext cx="140456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Watch Demo</a:t>
            </a:r>
          </a:p>
        </p:txBody>
      </p:sp>
      <p:sp>
        <p:nvSpPr>
          <p:cNvPr id="11" name="动作按钮: 前进或下一项 10">
            <a:hlinkClick action="ppaction://hlinkshowjump?jump=nextslide" highlightClick="1"/>
          </p:cNvPr>
          <p:cNvSpPr/>
          <p:nvPr/>
        </p:nvSpPr>
        <p:spPr>
          <a:xfrm>
            <a:off x="7411855" y="3674165"/>
            <a:ext cx="198022" cy="20034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9408368" y="5211198"/>
            <a:ext cx="122413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800" u="sng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厦门</a:t>
            </a:r>
          </a:p>
          <a:p>
            <a:pPr algn="ctr"/>
            <a:r>
              <a:rPr altLang="en-US" lang="zh-CN" sz="2800" u="sng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AMOY</a:t>
            </a:r>
          </a:p>
        </p:txBody>
      </p:sp>
    </p:spTree>
    <p:extLst>
      <p:ext uri="{BB962C8B-B14F-4D97-AF65-F5344CB8AC3E}">
        <p14:creationId val="262091777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矩形 24"/>
          <p:cNvSpPr/>
          <p:nvPr/>
        </p:nvSpPr>
        <p:spPr>
          <a:xfrm>
            <a:off x="0" y="692697"/>
            <a:ext cx="12192000" cy="547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" name="流程图: 决策 3"/>
          <p:cNvSpPr/>
          <p:nvPr/>
        </p:nvSpPr>
        <p:spPr>
          <a:xfrm>
            <a:off x="3071664" y="1383832"/>
            <a:ext cx="2880000" cy="2880000"/>
          </a:xfrm>
          <a:prstGeom prst="flowChartDecisi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流程图: 决策 4"/>
          <p:cNvSpPr/>
          <p:nvPr/>
        </p:nvSpPr>
        <p:spPr>
          <a:xfrm>
            <a:off x="5196080" y="1163863"/>
            <a:ext cx="1620000" cy="1620000"/>
          </a:xfrm>
          <a:prstGeom prst="flowChartDecision">
            <a:avLst/>
          </a:prstGeom>
          <a:solidFill>
            <a:schemeClr val="bg1"/>
          </a:solidFill>
          <a:ln w="571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" name="流程图: 决策 6"/>
          <p:cNvSpPr/>
          <p:nvPr/>
        </p:nvSpPr>
        <p:spPr>
          <a:xfrm>
            <a:off x="6023992" y="1052736"/>
            <a:ext cx="3600400" cy="3600000"/>
          </a:xfrm>
          <a:prstGeom prst="flowChartDecision">
            <a:avLst/>
          </a:prstGeom>
          <a:ln w="57150">
            <a:noFill/>
          </a:ln>
          <a:effectLst>
            <a:innerShdw blurRad="63500" dir="108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" name="流程图: 决策 7"/>
          <p:cNvSpPr/>
          <p:nvPr/>
        </p:nvSpPr>
        <p:spPr>
          <a:xfrm>
            <a:off x="1600149" y="2852737"/>
            <a:ext cx="2880000" cy="1458195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1" name="流程图: 决策 7"/>
          <p:cNvSpPr/>
          <p:nvPr/>
        </p:nvSpPr>
        <p:spPr>
          <a:xfrm rot="10800000">
            <a:off x="1591054" y="1357738"/>
            <a:ext cx="2880000" cy="1458195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2" name="流程图: 决策 7"/>
          <p:cNvSpPr/>
          <p:nvPr/>
        </p:nvSpPr>
        <p:spPr>
          <a:xfrm>
            <a:off x="3935760" y="3501009"/>
            <a:ext cx="2880000" cy="1458195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3" name="流程图: 决策 7"/>
          <p:cNvSpPr/>
          <p:nvPr/>
        </p:nvSpPr>
        <p:spPr>
          <a:xfrm>
            <a:off x="7932364" y="2907504"/>
            <a:ext cx="3492228" cy="1748954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  <a:effectLst>
            <a:innerShdw blurRad="63500" dir="108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4" name="流程图: 决策 7"/>
          <p:cNvSpPr/>
          <p:nvPr/>
        </p:nvSpPr>
        <p:spPr>
          <a:xfrm rot="10800000">
            <a:off x="7865560" y="988922"/>
            <a:ext cx="3672000" cy="1836000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  <a:effectLst>
            <a:innerShdw blurRad="63500" dir="108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5" name="流程图: 决策 14"/>
          <p:cNvSpPr/>
          <p:nvPr/>
        </p:nvSpPr>
        <p:spPr>
          <a:xfrm>
            <a:off x="9773978" y="2389381"/>
            <a:ext cx="894022" cy="926711"/>
          </a:xfrm>
          <a:prstGeom prst="flowChartDecision">
            <a:avLst/>
          </a:prstGeom>
          <a:ln w="571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流程图: 决策 7"/>
          <p:cNvSpPr/>
          <p:nvPr/>
        </p:nvSpPr>
        <p:spPr>
          <a:xfrm rot="10800000">
            <a:off x="4599938" y="5000311"/>
            <a:ext cx="2191983" cy="1164992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/>
          </a:solidFill>
          <a:ln w="5715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 rot="2658393">
            <a:off x="5376735" y="4048429"/>
            <a:ext cx="3370574" cy="31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 rot="2658393">
            <a:off x="5119143" y="4298319"/>
            <a:ext cx="3330640" cy="3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1" name="流程图: 决策 7"/>
          <p:cNvSpPr/>
          <p:nvPr/>
        </p:nvSpPr>
        <p:spPr>
          <a:xfrm>
            <a:off x="1786255" y="3581834"/>
            <a:ext cx="1373200" cy="681999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流程图: 决策 21"/>
          <p:cNvSpPr/>
          <p:nvPr/>
        </p:nvSpPr>
        <p:spPr>
          <a:xfrm>
            <a:off x="6499471" y="5035231"/>
            <a:ext cx="894022" cy="926711"/>
          </a:xfrm>
          <a:prstGeom prst="flowChartDecision">
            <a:avLst/>
          </a:prstGeom>
          <a:blipFill dpi="0" rotWithShape="0">
            <a:blip r:embed="rId2">
              <a:lum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innerShdw blurRad="63500" dir="108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流程图: 决策 7"/>
          <p:cNvSpPr/>
          <p:nvPr/>
        </p:nvSpPr>
        <p:spPr>
          <a:xfrm>
            <a:off x="5527767" y="4375427"/>
            <a:ext cx="1080000" cy="540000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流程图: 决策 7"/>
          <p:cNvSpPr/>
          <p:nvPr/>
        </p:nvSpPr>
        <p:spPr>
          <a:xfrm rot="10800000">
            <a:off x="5155928" y="5582807"/>
            <a:ext cx="1080000" cy="540000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 rot="2658393">
            <a:off x="5691356" y="3194654"/>
            <a:ext cx="926400" cy="3075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 rot="2658393">
            <a:off x="5430400" y="3492795"/>
            <a:ext cx="926400" cy="3075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1" name="直接连接符 30"/>
          <p:cNvCxnSpPr/>
          <p:nvPr/>
        </p:nvCxnSpPr>
        <p:spPr>
          <a:xfrm>
            <a:off x="1526396" y="476672"/>
            <a:ext cx="26253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531048" y="44625"/>
            <a:ext cx="1383179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 Contents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2927648" y="103104"/>
            <a:ext cx="0" cy="301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99657" y="90790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厦门</a:t>
            </a:r>
          </a:p>
        </p:txBody>
      </p:sp>
      <p:sp>
        <p:nvSpPr>
          <p:cNvPr id="37" name="TextBox 36"/>
          <p:cNvSpPr txBox="1"/>
          <p:nvPr/>
        </p:nvSpPr>
        <p:spPr>
          <a:xfrm rot="2733114">
            <a:off x="5871322" y="3193087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好玩</a:t>
            </a:r>
          </a:p>
        </p:txBody>
      </p:sp>
      <p:sp>
        <p:nvSpPr>
          <p:cNvPr id="38" name="TextBox 37"/>
          <p:cNvSpPr txBox="1"/>
          <p:nvPr/>
        </p:nvSpPr>
        <p:spPr>
          <a:xfrm rot="2707119">
            <a:off x="5599430" y="3476515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好吃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08387" y="3918025"/>
            <a:ext cx="9671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-晨の美-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26962" y="4606668"/>
            <a:ext cx="9671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-午の暇-</a:t>
            </a:r>
          </a:p>
        </p:txBody>
      </p:sp>
      <p:sp>
        <p:nvSpPr>
          <p:cNvPr id="42" name="流程图: 决策 7"/>
          <p:cNvSpPr/>
          <p:nvPr/>
        </p:nvSpPr>
        <p:spPr>
          <a:xfrm rot="10800000">
            <a:off x="9159376" y="2243863"/>
            <a:ext cx="1080000" cy="540000"/>
          </a:xfrm>
          <a:custGeom>
            <a:rect b="b" l="l" r="r" t="t"/>
            <a:pathLst>
              <a:path h="1458195" w="2880000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TextBox 42"/>
          <p:cNvSpPr txBox="1"/>
          <p:nvPr/>
        </p:nvSpPr>
        <p:spPr>
          <a:xfrm>
            <a:off x="9232521" y="2204864"/>
            <a:ext cx="9671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-夜の迷-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997968" y="980729"/>
            <a:ext cx="198112" cy="399159"/>
            <a:chOff x="3423840" y="764704"/>
            <a:chExt cx="356072" cy="800573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44" name="椭圆 43"/>
            <p:cNvSpPr/>
            <p:nvPr/>
          </p:nvSpPr>
          <p:spPr>
            <a:xfrm>
              <a:off x="3423840" y="764704"/>
              <a:ext cx="324000" cy="324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423840" y="1088704"/>
              <a:ext cx="356072" cy="47657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椭圆形标注 46"/>
          <p:cNvSpPr/>
          <p:nvPr/>
        </p:nvSpPr>
        <p:spPr>
          <a:xfrm rot="917735">
            <a:off x="5246523" y="812124"/>
            <a:ext cx="342019" cy="337207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TextBox 47"/>
          <p:cNvSpPr txBox="1"/>
          <p:nvPr/>
        </p:nvSpPr>
        <p:spPr>
          <a:xfrm>
            <a:off x="4772429" y="1357737"/>
            <a:ext cx="69287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2">
                    <a:lumMod val="25000"/>
                  </a:schemeClr>
                </a:solidFill>
              </a:rPr>
              <a:t>PLAY </a:t>
            </a:r>
          </a:p>
        </p:txBody>
      </p:sp>
      <p:sp>
        <p:nvSpPr>
          <p:cNvPr id="50" name="矩形 49"/>
          <p:cNvSpPr/>
          <p:nvPr/>
        </p:nvSpPr>
        <p:spPr>
          <a:xfrm>
            <a:off x="5417532" y="1620670"/>
            <a:ext cx="92741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旅游者达</a:t>
            </a:r>
          </a:p>
          <a:p>
            <a:r>
              <a:rPr altLang="en-US" lang="zh-CN" sz="1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3522.94万</a:t>
            </a:r>
          </a:p>
          <a:p>
            <a:r>
              <a:rPr altLang="en-US" lang="zh-CN" sz="1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     人次/年</a:t>
            </a:r>
          </a:p>
        </p:txBody>
      </p:sp>
      <p:sp>
        <p:nvSpPr>
          <p:cNvPr id="51" name="十字箭头 50"/>
          <p:cNvSpPr/>
          <p:nvPr/>
        </p:nvSpPr>
        <p:spPr>
          <a:xfrm>
            <a:off x="6156265" y="2618227"/>
            <a:ext cx="451502" cy="469017"/>
          </a:xfrm>
          <a:prstGeom prst="quad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TextBox 51"/>
          <p:cNvSpPr txBox="1"/>
          <p:nvPr/>
        </p:nvSpPr>
        <p:spPr>
          <a:xfrm rot="2684619">
            <a:off x="6155806" y="4334440"/>
            <a:ext cx="231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10000"/>
                  </a:schemeClr>
                </a:solidFill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日光岩、鼓浪屿珍奇博物馆</a:t>
            </a:r>
          </a:p>
        </p:txBody>
      </p:sp>
      <p:sp>
        <p:nvSpPr>
          <p:cNvPr id="53" name="TextBox 52"/>
          <p:cNvSpPr txBox="1"/>
          <p:nvPr/>
        </p:nvSpPr>
        <p:spPr>
          <a:xfrm rot="2684619">
            <a:off x="5945232" y="4559031"/>
            <a:ext cx="2138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10000"/>
                  </a:schemeClr>
                </a:solidFill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蚵仔煎、金包银、沙茶面</a:t>
            </a:r>
          </a:p>
        </p:txBody>
      </p:sp>
      <p:sp>
        <p:nvSpPr>
          <p:cNvPr id="54" name="矩形 53"/>
          <p:cNvSpPr/>
          <p:nvPr/>
        </p:nvSpPr>
        <p:spPr>
          <a:xfrm>
            <a:off x="4204425" y="2439458"/>
            <a:ext cx="122413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800" u="sng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厦门</a:t>
            </a:r>
          </a:p>
          <a:p>
            <a:pPr algn="ctr"/>
            <a:r>
              <a:rPr altLang="en-US" lang="zh-CN" sz="2800" u="sng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AMOY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8086816" y="6525344"/>
            <a:ext cx="2581185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193226" y="5221175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完美攻略</a:t>
            </a:r>
          </a:p>
        </p:txBody>
      </p:sp>
    </p:spTree>
    <p:extLst>
      <p:ext uri="{BB962C8B-B14F-4D97-AF65-F5344CB8AC3E}">
        <p14:creationId val="53697265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DSC03183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200000">
            <a:off x="4826850" y="-508437"/>
            <a:ext cx="6858003" cy="78722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标注 4"/>
          <p:cNvSpPr/>
          <p:nvPr/>
        </p:nvSpPr>
        <p:spPr>
          <a:xfrm flipH="1" rot="16200000">
            <a:off x="-1269148" y="1267865"/>
            <a:ext cx="6858000" cy="4319703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703513" y="-1285"/>
            <a:ext cx="778193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000">
                <a:solidFill>
                  <a:schemeClr val="tx2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650" y="1196753"/>
            <a:ext cx="2140267" cy="980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3500"/>
              </a:lnSpc>
            </a:pPr>
            <a:r>
              <a:rPr altLang="zh-CN" lang="en-US" sz="3600"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This is </a:t>
            </a:r>
          </a:p>
          <a:p>
            <a:pPr>
              <a:lnSpc>
                <a:spcPts val="3500"/>
              </a:lnSpc>
            </a:pPr>
            <a:r>
              <a:rPr altLang="zh-CN" lang="en-US" sz="3600"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    AMOY.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087592" y="2312876"/>
            <a:ext cx="2207264" cy="216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1759786" y="4281924"/>
            <a:ext cx="591798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1770651" y="4296532"/>
            <a:ext cx="54641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tx2">
                    <a:lumMod val="7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Tip</a:t>
            </a:r>
          </a:p>
        </p:txBody>
      </p:sp>
      <p:sp>
        <p:nvSpPr>
          <p:cNvPr id="11" name="矩形 10"/>
          <p:cNvSpPr/>
          <p:nvPr/>
        </p:nvSpPr>
        <p:spPr>
          <a:xfrm>
            <a:off x="1703512" y="4941169"/>
            <a:ext cx="237626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2">
                    <a:lumMod val="7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鼓浪屿（ Ku lang su ），福建省厦门市思明区的一个小岛，是著名的风景区。原名“圆沙洲”，别名“圆洲仔”，明朝改称“鼓浪屿”。因岛西南方海滩上有一块两米多高、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5003" y="2707682"/>
            <a:ext cx="17545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tx2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-晨の美-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6511652"/>
            <a:ext cx="12192000" cy="34634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2279904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DSC03402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19"/>
          <a:stretch>
            <a:fillRect/>
          </a:stretch>
        </p:blipFill>
        <p:spPr bwMode="auto">
          <a:xfrm>
            <a:off x="1524000" y="0"/>
            <a:ext cx="10668000" cy="68567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标注 4"/>
          <p:cNvSpPr/>
          <p:nvPr/>
        </p:nvSpPr>
        <p:spPr>
          <a:xfrm flipH="1" rot="16200000">
            <a:off x="-507149" y="2029866"/>
            <a:ext cx="6858000" cy="2795701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703513" y="-1285"/>
            <a:ext cx="778193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000">
                <a:solidFill>
                  <a:schemeClr val="accent2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650" y="1196753"/>
            <a:ext cx="2140267" cy="980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3500"/>
              </a:lnSpc>
            </a:pPr>
            <a:r>
              <a:rPr altLang="zh-CN" lang="en-US" sz="36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This is </a:t>
            </a:r>
          </a:p>
          <a:p>
            <a:pPr>
              <a:lnSpc>
                <a:spcPts val="3500"/>
              </a:lnSpc>
            </a:pPr>
            <a:r>
              <a:rPr altLang="zh-CN" lang="en-US" sz="36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    AMOY.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087592" y="2312876"/>
            <a:ext cx="2207264" cy="2160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1759786" y="4281924"/>
            <a:ext cx="591798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1770651" y="4296532"/>
            <a:ext cx="54641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accent2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Tip</a:t>
            </a:r>
          </a:p>
        </p:txBody>
      </p:sp>
      <p:sp>
        <p:nvSpPr>
          <p:cNvPr id="11" name="矩形 10"/>
          <p:cNvSpPr/>
          <p:nvPr/>
        </p:nvSpPr>
        <p:spPr>
          <a:xfrm>
            <a:off x="1703512" y="4941169"/>
            <a:ext cx="237626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accent2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鼓浪屿（ Ku lang su ），福建省厦门市思明区的一个小岛，是著名的风景区。原名“圆沙洲”，别名“圆洲仔”，明朝改称“鼓浪屿”。因岛西南方海滩上有一块两米多高、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7609" y="2576137"/>
            <a:ext cx="17545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accent2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-午の暇-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511652"/>
            <a:ext cx="12192000" cy="34634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8621793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DSC03246.JPG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-1"/>
          <a:stretch>
            <a:fillRect/>
          </a:stretch>
        </p:blipFill>
        <p:spPr bwMode="auto">
          <a:xfrm>
            <a:off x="2964246" y="-1285"/>
            <a:ext cx="9227754" cy="68580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标注 4"/>
          <p:cNvSpPr/>
          <p:nvPr/>
        </p:nvSpPr>
        <p:spPr>
          <a:xfrm flipH="1" rot="16200000">
            <a:off x="-507149" y="2029866"/>
            <a:ext cx="6858000" cy="2795701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703513" y="-1285"/>
            <a:ext cx="778193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000">
                <a:solidFill>
                  <a:schemeClr val="bg2">
                    <a:lumMod val="2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650" y="1196753"/>
            <a:ext cx="2140267" cy="980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3500"/>
              </a:lnSpc>
            </a:pPr>
            <a:r>
              <a:rPr altLang="zh-CN" lang="en-US" sz="36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This is </a:t>
            </a:r>
          </a:p>
          <a:p>
            <a:pPr>
              <a:lnSpc>
                <a:spcPts val="3500"/>
              </a:lnSpc>
            </a:pPr>
            <a:r>
              <a:rPr altLang="zh-CN" lang="en-US" sz="36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    AMOY.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087592" y="2312876"/>
            <a:ext cx="2207264" cy="2160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59786" y="4281924"/>
            <a:ext cx="591798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1770651" y="4296532"/>
            <a:ext cx="54641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2">
                    <a:lumMod val="1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Tip</a:t>
            </a:r>
          </a:p>
        </p:txBody>
      </p:sp>
      <p:sp>
        <p:nvSpPr>
          <p:cNvPr id="11" name="矩形 10"/>
          <p:cNvSpPr/>
          <p:nvPr/>
        </p:nvSpPr>
        <p:spPr>
          <a:xfrm>
            <a:off x="1703512" y="4941169"/>
            <a:ext cx="237626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鼓浪屿（ Ku lang su ），福建省厦门市思明区的一个小岛，是著名的风景区。原名“圆沙洲”，别名“圆洲仔”，明朝改称“鼓浪屿”。因岛西南方海滩上有一块两米多高、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672" y="2576137"/>
            <a:ext cx="18480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chemeClr val="bg2">
                    <a:lumMod val="2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-夜の迷-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511652"/>
            <a:ext cx="12192000" cy="34634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437093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直接连接符 17"/>
          <p:cNvCxnSpPr/>
          <p:nvPr/>
        </p:nvCxnSpPr>
        <p:spPr>
          <a:xfrm>
            <a:off x="7805844" y="4808150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526396" y="476672"/>
            <a:ext cx="26253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15481" y="44625"/>
            <a:ext cx="15259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  Summary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927648" y="103104"/>
            <a:ext cx="0" cy="301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9657" y="90790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10609000101010101" pitchFamily="49" typeface="迷你简汉真广标"/>
                <a:ea charset="-122" panose="02010609000101010101" pitchFamily="49" typeface="迷你简汉真广标"/>
              </a:rPr>
              <a:t>厦门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086816" y="6525344"/>
            <a:ext cx="2581185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805844" y="4289660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05844" y="3800038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E:\DSC03424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99556" y="1647054"/>
            <a:ext cx="2323242" cy="155261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DSC03262.JPG" id="205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753239" y="1677249"/>
            <a:ext cx="2304256" cy="153992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DSC03266.JPG" id="205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99556" y="3547721"/>
            <a:ext cx="2323242" cy="1524115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DSC03544.JPG" id="2054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776899" y="3547720"/>
            <a:ext cx="2280597" cy="156942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半闭框 19"/>
          <p:cNvSpPr/>
          <p:nvPr/>
        </p:nvSpPr>
        <p:spPr>
          <a:xfrm>
            <a:off x="1775520" y="1303861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半闭框 25"/>
          <p:cNvSpPr/>
          <p:nvPr/>
        </p:nvSpPr>
        <p:spPr>
          <a:xfrm rot="10800000">
            <a:off x="6733459" y="4698447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7" name="半闭框 26"/>
          <p:cNvSpPr/>
          <p:nvPr/>
        </p:nvSpPr>
        <p:spPr>
          <a:xfrm flipH="1">
            <a:off x="6733458" y="1360783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8" name="半闭框 27"/>
          <p:cNvSpPr/>
          <p:nvPr/>
        </p:nvSpPr>
        <p:spPr>
          <a:xfrm flipH="1" rot="10800000">
            <a:off x="1784531" y="4644210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805844" y="5301208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矩形 2057"/>
          <p:cNvSpPr/>
          <p:nvPr/>
        </p:nvSpPr>
        <p:spPr>
          <a:xfrm>
            <a:off x="10003419" y="2348881"/>
            <a:ext cx="664582" cy="205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>
            <a:off x="10016754" y="2698027"/>
            <a:ext cx="651247" cy="205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10016754" y="1988841"/>
            <a:ext cx="651247" cy="207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E:\DSC03458.JPG" id="2053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805844" y="1662152"/>
            <a:ext cx="2349440" cy="1570121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95132278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16530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991544" y="2327964"/>
            <a:ext cx="8352928" cy="144016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" y="6165304"/>
            <a:ext cx="12191998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9192344" y="3490031"/>
            <a:ext cx="648072" cy="551645"/>
          </a:xfrm>
          <a:prstGeom prst="line">
            <a:avLst/>
          </a:prstGeom>
          <a:ln w="57150">
            <a:solidFill>
              <a:schemeClr val="bg1"/>
            </a:solidFill>
            <a:prstDash val="sys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8892" y="2604976"/>
            <a:ext cx="7943721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YOU WILL LOVE THIS PLACE.</a:t>
            </a: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圆角矩形 30"/>
          <p:cNvSpPr/>
          <p:nvPr/>
        </p:nvSpPr>
        <p:spPr>
          <a:xfrm>
            <a:off x="2135530" y="3403560"/>
            <a:ext cx="3196745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圆角矩形 31"/>
          <p:cNvSpPr/>
          <p:nvPr/>
        </p:nvSpPr>
        <p:spPr>
          <a:xfrm>
            <a:off x="5404283" y="3427354"/>
            <a:ext cx="744367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圆角矩形 32"/>
          <p:cNvSpPr/>
          <p:nvPr/>
        </p:nvSpPr>
        <p:spPr>
          <a:xfrm>
            <a:off x="6241683" y="3427354"/>
            <a:ext cx="483031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7817641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42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3">
      <vt:lpstr>Arial</vt:lpstr>
      <vt:lpstr>Calibri</vt:lpstr>
      <vt:lpstr>Calibri Light</vt:lpstr>
      <vt:lpstr>迷你简汉真广标</vt:lpstr>
      <vt:lpstr>华康俪金黑W8(P)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2021-08-22T12:01:22Z</dcterms:created>
  <cp:lastPrinted>2021-08-22T12:01:22Z</cp:lastPrinted>
  <dcterms:modified xsi:type="dcterms:W3CDTF">2021-08-22T05:41:20Z</dcterms:modified>
  <cp:revision>1</cp:revision>
</cp:coreProperties>
</file>