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8" r:id="rId4"/>
    <p:sldId id="259" r:id="rId5"/>
    <p:sldId id="260" r:id="rId6"/>
    <p:sldId id="264" r:id="rId7"/>
    <p:sldId id="265" r:id="rId8"/>
    <p:sldId id="268" r:id="rId9"/>
    <p:sldId id="267" r:id="rId10"/>
    <p:sldId id="261" r:id="rId11"/>
    <p:sldId id="266" r:id="rId12"/>
    <p:sldId id="269" r:id="rId13"/>
    <p:sldId id="270" r:id="rId14"/>
    <p:sldId id="272" r:id="rId15"/>
  </p:sldIdLst>
  <p:sldSz cx="12192000" cy="6858000"/>
  <p:notesSz cx="6858000" cy="914400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F310-5FAE-45CA-8E15-1EBEBF893ADD}" type="datetimeFigureOut">
              <a:rPr lang="zh-CN" altLang="en-US" smtClean="0"/>
              <a:t>2016/1/30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E0E69-370C-4B8F-B374-58313A243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151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B3BA-3BE0-4DB8-A6AB-69D2BC6E378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98947199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8976-5741-47EC-B71F-781664B86F6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95278201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0470-0FA9-47EA-8AA9-DADF6AF514C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01921671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944451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415492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52050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32133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655664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850793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78881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85706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18ED-975A-4659-92A7-1DBFEAC7B0D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4584391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98757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24544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502481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66C0-F0CF-4817-B566-9570CB8F15D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89176129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8484-F8F5-4DC9-9C93-74C9A3CB9C7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00279182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5401-4DBF-4B15-837A-787BE0B8574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29973597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7816-0C36-47D3-91D4-9CAB3BF32BC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88563009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BC76-3E7E-40F1-BED9-002B565D254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47236067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4418-1480-42DC-BA92-BCA6D6CAEA6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974162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9BF3-3FF9-4E6D-8D43-777AE8C0285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23384237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F88766-DAF5-4213-9EC3-B1A8A005787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2016/1/30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23472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星空7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11113"/>
            <a:ext cx="12192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等腰三角形 8"/>
          <p:cNvSpPr/>
          <p:nvPr/>
        </p:nvSpPr>
        <p:spPr>
          <a:xfrm rot="16200000">
            <a:off x="3423444" y="3683794"/>
            <a:ext cx="839788" cy="679450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1350963" y="2060575"/>
            <a:ext cx="3071812" cy="2647950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271588" y="2466975"/>
            <a:ext cx="3671887" cy="131064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b="1" kumimoji="1" lang="en-US" sz="4000">
                <a:solidFill>
                  <a:schemeClr val="bg1">
                    <a:lumMod val="95000"/>
                  </a:schemeClr>
                </a:solidFill>
              </a:rPr>
              <a:t>POWERPOINT </a:t>
            </a:r>
          </a:p>
          <a:p>
            <a:pPr eaLnBrk="1" hangingPunct="1">
              <a:defRPr/>
            </a:pPr>
            <a:r>
              <a:rPr altLang="zh-CN" b="1" kumimoji="1" lang="en-US" sz="4000">
                <a:solidFill>
                  <a:schemeClr val="bg1">
                    <a:lumMod val="95000"/>
                  </a:schemeClr>
                </a:solidFill>
              </a:rPr>
              <a:t>  TEMPLATE</a:t>
            </a:r>
          </a:p>
        </p:txBody>
      </p:sp>
      <p:sp>
        <p:nvSpPr>
          <p:cNvPr id="2054" name="矩形 4"/>
          <p:cNvSpPr>
            <a:spLocks noChangeArrowheads="1"/>
          </p:cNvSpPr>
          <p:nvPr/>
        </p:nvSpPr>
        <p:spPr bwMode="auto">
          <a:xfrm>
            <a:off x="515938" y="5322888"/>
            <a:ext cx="518477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055" name="矩形 5"/>
          <p:cNvSpPr>
            <a:spLocks noChangeArrowheads="1"/>
          </p:cNvSpPr>
          <p:nvPr/>
        </p:nvSpPr>
        <p:spPr bwMode="auto">
          <a:xfrm>
            <a:off x="3095625" y="4513263"/>
            <a:ext cx="1006475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altLang="zh-CN" lang="en-US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SPEAKER: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5720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b="1" kumimoji="1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450" y="6011862"/>
            <a:ext cx="11012488" cy="725408"/>
          </a:xfrm>
          <a:prstGeom prst="rect">
            <a:avLst/>
          </a:prstGeom>
          <a:noFill/>
        </p:spPr>
        <p:txBody>
          <a:bodyPr bIns="45712" lIns="91424" rIns="91424" tIns="45712">
            <a:spAutoFit/>
          </a:bodyPr>
          <a:lstStyle/>
          <a:p>
            <a:pPr defTabSz="685681" eaLnBrk="1" hangingPunct="1">
              <a:lnSpc>
                <a:spcPct val="130000"/>
              </a:lnSpc>
              <a:defRPr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089650" y="2133600"/>
            <a:ext cx="60960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FFC000"/>
                </a:solidFill>
                <a:latin charset="0" panose="020b0604020202020204" pitchFamily="34" typeface="Arial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6959599" y="3024188"/>
            <a:ext cx="4752975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sp>
        <p:nvSpPr>
          <p:cNvPr id="2" name="矩形 1"/>
          <p:cNvSpPr/>
          <p:nvPr/>
        </p:nvSpPr>
        <p:spPr>
          <a:xfrm>
            <a:off x="1865313" y="2301875"/>
            <a:ext cx="360362" cy="2447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1631950" y="4778375"/>
            <a:ext cx="345598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960688" y="2921000"/>
            <a:ext cx="327025" cy="1851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3852863" y="3525838"/>
            <a:ext cx="298450" cy="1230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1276" name="文本框 4"/>
          <p:cNvSpPr txBox="1">
            <a:spLocks noChangeArrowheads="1"/>
          </p:cNvSpPr>
          <p:nvPr/>
        </p:nvSpPr>
        <p:spPr bwMode="auto">
          <a:xfrm>
            <a:off x="1868488" y="4849813"/>
            <a:ext cx="335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latin charset="0" panose="020b0604020202020204" pitchFamily="34" typeface="Arial"/>
              </a:rPr>
              <a:t>A</a:t>
            </a:r>
          </a:p>
        </p:txBody>
      </p:sp>
      <p:sp>
        <p:nvSpPr>
          <p:cNvPr id="11277" name="文本框 38"/>
          <p:cNvSpPr txBox="1">
            <a:spLocks noChangeArrowheads="1"/>
          </p:cNvSpPr>
          <p:nvPr/>
        </p:nvSpPr>
        <p:spPr bwMode="auto">
          <a:xfrm>
            <a:off x="2959100" y="4805363"/>
            <a:ext cx="335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latin charset="0" panose="020b0604020202020204" pitchFamily="34" typeface="Arial"/>
              </a:rPr>
              <a:t>B</a:t>
            </a:r>
          </a:p>
        </p:txBody>
      </p:sp>
      <p:sp>
        <p:nvSpPr>
          <p:cNvPr id="11278" name="文本框 39"/>
          <p:cNvSpPr txBox="1">
            <a:spLocks noChangeArrowheads="1"/>
          </p:cNvSpPr>
          <p:nvPr/>
        </p:nvSpPr>
        <p:spPr bwMode="auto">
          <a:xfrm>
            <a:off x="3863975" y="4818063"/>
            <a:ext cx="3479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latin charset="0" panose="020b0604020202020204" pitchFamily="34" typeface="Arial"/>
              </a:rPr>
              <a:t>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6089650" y="2060575"/>
            <a:ext cx="6102350" cy="3386138"/>
          </a:xfrm>
          <a:prstGeom prst="rect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5720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b="1" kumimoji="1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450" y="6011862"/>
            <a:ext cx="11012488" cy="725408"/>
          </a:xfrm>
          <a:prstGeom prst="rect">
            <a:avLst/>
          </a:prstGeom>
          <a:noFill/>
        </p:spPr>
        <p:txBody>
          <a:bodyPr bIns="45712" lIns="91424" rIns="91424" tIns="45712">
            <a:spAutoFit/>
          </a:bodyPr>
          <a:lstStyle/>
          <a:p>
            <a:pPr defTabSz="685681" eaLnBrk="1" hangingPunct="1">
              <a:lnSpc>
                <a:spcPct val="130000"/>
              </a:lnSpc>
              <a:defRPr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288088" y="2354263"/>
            <a:ext cx="60960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FFC000"/>
                </a:solidFill>
                <a:latin charset="0" panose="020b0604020202020204" pitchFamily="34" typeface="Arial"/>
              </a:rPr>
              <a:t>CLICK TO ADD YOUR TEXT HERE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959599" y="3024188"/>
            <a:ext cx="475297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bg1"/>
                </a:solidFill>
                <a:latin charset="0" panose="020b0604020202020204" pitchFamily="34" typeface="Arial"/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pic>
        <p:nvPicPr>
          <p:cNvPr id="12297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638" y="2060575"/>
            <a:ext cx="606901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星空7" id="1331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11113"/>
            <a:ext cx="12192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66763" y="3429000"/>
            <a:ext cx="5113337" cy="100584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b="1" kumimoji="1" lang="en-US" sz="6000">
                <a:solidFill>
                  <a:schemeClr val="bg1">
                    <a:lumMod val="95000"/>
                  </a:schemeClr>
                </a:solidFill>
              </a:rPr>
              <a:t>THANK YOU </a:t>
            </a: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985838" y="5153024"/>
            <a:ext cx="518318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982663" y="4445000"/>
            <a:ext cx="1008062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altLang="zh-CN" lang="en-US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SPEAKER: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星空1" id="307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196975"/>
            <a:ext cx="10775950" cy="4752975"/>
          </a:xfrm>
          <a:prstGeom prst="rect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rot="16200000">
            <a:off x="1747044" y="1431131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10800000">
            <a:off x="881063" y="620713"/>
            <a:ext cx="1357312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160588" cy="51816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b="1" kumimoji="1" lang="en-US" sz="2800">
                <a:solidFill>
                  <a:schemeClr val="bg1">
                    <a:lumMod val="95000"/>
                  </a:schemeClr>
                </a:solidFill>
              </a:rPr>
              <a:t>CONTENTS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303838" y="2349500"/>
            <a:ext cx="5791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1.点击此处添加标题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03838" y="3179763"/>
            <a:ext cx="5791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2.点击此处添加标题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303838" y="4013200"/>
            <a:ext cx="5791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3.点击此处添加标题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303838" y="4759325"/>
            <a:ext cx="5791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4.点击此处添加标题</a:t>
            </a:r>
          </a:p>
        </p:txBody>
      </p:sp>
      <p:sp>
        <p:nvSpPr>
          <p:cNvPr id="20" name="等腰三角形 19"/>
          <p:cNvSpPr/>
          <p:nvPr/>
        </p:nvSpPr>
        <p:spPr>
          <a:xfrm rot="16200000">
            <a:off x="4896644" y="334724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1" name="等腰三角形 20"/>
          <p:cNvSpPr/>
          <p:nvPr/>
        </p:nvSpPr>
        <p:spPr>
          <a:xfrm rot="16200000">
            <a:off x="4896644" y="2539206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2" name="等腰三角形 21"/>
          <p:cNvSpPr/>
          <p:nvPr/>
        </p:nvSpPr>
        <p:spPr>
          <a:xfrm rot="16200000">
            <a:off x="4872832" y="415369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 rot="16200000">
            <a:off x="4896644" y="490299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20"/>
      <p:bldP grpId="0" spid="21"/>
      <p:bldP grpId="0" spid="22"/>
      <p:bldP grpId="0" spid="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星空5"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74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/>
          <p:cNvSpPr/>
          <p:nvPr/>
        </p:nvSpPr>
        <p:spPr>
          <a:xfrm rot="16200000">
            <a:off x="6270625" y="4694238"/>
            <a:ext cx="433387" cy="350838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5448300" y="3933825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159375" y="4257675"/>
            <a:ext cx="2160588" cy="51816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b="1" kumimoji="1" lang="en-US" sz="2800">
                <a:solidFill>
                  <a:schemeClr val="bg1">
                    <a:lumMod val="95000"/>
                  </a:schemeClr>
                </a:solidFill>
              </a:rPr>
              <a:t>PART ONE</a:t>
            </a:r>
          </a:p>
        </p:txBody>
      </p:sp>
      <p:sp>
        <p:nvSpPr>
          <p:cNvPr id="4102" name="文本框 5"/>
          <p:cNvSpPr txBox="1">
            <a:spLocks noChangeArrowheads="1"/>
          </p:cNvSpPr>
          <p:nvPr/>
        </p:nvSpPr>
        <p:spPr bwMode="auto">
          <a:xfrm>
            <a:off x="4424362" y="5265738"/>
            <a:ext cx="5791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</p:cSld>
  <p:clrMapOvr>
    <a:masterClrMapping/>
  </p:clrMapOvr>
  <p:transition spd="slow">
    <p:wip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蓝色地球" id="512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63" y="-4763"/>
            <a:ext cx="1219993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5720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b="1" kumimoji="1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22225" y="-4763"/>
            <a:ext cx="12182475" cy="6862763"/>
          </a:xfrm>
          <a:custGeom>
            <a:gdLst>
              <a:gd fmla="*/ 583791 w 12182621" name="connsiteX0"/>
              <a:gd fmla="*/ 1043690 h 6862763" name="connsiteY0"/>
              <a:gd fmla="*/ 0 w 12182621" name="connsiteX1"/>
              <a:gd fmla="*/ 1407557 h 6862763" name="connsiteY1"/>
              <a:gd fmla="*/ 0 w 12182621" name="connsiteX2"/>
              <a:gd fmla="*/ 1372553 h 6862763" name="connsiteY2"/>
              <a:gd fmla="*/ 7658981 w 12182621" name="connsiteX3"/>
              <a:gd fmla="*/ 0 h 6862763" name="connsiteY3"/>
              <a:gd fmla="*/ 12182621 w 12182621" name="connsiteX4"/>
              <a:gd fmla="*/ 0 h 6862763" name="connsiteY4"/>
              <a:gd fmla="*/ 12182621 w 12182621" name="connsiteX5"/>
              <a:gd fmla="*/ 6862763 h 6862763" name="connsiteY5"/>
              <a:gd fmla="*/ 0 w 12182621" name="connsiteX6"/>
              <a:gd fmla="*/ 6862763 h 6862763" name="connsiteY6"/>
              <a:gd fmla="*/ 0 w 12182621" name="connsiteX7"/>
              <a:gd fmla="*/ 4817744 h 6862763" name="connsiteY7"/>
              <a:gd fmla="*/ 7681989 w 12182621" name="connsiteX8"/>
              <a:gd fmla="*/ 29676 h 686276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62763" w="12182621">
                <a:moveTo>
                  <a:pt x="583791" y="1043690"/>
                </a:moveTo>
                <a:lnTo>
                  <a:pt x="0" y="1407557"/>
                </a:lnTo>
                <a:lnTo>
                  <a:pt x="0" y="1372553"/>
                </a:lnTo>
                <a:close/>
                <a:moveTo>
                  <a:pt x="7658981" y="0"/>
                </a:moveTo>
                <a:lnTo>
                  <a:pt x="12182621" y="0"/>
                </a:lnTo>
                <a:lnTo>
                  <a:pt x="12182621" y="6862763"/>
                </a:lnTo>
                <a:lnTo>
                  <a:pt x="0" y="6862763"/>
                </a:lnTo>
                <a:lnTo>
                  <a:pt x="0" y="4817744"/>
                </a:lnTo>
                <a:lnTo>
                  <a:pt x="7681989" y="29676"/>
                </a:lnTo>
                <a:close/>
              </a:path>
            </a:pathLst>
          </a:custGeom>
          <a:solidFill>
            <a:srgbClr val="26262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 rot="14109135">
            <a:off x="2715419" y="-2291556"/>
            <a:ext cx="1087437" cy="8531225"/>
          </a:xfrm>
          <a:custGeom>
            <a:gdLst>
              <a:gd fmla="*/ 0 w 1087319" name="connsiteX0"/>
              <a:gd fmla="*/ 8531283 h 8531283" name="connsiteY0"/>
              <a:gd fmla="*/ 176672 w 1087319" name="connsiteX1"/>
              <a:gd fmla="*/ 0 h 8531283" name="connsiteY1"/>
              <a:gd fmla="*/ 1087319 w 1087319" name="connsiteX2"/>
              <a:gd fmla="*/ 645604 h 8531283" name="connsiteY2"/>
              <a:gd fmla="*/ 869261 w 1087319" name="connsiteX3"/>
              <a:gd fmla="*/ 7345081 h 8531283" name="connsiteY3"/>
              <a:gd fmla="*/ 0 w 1087319" name="connsiteX4"/>
              <a:gd fmla="*/ 8531283 h 853128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531283" w="1087319">
                <a:moveTo>
                  <a:pt x="0" y="8531283"/>
                </a:moveTo>
                <a:lnTo>
                  <a:pt x="176672" y="0"/>
                </a:lnTo>
                <a:lnTo>
                  <a:pt x="1087319" y="645604"/>
                </a:lnTo>
                <a:lnTo>
                  <a:pt x="869261" y="7345081"/>
                </a:lnTo>
                <a:lnTo>
                  <a:pt x="0" y="8531283"/>
                </a:lnTo>
                <a:close/>
              </a:path>
            </a:pathLst>
          </a:custGeom>
          <a:solidFill>
            <a:srgbClr val="26262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4656138" y="5967412"/>
            <a:ext cx="7339012" cy="725408"/>
          </a:xfrm>
          <a:prstGeom prst="rect">
            <a:avLst/>
          </a:prstGeom>
          <a:noFill/>
        </p:spPr>
        <p:txBody>
          <a:bodyPr bIns="45712" lIns="91424" rIns="91424" tIns="45712">
            <a:spAutoFit/>
          </a:bodyPr>
          <a:lstStyle/>
          <a:p>
            <a:pPr defTabSz="685681" eaLnBrk="1" hangingPunct="1">
              <a:lnSpc>
                <a:spcPct val="130000"/>
              </a:lnSpc>
              <a:defRPr/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096000" y="2092325"/>
            <a:ext cx="588351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92D050"/>
                </a:solidFill>
                <a:latin charset="0" panose="020b0604020202020204" pitchFamily="34" typeface="Arial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4079875" y="2876550"/>
            <a:ext cx="7777163" cy="11887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lang="zh-CN">
                <a:solidFill>
                  <a:schemeClr val="bg1">
                    <a:lumMod val="7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sp>
        <p:nvSpPr>
          <p:cNvPr id="29" name="矩形 28"/>
          <p:cNvSpPr/>
          <p:nvPr/>
        </p:nvSpPr>
        <p:spPr>
          <a:xfrm>
            <a:off x="4079875" y="4167188"/>
            <a:ext cx="7777163" cy="11887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lang="zh-CN">
                <a:solidFill>
                  <a:schemeClr val="bg1">
                    <a:lumMod val="7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5720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b="1" kumimoji="1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450" y="6011862"/>
            <a:ext cx="11012488" cy="725408"/>
          </a:xfrm>
          <a:prstGeom prst="rect">
            <a:avLst/>
          </a:prstGeom>
          <a:noFill/>
        </p:spPr>
        <p:txBody>
          <a:bodyPr bIns="45712" lIns="91424" rIns="91424" tIns="45712">
            <a:spAutoFit/>
          </a:bodyPr>
          <a:lstStyle/>
          <a:p>
            <a:pPr defTabSz="685681" eaLnBrk="1" hangingPunct="1">
              <a:lnSpc>
                <a:spcPct val="130000"/>
              </a:lnSpc>
              <a:defRPr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954088" y="2239963"/>
            <a:ext cx="60960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92D050"/>
                </a:solidFill>
                <a:latin charset="0" panose="020b0604020202020204" pitchFamily="34" typeface="Arial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1060450" y="3421063"/>
            <a:ext cx="5140325" cy="17373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pic>
        <p:nvPicPr>
          <p:cNvPr id="615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89738" y="2282825"/>
            <a:ext cx="5402262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2600325" y="3141663"/>
            <a:ext cx="30657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en-US" smtClean="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ADD YOUR TEXT</a:t>
            </a:r>
          </a:p>
        </p:txBody>
      </p:sp>
      <p:sp>
        <p:nvSpPr>
          <p:cNvPr id="11270" name="矩形 4"/>
          <p:cNvSpPr>
            <a:spLocks noChangeArrowheads="1"/>
          </p:cNvSpPr>
          <p:nvPr/>
        </p:nvSpPr>
        <p:spPr bwMode="auto">
          <a:xfrm>
            <a:off x="2403475" y="2201863"/>
            <a:ext cx="3692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1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You cannot improve your past, but you can improve your future. Once time is wasted, life is wasted.</a:t>
            </a:r>
          </a:p>
        </p:txBody>
      </p:sp>
      <p:sp>
        <p:nvSpPr>
          <p:cNvPr id="11272" name="矩形 9"/>
          <p:cNvSpPr>
            <a:spLocks noChangeArrowheads="1"/>
          </p:cNvSpPr>
          <p:nvPr/>
        </p:nvSpPr>
        <p:spPr bwMode="auto">
          <a:xfrm>
            <a:off x="2636838" y="4467225"/>
            <a:ext cx="30657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en-US" smtClean="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ADD YOUR TEXT</a:t>
            </a:r>
          </a:p>
        </p:txBody>
      </p:sp>
      <p:sp>
        <p:nvSpPr>
          <p:cNvPr id="11273" name="矩形 11"/>
          <p:cNvSpPr>
            <a:spLocks noChangeArrowheads="1"/>
          </p:cNvSpPr>
          <p:nvPr/>
        </p:nvSpPr>
        <p:spPr bwMode="auto">
          <a:xfrm>
            <a:off x="2305050" y="4845050"/>
            <a:ext cx="367982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1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You cannot improve your past, but you can improve your future. Once time is wasted, life is wasted.</a:t>
            </a:r>
          </a:p>
        </p:txBody>
      </p:sp>
      <p:sp>
        <p:nvSpPr>
          <p:cNvPr id="11274" name="矩形 12"/>
          <p:cNvSpPr>
            <a:spLocks noChangeArrowheads="1"/>
          </p:cNvSpPr>
          <p:nvPr/>
        </p:nvSpPr>
        <p:spPr bwMode="auto">
          <a:xfrm>
            <a:off x="7310439" y="4343400"/>
            <a:ext cx="30657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en-US" smtClean="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ADD YOUR TEXT</a:t>
            </a:r>
          </a:p>
        </p:txBody>
      </p:sp>
      <p:sp>
        <p:nvSpPr>
          <p:cNvPr id="11275" name="矩形 15"/>
          <p:cNvSpPr>
            <a:spLocks noChangeArrowheads="1"/>
          </p:cNvSpPr>
          <p:nvPr/>
        </p:nvSpPr>
        <p:spPr bwMode="auto">
          <a:xfrm>
            <a:off x="7061199" y="4813300"/>
            <a:ext cx="35829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1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You cannot improve your past, but you can improve your future. Once time is wasted, life is wasted.</a:t>
            </a:r>
          </a:p>
        </p:txBody>
      </p:sp>
      <p:sp>
        <p:nvSpPr>
          <p:cNvPr id="24" name="矩形 23"/>
          <p:cNvSpPr/>
          <p:nvPr/>
        </p:nvSpPr>
        <p:spPr>
          <a:xfrm>
            <a:off x="2320925" y="1970088"/>
            <a:ext cx="3733800" cy="191293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7027863" y="1849438"/>
            <a:ext cx="3641725" cy="203358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7031038" y="4244975"/>
            <a:ext cx="3643312" cy="17668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30438" y="4368800"/>
            <a:ext cx="3824287" cy="16430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80" name="矩形 33"/>
          <p:cNvSpPr>
            <a:spLocks noChangeArrowheads="1"/>
          </p:cNvSpPr>
          <p:nvPr/>
        </p:nvSpPr>
        <p:spPr bwMode="auto">
          <a:xfrm>
            <a:off x="7405689" y="3173413"/>
            <a:ext cx="30657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en-US" smtClean="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ADD YOUR TEXT</a:t>
            </a:r>
          </a:p>
        </p:txBody>
      </p:sp>
      <p:sp>
        <p:nvSpPr>
          <p:cNvPr id="11281" name="矩形 34"/>
          <p:cNvSpPr>
            <a:spLocks noChangeArrowheads="1"/>
          </p:cNvSpPr>
          <p:nvPr/>
        </p:nvSpPr>
        <p:spPr bwMode="auto">
          <a:xfrm>
            <a:off x="7121524" y="2016125"/>
            <a:ext cx="35687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1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You cannot improve your past, but you can improve your future. Once time is wasted, life is wasted.</a:t>
            </a:r>
          </a:p>
        </p:txBody>
      </p:sp>
      <p:sp>
        <p:nvSpPr>
          <p:cNvPr id="39" name="等腰三角形 38"/>
          <p:cNvSpPr/>
          <p:nvPr/>
        </p:nvSpPr>
        <p:spPr>
          <a:xfrm rot="7070444">
            <a:off x="3988594" y="3715544"/>
            <a:ext cx="522288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479425" y="944563"/>
            <a:ext cx="2663825" cy="45720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b="1" kumimoji="1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7" name="等腰三角形 26"/>
          <p:cNvSpPr/>
          <p:nvPr/>
        </p:nvSpPr>
        <p:spPr>
          <a:xfrm rot="7070444">
            <a:off x="8686006" y="37742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7070444">
            <a:off x="8695531" y="58697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7070444">
            <a:off x="3982244" y="58697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68"/>
      <p:bldP grpId="0" spid="11270"/>
      <p:bldP grpId="0" spid="11272"/>
      <p:bldP grpId="0" spid="11273"/>
      <p:bldP grpId="0" spid="11274"/>
      <p:bldP grpId="0" spid="11275"/>
      <p:bldP grpId="0" spid="24"/>
      <p:bldP grpId="0" spid="25"/>
      <p:bldP grpId="0" spid="28"/>
      <p:bldP grpId="0" spid="29"/>
      <p:bldP grpId="0" spid="11280"/>
      <p:bldP grpId="0" spid="11281"/>
      <p:bldP grpId="0" spid="39"/>
      <p:bldP grpId="0" spid="27"/>
      <p:bldP grpId="0" spid="30"/>
      <p:bldP grpId="0" spid="3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5720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b="1" kumimoji="1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5800" y="5876925"/>
            <a:ext cx="11012488" cy="725408"/>
          </a:xfrm>
          <a:prstGeom prst="rect">
            <a:avLst/>
          </a:prstGeom>
          <a:noFill/>
        </p:spPr>
        <p:txBody>
          <a:bodyPr bIns="45712" lIns="91424" rIns="91424" tIns="45712">
            <a:spAutoFit/>
          </a:bodyPr>
          <a:lstStyle/>
          <a:p>
            <a:pPr defTabSz="685681" eaLnBrk="1" hangingPunct="1">
              <a:lnSpc>
                <a:spcPct val="130000"/>
              </a:lnSpc>
              <a:defRPr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36" name="空心弧 35"/>
          <p:cNvSpPr/>
          <p:nvPr/>
        </p:nvSpPr>
        <p:spPr>
          <a:xfrm flipV="1" rot="16200000">
            <a:off x="2417762" y="2136776"/>
            <a:ext cx="1452563" cy="1452562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tIns="45712"/>
          <a:lstStyle/>
          <a:p>
            <a:pPr algn="ctr" eaLnBrk="1" hangingPunct="1">
              <a:defRPr/>
            </a:pPr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37" name="空心弧 36"/>
          <p:cNvSpPr/>
          <p:nvPr/>
        </p:nvSpPr>
        <p:spPr>
          <a:xfrm flipV="1" rot="16200000">
            <a:off x="2417762" y="2136776"/>
            <a:ext cx="1452563" cy="1452562"/>
          </a:xfrm>
          <a:prstGeom prst="blockArc">
            <a:avLst>
              <a:gd fmla="val 10907759" name="adj1"/>
              <a:gd fmla="val 13411" name="adj2"/>
              <a:gd fmla="val 4880" name="adj3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tIns="45712"/>
          <a:lstStyle/>
          <a:p>
            <a:pPr algn="ctr" eaLnBrk="1" hangingPunct="1">
              <a:defRPr/>
            </a:pPr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544763" y="2325688"/>
            <a:ext cx="1389062" cy="192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4" rIns="91424" t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kumimoji="1" lang="en-US" sz="6000">
                <a:latin charset="0" panose="020b0502040204020203" pitchFamily="34" typeface="Segoe UI Light"/>
              </a:rPr>
              <a:t>50%</a:t>
            </a:r>
          </a:p>
        </p:txBody>
      </p:sp>
      <p:sp>
        <p:nvSpPr>
          <p:cNvPr id="45" name="空心弧 44"/>
          <p:cNvSpPr/>
          <p:nvPr/>
        </p:nvSpPr>
        <p:spPr>
          <a:xfrm flipV="1" rot="16200000">
            <a:off x="5369720" y="2243931"/>
            <a:ext cx="1452562" cy="1450975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tIns="45712"/>
          <a:lstStyle/>
          <a:p>
            <a:pPr algn="ctr" eaLnBrk="1" hangingPunct="1">
              <a:defRPr/>
            </a:pPr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6" name="空心弧 45"/>
          <p:cNvSpPr/>
          <p:nvPr/>
        </p:nvSpPr>
        <p:spPr>
          <a:xfrm flipV="1" rot="16200000">
            <a:off x="5369720" y="2243931"/>
            <a:ext cx="1452562" cy="1450975"/>
          </a:xfrm>
          <a:prstGeom prst="blockArc">
            <a:avLst>
              <a:gd fmla="val 5524817" name="adj1"/>
              <a:gd fmla="val 13411" name="adj2"/>
              <a:gd fmla="val 4880" name="adj3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tIns="45712"/>
          <a:lstStyle/>
          <a:p>
            <a:pPr algn="ctr" eaLnBrk="1" hangingPunct="1">
              <a:defRPr/>
            </a:pPr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5497512" y="2432050"/>
            <a:ext cx="1389062" cy="192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4" rIns="91424" t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kumimoji="1" lang="en-US" sz="6000">
                <a:latin charset="0" panose="020b0502040204020203" pitchFamily="34" typeface="Segoe UI Light"/>
              </a:rPr>
              <a:t>75%</a:t>
            </a:r>
          </a:p>
        </p:txBody>
      </p:sp>
      <p:sp>
        <p:nvSpPr>
          <p:cNvPr id="48" name="空心弧 47"/>
          <p:cNvSpPr/>
          <p:nvPr/>
        </p:nvSpPr>
        <p:spPr>
          <a:xfrm flipV="1" rot="16200000">
            <a:off x="8183563" y="2255838"/>
            <a:ext cx="1452562" cy="1452562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tIns="45712"/>
          <a:lstStyle/>
          <a:p>
            <a:pPr algn="ctr" eaLnBrk="1" hangingPunct="1">
              <a:defRPr/>
            </a:pPr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9" name="空心弧 48"/>
          <p:cNvSpPr/>
          <p:nvPr/>
        </p:nvSpPr>
        <p:spPr>
          <a:xfrm flipV="1" rot="16200000">
            <a:off x="8183563" y="2255838"/>
            <a:ext cx="1452562" cy="1452562"/>
          </a:xfrm>
          <a:prstGeom prst="blockArc">
            <a:avLst>
              <a:gd fmla="val 514516" name="adj1"/>
              <a:gd fmla="val 13411" name="adj2"/>
              <a:gd fmla="val 4880" name="adj3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2" lIns="91424" rIns="91424" tIns="45712"/>
          <a:lstStyle/>
          <a:p>
            <a:pPr algn="ctr" eaLnBrk="1" hangingPunct="1">
              <a:defRPr/>
            </a:pPr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8312150" y="2444750"/>
            <a:ext cx="1389063" cy="192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4" rIns="91424" t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kumimoji="1" lang="en-US" sz="6000">
                <a:latin charset="0" panose="020b0502040204020203" pitchFamily="34" typeface="Segoe UI Light"/>
              </a:rPr>
              <a:t>96%</a:t>
            </a:r>
          </a:p>
        </p:txBody>
      </p:sp>
      <p:sp>
        <p:nvSpPr>
          <p:cNvPr id="51" name="矩形 3"/>
          <p:cNvSpPr>
            <a:spLocks noChangeArrowheads="1"/>
          </p:cNvSpPr>
          <p:nvPr/>
        </p:nvSpPr>
        <p:spPr bwMode="auto">
          <a:xfrm>
            <a:off x="2009775" y="3722688"/>
            <a:ext cx="22466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2000">
                <a:solidFill>
                  <a:srgbClr val="00B050"/>
                </a:solidFill>
                <a:latin charset="0" panose="020b0604020202020204" pitchFamily="34" typeface="Arial"/>
              </a:rPr>
              <a:t>ADD YOUR TEXT</a:t>
            </a:r>
          </a:p>
        </p:txBody>
      </p:sp>
      <p:sp>
        <p:nvSpPr>
          <p:cNvPr id="52" name="矩形 4"/>
          <p:cNvSpPr>
            <a:spLocks noChangeArrowheads="1"/>
          </p:cNvSpPr>
          <p:nvPr/>
        </p:nvSpPr>
        <p:spPr bwMode="auto">
          <a:xfrm>
            <a:off x="2084389" y="4137025"/>
            <a:ext cx="2452687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You cannot improve your past, but you can improve your future. Once time is wasted, life is wasted.</a:t>
            </a:r>
          </a:p>
        </p:txBody>
      </p: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4965700" y="3759200"/>
            <a:ext cx="22466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2000">
                <a:solidFill>
                  <a:srgbClr val="00B050"/>
                </a:solidFill>
                <a:latin charset="0" panose="020b0604020202020204" pitchFamily="34" typeface="Arial"/>
              </a:rPr>
              <a:t>ADD YOUR TEXT</a:t>
            </a:r>
          </a:p>
        </p:txBody>
      </p:sp>
      <p:sp>
        <p:nvSpPr>
          <p:cNvPr id="54" name="矩形 4"/>
          <p:cNvSpPr>
            <a:spLocks noChangeArrowheads="1"/>
          </p:cNvSpPr>
          <p:nvPr/>
        </p:nvSpPr>
        <p:spPr bwMode="auto">
          <a:xfrm>
            <a:off x="5049838" y="4210050"/>
            <a:ext cx="24987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You cannot improve your past, but you can improve your future. Once time is wasted, life is wasted.</a:t>
            </a:r>
          </a:p>
        </p:txBody>
      </p:sp>
      <p:sp>
        <p:nvSpPr>
          <p:cNvPr id="55" name="矩形 3"/>
          <p:cNvSpPr>
            <a:spLocks noChangeArrowheads="1"/>
          </p:cNvSpPr>
          <p:nvPr/>
        </p:nvSpPr>
        <p:spPr bwMode="auto">
          <a:xfrm>
            <a:off x="7816850" y="3736975"/>
            <a:ext cx="22466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2000">
                <a:solidFill>
                  <a:srgbClr val="00B050"/>
                </a:solidFill>
                <a:latin charset="0" panose="020b0604020202020204" pitchFamily="34" typeface="Arial"/>
              </a:rPr>
              <a:t>ADD YOUR TEXT</a:t>
            </a:r>
          </a:p>
        </p:txBody>
      </p:sp>
      <p:sp>
        <p:nvSpPr>
          <p:cNvPr id="56" name="矩形 4"/>
          <p:cNvSpPr>
            <a:spLocks noChangeArrowheads="1"/>
          </p:cNvSpPr>
          <p:nvPr/>
        </p:nvSpPr>
        <p:spPr bwMode="auto">
          <a:xfrm>
            <a:off x="8054974" y="4210050"/>
            <a:ext cx="2427288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You cannot improve your past, but you can improve your future. Once time is wasted, life is wasted.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47"/>
      <p:bldP grpId="0" spid="50"/>
      <p:bldP grpId="0" spid="51"/>
      <p:bldP grpId="0" spid="52"/>
      <p:bldP grpId="0" spid="53"/>
      <p:bldP grpId="0" spid="54"/>
      <p:bldP grpId="0" spid="55"/>
      <p:bldP grpId="0" spid="5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星空5" id="921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74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/>
          <p:cNvSpPr/>
          <p:nvPr/>
        </p:nvSpPr>
        <p:spPr>
          <a:xfrm rot="16200000">
            <a:off x="6270625" y="4694238"/>
            <a:ext cx="433387" cy="350838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5448300" y="3933825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159375" y="4257675"/>
            <a:ext cx="2160588" cy="51816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zh-CN" b="1" kumimoji="1" lang="en-US" sz="2800">
                <a:solidFill>
                  <a:schemeClr val="bg1">
                    <a:lumMod val="95000"/>
                  </a:schemeClr>
                </a:solidFill>
              </a:rPr>
              <a:t>PART TWO</a:t>
            </a:r>
          </a:p>
        </p:txBody>
      </p:sp>
      <p:sp>
        <p:nvSpPr>
          <p:cNvPr id="9222" name="文本框 5"/>
          <p:cNvSpPr txBox="1">
            <a:spLocks noChangeArrowheads="1"/>
          </p:cNvSpPr>
          <p:nvPr/>
        </p:nvSpPr>
        <p:spPr bwMode="auto">
          <a:xfrm>
            <a:off x="4424362" y="5265738"/>
            <a:ext cx="5791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</p:cSld>
  <p:clrMapOvr>
    <a:masterClrMapping/>
  </p:clrMapOvr>
  <p:transition spd="slow">
    <p:wip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椭圆 33"/>
          <p:cNvSpPr/>
          <p:nvPr/>
        </p:nvSpPr>
        <p:spPr>
          <a:xfrm>
            <a:off x="5514975" y="2492375"/>
            <a:ext cx="1162050" cy="11636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64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3340100" y="2460625"/>
            <a:ext cx="1163638" cy="11620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5720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b="1" kumimoji="1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450" y="6011862"/>
            <a:ext cx="11012488" cy="725408"/>
          </a:xfrm>
          <a:prstGeom prst="rect">
            <a:avLst/>
          </a:prstGeom>
          <a:noFill/>
        </p:spPr>
        <p:txBody>
          <a:bodyPr bIns="45712" lIns="91424" rIns="91424" tIns="45712">
            <a:spAutoFit/>
          </a:bodyPr>
          <a:lstStyle/>
          <a:p>
            <a:pPr defTabSz="685681" eaLnBrk="1" hangingPunct="1">
              <a:lnSpc>
                <a:spcPct val="130000"/>
              </a:lnSpc>
              <a:defRPr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3287713" y="5229225"/>
            <a:ext cx="60960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92D050"/>
                </a:solidFill>
                <a:latin charset="0" panose="020b0604020202020204" pitchFamily="34" typeface="Arial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2233613" y="4108450"/>
            <a:ext cx="8313737" cy="11887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sp>
        <p:nvSpPr>
          <p:cNvPr id="14" name="椭圆 13"/>
          <p:cNvSpPr/>
          <p:nvPr/>
        </p:nvSpPr>
        <p:spPr>
          <a:xfrm>
            <a:off x="7680325" y="2482850"/>
            <a:ext cx="1162050" cy="11620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grpSp>
        <p:nvGrpSpPr>
          <p:cNvPr id="15" name="组 4"/>
          <p:cNvGrpSpPr/>
          <p:nvPr/>
        </p:nvGrpSpPr>
        <p:grpSpPr>
          <a:xfrm>
            <a:off x="3515273" y="2530291"/>
            <a:ext cx="831850" cy="996950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16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b="b" l="0" r="r" t="0"/>
              <a:pathLst>
                <a:path h="32" w="148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  <p:sp>
          <p:nvSpPr>
            <p:cNvPr id="17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b="b" l="0" r="r" t="0"/>
              <a:pathLst>
                <a:path h="32" w="148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b="b" l="0" r="r" t="0"/>
              <a:pathLst>
                <a:path h="366" w="300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  <p:sp>
          <p:nvSpPr>
            <p:cNvPr id="21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b="b" l="0" r="r" t="0"/>
              <a:pathLst>
                <a:path h="114" w="3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b="b" l="0" r="r" t="0"/>
              <a:pathLst>
                <a:path h="112" w="8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b="b" l="0" r="r" t="0"/>
              <a:pathLst>
                <a:path h="82" w="114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  <p:sp>
          <p:nvSpPr>
            <p:cNvPr id="24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b="b" l="0" r="r" t="0"/>
              <a:pathLst>
                <a:path h="82" w="11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  <p:sp>
          <p:nvSpPr>
            <p:cNvPr id="25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b="b" l="0" r="r" t="0"/>
              <a:pathLst>
                <a:path h="112" w="8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 u="sng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84194" y="2663798"/>
            <a:ext cx="822325" cy="796925"/>
            <a:chOff x="5314950" y="3314700"/>
            <a:chExt cx="822325" cy="796925"/>
          </a:xfrm>
          <a:solidFill>
            <a:schemeClr val="bg1"/>
          </a:solidFill>
        </p:grpSpPr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5314950" y="3336925"/>
              <a:ext cx="777875" cy="768350"/>
            </a:xfrm>
            <a:custGeom>
              <a:cxnLst>
                <a:cxn ang="0">
                  <a:pos x="320" y="254"/>
                </a:cxn>
                <a:cxn ang="0">
                  <a:pos x="164" y="102"/>
                </a:cxn>
                <a:cxn ang="0">
                  <a:pos x="166" y="92"/>
                </a:cxn>
                <a:cxn ang="0">
                  <a:pos x="166" y="70"/>
                </a:cxn>
                <a:cxn ang="0">
                  <a:pos x="160" y="50"/>
                </a:cxn>
                <a:cxn ang="0">
                  <a:pos x="150" y="32"/>
                </a:cxn>
                <a:cxn ang="0">
                  <a:pos x="142" y="24"/>
                </a:cxn>
                <a:cxn ang="0">
                  <a:pos x="122" y="10"/>
                </a:cxn>
                <a:cxn ang="0">
                  <a:pos x="102" y="2"/>
                </a:cxn>
                <a:cxn ang="0">
                  <a:pos x="78" y="0"/>
                </a:cxn>
                <a:cxn ang="0">
                  <a:pos x="56" y="4"/>
                </a:cxn>
                <a:cxn ang="0">
                  <a:pos x="96" y="44"/>
                </a:cxn>
                <a:cxn ang="0">
                  <a:pos x="104" y="56"/>
                </a:cxn>
                <a:cxn ang="0">
                  <a:pos x="106" y="70"/>
                </a:cxn>
                <a:cxn ang="0">
                  <a:pos x="104" y="82"/>
                </a:cxn>
                <a:cxn ang="0">
                  <a:pos x="96" y="96"/>
                </a:cxn>
                <a:cxn ang="0">
                  <a:pos x="90" y="100"/>
                </a:cxn>
                <a:cxn ang="0">
                  <a:pos x="76" y="106"/>
                </a:cxn>
                <a:cxn ang="0">
                  <a:pos x="62" y="106"/>
                </a:cxn>
                <a:cxn ang="0">
                  <a:pos x="50" y="102"/>
                </a:cxn>
                <a:cxn ang="0">
                  <a:pos x="4" y="58"/>
                </a:cxn>
                <a:cxn ang="0">
                  <a:pos x="2" y="68"/>
                </a:cxn>
                <a:cxn ang="0">
                  <a:pos x="0" y="92"/>
                </a:cxn>
                <a:cxn ang="0">
                  <a:pos x="6" y="114"/>
                </a:cxn>
                <a:cxn ang="0">
                  <a:pos x="16" y="134"/>
                </a:cxn>
                <a:cxn ang="0">
                  <a:pos x="24" y="144"/>
                </a:cxn>
                <a:cxn ang="0">
                  <a:pos x="42" y="156"/>
                </a:cxn>
                <a:cxn ang="0">
                  <a:pos x="62" y="164"/>
                </a:cxn>
                <a:cxn ang="0">
                  <a:pos x="82" y="168"/>
                </a:cxn>
                <a:cxn ang="0">
                  <a:pos x="102" y="164"/>
                </a:cxn>
                <a:cxn ang="0">
                  <a:pos x="194" y="256"/>
                </a:cxn>
                <a:cxn ang="0">
                  <a:pos x="208" y="268"/>
                </a:cxn>
                <a:cxn ang="0">
                  <a:pos x="256" y="314"/>
                </a:cxn>
                <a:cxn ang="0">
                  <a:pos x="354" y="412"/>
                </a:cxn>
                <a:cxn ang="0">
                  <a:pos x="358" y="440"/>
                </a:cxn>
                <a:cxn ang="0">
                  <a:pos x="374" y="464"/>
                </a:cxn>
                <a:cxn ang="0">
                  <a:pos x="384" y="474"/>
                </a:cxn>
                <a:cxn ang="0">
                  <a:pos x="410" y="484"/>
                </a:cxn>
                <a:cxn ang="0">
                  <a:pos x="436" y="482"/>
                </a:cxn>
                <a:cxn ang="0">
                  <a:pos x="460" y="472"/>
                </a:cxn>
                <a:cxn ang="0">
                  <a:pos x="470" y="464"/>
                </a:cxn>
                <a:cxn ang="0">
                  <a:pos x="484" y="442"/>
                </a:cxn>
                <a:cxn ang="0">
                  <a:pos x="490" y="416"/>
                </a:cxn>
                <a:cxn ang="0">
                  <a:pos x="484" y="390"/>
                </a:cxn>
                <a:cxn ang="0">
                  <a:pos x="470" y="368"/>
                </a:cxn>
                <a:cxn ang="0">
                  <a:pos x="458" y="360"/>
                </a:cxn>
                <a:cxn ang="0">
                  <a:pos x="430" y="350"/>
                </a:cxn>
                <a:cxn ang="0">
                  <a:pos x="416" y="350"/>
                </a:cxn>
                <a:cxn ang="0">
                  <a:pos x="412" y="452"/>
                </a:cxn>
                <a:cxn ang="0">
                  <a:pos x="396" y="392"/>
                </a:cxn>
                <a:cxn ang="0">
                  <a:pos x="456" y="408"/>
                </a:cxn>
              </a:cxnLst>
              <a:rect b="b" l="0" r="r" t="0"/>
              <a:pathLst>
                <a:path h="482" w="490">
                  <a:moveTo>
                    <a:pt x="416" y="350"/>
                  </a:moveTo>
                  <a:lnTo>
                    <a:pt x="320" y="254"/>
                  </a:lnTo>
                  <a:lnTo>
                    <a:pt x="236" y="17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6" y="92"/>
                  </a:lnTo>
                  <a:lnTo>
                    <a:pt x="168" y="82"/>
                  </a:lnTo>
                  <a:lnTo>
                    <a:pt x="166" y="70"/>
                  </a:lnTo>
                  <a:lnTo>
                    <a:pt x="164" y="60"/>
                  </a:lnTo>
                  <a:lnTo>
                    <a:pt x="160" y="50"/>
                  </a:lnTo>
                  <a:lnTo>
                    <a:pt x="156" y="42"/>
                  </a:lnTo>
                  <a:lnTo>
                    <a:pt x="150" y="32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32" y="16"/>
                  </a:lnTo>
                  <a:lnTo>
                    <a:pt x="122" y="10"/>
                  </a:lnTo>
                  <a:lnTo>
                    <a:pt x="112" y="4"/>
                  </a:lnTo>
                  <a:lnTo>
                    <a:pt x="102" y="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56" y="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100" y="50"/>
                  </a:lnTo>
                  <a:lnTo>
                    <a:pt x="104" y="56"/>
                  </a:lnTo>
                  <a:lnTo>
                    <a:pt x="106" y="62"/>
                  </a:lnTo>
                  <a:lnTo>
                    <a:pt x="106" y="70"/>
                  </a:lnTo>
                  <a:lnTo>
                    <a:pt x="106" y="76"/>
                  </a:lnTo>
                  <a:lnTo>
                    <a:pt x="104" y="82"/>
                  </a:lnTo>
                  <a:lnTo>
                    <a:pt x="100" y="90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0" y="100"/>
                  </a:lnTo>
                  <a:lnTo>
                    <a:pt x="84" y="104"/>
                  </a:lnTo>
                  <a:lnTo>
                    <a:pt x="76" y="106"/>
                  </a:lnTo>
                  <a:lnTo>
                    <a:pt x="70" y="106"/>
                  </a:lnTo>
                  <a:lnTo>
                    <a:pt x="62" y="106"/>
                  </a:lnTo>
                  <a:lnTo>
                    <a:pt x="56" y="104"/>
                  </a:lnTo>
                  <a:lnTo>
                    <a:pt x="50" y="102"/>
                  </a:lnTo>
                  <a:lnTo>
                    <a:pt x="44" y="9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32" y="150"/>
                  </a:lnTo>
                  <a:lnTo>
                    <a:pt x="42" y="156"/>
                  </a:lnTo>
                  <a:lnTo>
                    <a:pt x="52" y="162"/>
                  </a:lnTo>
                  <a:lnTo>
                    <a:pt x="62" y="164"/>
                  </a:lnTo>
                  <a:lnTo>
                    <a:pt x="72" y="166"/>
                  </a:lnTo>
                  <a:lnTo>
                    <a:pt x="82" y="168"/>
                  </a:lnTo>
                  <a:lnTo>
                    <a:pt x="92" y="166"/>
                  </a:lnTo>
                  <a:lnTo>
                    <a:pt x="102" y="164"/>
                  </a:lnTo>
                  <a:lnTo>
                    <a:pt x="172" y="234"/>
                  </a:lnTo>
                  <a:lnTo>
                    <a:pt x="194" y="25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56" y="314"/>
                  </a:lnTo>
                  <a:lnTo>
                    <a:pt x="354" y="412"/>
                  </a:lnTo>
                  <a:lnTo>
                    <a:pt x="354" y="412"/>
                  </a:lnTo>
                  <a:lnTo>
                    <a:pt x="356" y="426"/>
                  </a:lnTo>
                  <a:lnTo>
                    <a:pt x="358" y="440"/>
                  </a:lnTo>
                  <a:lnTo>
                    <a:pt x="364" y="454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84" y="474"/>
                  </a:lnTo>
                  <a:lnTo>
                    <a:pt x="396" y="480"/>
                  </a:lnTo>
                  <a:lnTo>
                    <a:pt x="410" y="484"/>
                  </a:lnTo>
                  <a:lnTo>
                    <a:pt x="422" y="484"/>
                  </a:lnTo>
                  <a:lnTo>
                    <a:pt x="436" y="482"/>
                  </a:lnTo>
                  <a:lnTo>
                    <a:pt x="448" y="480"/>
                  </a:lnTo>
                  <a:lnTo>
                    <a:pt x="460" y="472"/>
                  </a:lnTo>
                  <a:lnTo>
                    <a:pt x="470" y="464"/>
                  </a:lnTo>
                  <a:lnTo>
                    <a:pt x="470" y="464"/>
                  </a:lnTo>
                  <a:lnTo>
                    <a:pt x="478" y="454"/>
                  </a:lnTo>
                  <a:lnTo>
                    <a:pt x="484" y="442"/>
                  </a:lnTo>
                  <a:lnTo>
                    <a:pt x="488" y="430"/>
                  </a:lnTo>
                  <a:lnTo>
                    <a:pt x="490" y="416"/>
                  </a:lnTo>
                  <a:lnTo>
                    <a:pt x="488" y="404"/>
                  </a:lnTo>
                  <a:lnTo>
                    <a:pt x="484" y="390"/>
                  </a:lnTo>
                  <a:lnTo>
                    <a:pt x="478" y="380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58" y="360"/>
                  </a:lnTo>
                  <a:lnTo>
                    <a:pt x="444" y="354"/>
                  </a:lnTo>
                  <a:lnTo>
                    <a:pt x="430" y="350"/>
                  </a:lnTo>
                  <a:lnTo>
                    <a:pt x="416" y="350"/>
                  </a:lnTo>
                  <a:lnTo>
                    <a:pt x="416" y="350"/>
                  </a:lnTo>
                  <a:close/>
                  <a:moveTo>
                    <a:pt x="446" y="442"/>
                  </a:moveTo>
                  <a:lnTo>
                    <a:pt x="412" y="452"/>
                  </a:lnTo>
                  <a:lnTo>
                    <a:pt x="388" y="426"/>
                  </a:lnTo>
                  <a:lnTo>
                    <a:pt x="396" y="392"/>
                  </a:lnTo>
                  <a:lnTo>
                    <a:pt x="430" y="382"/>
                  </a:lnTo>
                  <a:lnTo>
                    <a:pt x="456" y="408"/>
                  </a:lnTo>
                  <a:lnTo>
                    <a:pt x="446" y="4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1" name="Freeform 210"/>
            <p:cNvSpPr>
              <a:spLocks noEditPoints="1"/>
            </p:cNvSpPr>
            <p:nvPr/>
          </p:nvSpPr>
          <p:spPr bwMode="auto">
            <a:xfrm>
              <a:off x="5340350" y="3733800"/>
              <a:ext cx="377825" cy="377825"/>
            </a:xfrm>
            <a:custGeom>
              <a:cxnLst>
                <a:cxn ang="0">
                  <a:pos x="54" y="80"/>
                </a:cxn>
                <a:cxn ang="0">
                  <a:pos x="16" y="118"/>
                </a:cxn>
                <a:cxn ang="0">
                  <a:pos x="4" y="134"/>
                </a:cxn>
                <a:cxn ang="0">
                  <a:pos x="0" y="152"/>
                </a:cxn>
                <a:cxn ang="0">
                  <a:pos x="4" y="170"/>
                </a:cxn>
                <a:cxn ang="0">
                  <a:pos x="14" y="188"/>
                </a:cxn>
                <a:cxn ang="0">
                  <a:pos x="50" y="224"/>
                </a:cxn>
                <a:cxn ang="0">
                  <a:pos x="66" y="234"/>
                </a:cxn>
                <a:cxn ang="0">
                  <a:pos x="86" y="238"/>
                </a:cxn>
                <a:cxn ang="0">
                  <a:pos x="104" y="234"/>
                </a:cxn>
                <a:cxn ang="0">
                  <a:pos x="120" y="224"/>
                </a:cxn>
                <a:cxn ang="0">
                  <a:pos x="182" y="162"/>
                </a:cxn>
                <a:cxn ang="0">
                  <a:pos x="132" y="0"/>
                </a:cxn>
                <a:cxn ang="0">
                  <a:pos x="188" y="88"/>
                </a:cxn>
                <a:cxn ang="0">
                  <a:pos x="192" y="94"/>
                </a:cxn>
                <a:cxn ang="0">
                  <a:pos x="192" y="104"/>
                </a:cxn>
                <a:cxn ang="0">
                  <a:pos x="88" y="208"/>
                </a:cxn>
                <a:cxn ang="0">
                  <a:pos x="84" y="212"/>
                </a:cxn>
                <a:cxn ang="0">
                  <a:pos x="72" y="212"/>
                </a:cxn>
                <a:cxn ang="0">
                  <a:pos x="68" y="210"/>
                </a:cxn>
                <a:cxn ang="0">
                  <a:pos x="64" y="200"/>
                </a:cxn>
                <a:cxn ang="0">
                  <a:pos x="68" y="190"/>
                </a:cxn>
                <a:cxn ang="0">
                  <a:pos x="168" y="90"/>
                </a:cxn>
                <a:cxn ang="0">
                  <a:pos x="178" y="84"/>
                </a:cxn>
                <a:cxn ang="0">
                  <a:pos x="188" y="88"/>
                </a:cxn>
                <a:cxn ang="0">
                  <a:pos x="150" y="50"/>
                </a:cxn>
                <a:cxn ang="0">
                  <a:pos x="152" y="54"/>
                </a:cxn>
                <a:cxn ang="0">
                  <a:pos x="152" y="66"/>
                </a:cxn>
                <a:cxn ang="0">
                  <a:pos x="50" y="170"/>
                </a:cxn>
                <a:cxn ang="0">
                  <a:pos x="44" y="172"/>
                </a:cxn>
                <a:cxn ang="0">
                  <a:pos x="34" y="172"/>
                </a:cxn>
                <a:cxn ang="0">
                  <a:pos x="30" y="170"/>
                </a:cxn>
                <a:cxn ang="0">
                  <a:pos x="26" y="160"/>
                </a:cxn>
                <a:cxn ang="0">
                  <a:pos x="30" y="150"/>
                </a:cxn>
                <a:cxn ang="0">
                  <a:pos x="130" y="50"/>
                </a:cxn>
                <a:cxn ang="0">
                  <a:pos x="140" y="46"/>
                </a:cxn>
                <a:cxn ang="0">
                  <a:pos x="150" y="50"/>
                </a:cxn>
              </a:cxnLst>
              <a:rect b="b" l="0" r="r" t="0"/>
              <a:pathLst>
                <a:path h="238" w="238">
                  <a:moveTo>
                    <a:pt x="78" y="56"/>
                  </a:moveTo>
                  <a:lnTo>
                    <a:pt x="54" y="8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8" y="126"/>
                  </a:lnTo>
                  <a:lnTo>
                    <a:pt x="4" y="134"/>
                  </a:lnTo>
                  <a:lnTo>
                    <a:pt x="2" y="142"/>
                  </a:lnTo>
                  <a:lnTo>
                    <a:pt x="0" y="152"/>
                  </a:lnTo>
                  <a:lnTo>
                    <a:pt x="2" y="162"/>
                  </a:lnTo>
                  <a:lnTo>
                    <a:pt x="4" y="170"/>
                  </a:lnTo>
                  <a:lnTo>
                    <a:pt x="8" y="180"/>
                  </a:lnTo>
                  <a:lnTo>
                    <a:pt x="14" y="188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30"/>
                  </a:lnTo>
                  <a:lnTo>
                    <a:pt x="66" y="234"/>
                  </a:lnTo>
                  <a:lnTo>
                    <a:pt x="76" y="236"/>
                  </a:lnTo>
                  <a:lnTo>
                    <a:pt x="86" y="238"/>
                  </a:lnTo>
                  <a:lnTo>
                    <a:pt x="96" y="236"/>
                  </a:lnTo>
                  <a:lnTo>
                    <a:pt x="104" y="234"/>
                  </a:lnTo>
                  <a:lnTo>
                    <a:pt x="112" y="230"/>
                  </a:lnTo>
                  <a:lnTo>
                    <a:pt x="120" y="224"/>
                  </a:lnTo>
                  <a:lnTo>
                    <a:pt x="160" y="186"/>
                  </a:lnTo>
                  <a:lnTo>
                    <a:pt x="182" y="162"/>
                  </a:lnTo>
                  <a:lnTo>
                    <a:pt x="238" y="106"/>
                  </a:lnTo>
                  <a:lnTo>
                    <a:pt x="132" y="0"/>
                  </a:lnTo>
                  <a:lnTo>
                    <a:pt x="78" y="56"/>
                  </a:lnTo>
                  <a:close/>
                  <a:moveTo>
                    <a:pt x="188" y="88"/>
                  </a:moveTo>
                  <a:lnTo>
                    <a:pt x="188" y="88"/>
                  </a:lnTo>
                  <a:lnTo>
                    <a:pt x="192" y="94"/>
                  </a:lnTo>
                  <a:lnTo>
                    <a:pt x="192" y="98"/>
                  </a:lnTo>
                  <a:lnTo>
                    <a:pt x="192" y="104"/>
                  </a:lnTo>
                  <a:lnTo>
                    <a:pt x="188" y="1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4" y="212"/>
                  </a:lnTo>
                  <a:lnTo>
                    <a:pt x="78" y="214"/>
                  </a:lnTo>
                  <a:lnTo>
                    <a:pt x="72" y="212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6" y="204"/>
                  </a:lnTo>
                  <a:lnTo>
                    <a:pt x="64" y="200"/>
                  </a:lnTo>
                  <a:lnTo>
                    <a:pt x="66" y="194"/>
                  </a:lnTo>
                  <a:lnTo>
                    <a:pt x="68" y="1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74" y="86"/>
                  </a:lnTo>
                  <a:lnTo>
                    <a:pt x="178" y="84"/>
                  </a:lnTo>
                  <a:lnTo>
                    <a:pt x="184" y="86"/>
                  </a:lnTo>
                  <a:lnTo>
                    <a:pt x="188" y="88"/>
                  </a:lnTo>
                  <a:lnTo>
                    <a:pt x="188" y="88"/>
                  </a:lnTo>
                  <a:close/>
                  <a:moveTo>
                    <a:pt x="150" y="50"/>
                  </a:moveTo>
                  <a:lnTo>
                    <a:pt x="150" y="50"/>
                  </a:lnTo>
                  <a:lnTo>
                    <a:pt x="152" y="54"/>
                  </a:lnTo>
                  <a:lnTo>
                    <a:pt x="154" y="60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44" y="172"/>
                  </a:lnTo>
                  <a:lnTo>
                    <a:pt x="40" y="174"/>
                  </a:lnTo>
                  <a:lnTo>
                    <a:pt x="34" y="172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26" y="166"/>
                  </a:lnTo>
                  <a:lnTo>
                    <a:pt x="26" y="160"/>
                  </a:lnTo>
                  <a:lnTo>
                    <a:pt x="26" y="154"/>
                  </a:lnTo>
                  <a:lnTo>
                    <a:pt x="30" y="1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4" y="46"/>
                  </a:lnTo>
                  <a:lnTo>
                    <a:pt x="140" y="46"/>
                  </a:lnTo>
                  <a:lnTo>
                    <a:pt x="146" y="46"/>
                  </a:lnTo>
                  <a:lnTo>
                    <a:pt x="150" y="50"/>
                  </a:lnTo>
                  <a:lnTo>
                    <a:pt x="1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  <p:sp>
          <p:nvSpPr>
            <p:cNvPr id="32" name="Freeform 211"/>
            <p:cNvSpPr/>
            <p:nvPr/>
          </p:nvSpPr>
          <p:spPr bwMode="auto">
            <a:xfrm>
              <a:off x="5759450" y="3314700"/>
              <a:ext cx="377825" cy="377825"/>
            </a:xfrm>
            <a:custGeom>
              <a:cxnLst>
                <a:cxn ang="0">
                  <a:pos x="38" y="238"/>
                </a:cxn>
                <a:cxn ang="0">
                  <a:pos x="104" y="170"/>
                </a:cxn>
                <a:cxn ang="0">
                  <a:pos x="128" y="196"/>
                </a:cxn>
                <a:cxn ang="0">
                  <a:pos x="238" y="86"/>
                </a:cxn>
                <a:cxn ang="0">
                  <a:pos x="150" y="0"/>
                </a:cxn>
                <a:cxn ang="0">
                  <a:pos x="42" y="110"/>
                </a:cxn>
                <a:cxn ang="0">
                  <a:pos x="68" y="134"/>
                </a:cxn>
                <a:cxn ang="0">
                  <a:pos x="0" y="200"/>
                </a:cxn>
                <a:cxn ang="0">
                  <a:pos x="38" y="238"/>
                </a:cxn>
              </a:cxnLst>
              <a:rect b="b" l="0" r="r" t="0"/>
              <a:pathLst>
                <a:path h="238" w="238">
                  <a:moveTo>
                    <a:pt x="38" y="238"/>
                  </a:moveTo>
                  <a:lnTo>
                    <a:pt x="104" y="170"/>
                  </a:lnTo>
                  <a:lnTo>
                    <a:pt x="128" y="196"/>
                  </a:lnTo>
                  <a:lnTo>
                    <a:pt x="238" y="86"/>
                  </a:lnTo>
                  <a:lnTo>
                    <a:pt x="150" y="0"/>
                  </a:lnTo>
                  <a:lnTo>
                    <a:pt x="42" y="110"/>
                  </a:lnTo>
                  <a:lnTo>
                    <a:pt x="68" y="134"/>
                  </a:lnTo>
                  <a:lnTo>
                    <a:pt x="0" y="200"/>
                  </a:lnTo>
                  <a:lnTo>
                    <a:pt x="38" y="2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/>
            </a:p>
          </p:txBody>
        </p:sp>
      </p:grpSp>
      <p:sp>
        <p:nvSpPr>
          <p:cNvPr id="10253" name="Freeform 183"/>
          <p:cNvSpPr>
            <a:spLocks noEditPoints="1"/>
          </p:cNvSpPr>
          <p:nvPr/>
        </p:nvSpPr>
        <p:spPr bwMode="auto">
          <a:xfrm>
            <a:off x="8001000" y="2686050"/>
            <a:ext cx="746125" cy="742950"/>
          </a:xfrm>
          <a:custGeom>
            <a:gdLst>
              <a:gd fmla="*/ 0 w 470" name="T0"/>
              <a:gd fmla="*/ 0 h 468" name="T1"/>
              <a:gd fmla="*/ 31750 w 470" name="T2"/>
              <a:gd fmla="*/ 742950 h 468" name="T3"/>
              <a:gd fmla="*/ 304800 w 470" name="T4"/>
              <a:gd fmla="*/ 593725 h 468" name="T5"/>
              <a:gd fmla="*/ 368300 w 470" name="T6"/>
              <a:gd fmla="*/ 701675 h 468" name="T7"/>
              <a:gd fmla="*/ 466725 w 470" name="T8"/>
              <a:gd fmla="*/ 523875 h 468" name="T9"/>
              <a:gd fmla="*/ 746125 w 470" name="T10"/>
              <a:gd fmla="*/ 450850 h 468" name="T11"/>
              <a:gd fmla="*/ 0 w 470" name="T12"/>
              <a:gd fmla="*/ 0 h 468" name="T13"/>
              <a:gd fmla="*/ 368300 w 470" name="T14"/>
              <a:gd fmla="*/ 628650 h 468" name="T15"/>
              <a:gd fmla="*/ 85725 w 470" name="T16"/>
              <a:gd fmla="*/ 127000 h 468" name="T17"/>
              <a:gd fmla="*/ 431800 w 470" name="T18"/>
              <a:gd fmla="*/ 514350 h 468" name="T19"/>
              <a:gd fmla="*/ 368300 w 470" name="T20"/>
              <a:gd fmla="*/ 628650 h 46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468" w="470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60</Paragraphs>
  <Slides>12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9">
      <vt:lpstr>Arial</vt:lpstr>
      <vt:lpstr>Calibri Light</vt:lpstr>
      <vt:lpstr>Calibri</vt:lpstr>
      <vt:lpstr>宋体</vt:lpstr>
      <vt:lpstr>微软雅黑</vt:lpstr>
      <vt:lpstr>Segoe UI Light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2021-08-22T12:01:30Z</dcterms:created>
  <cp:lastPrinted>2021-08-22T12:01:30Z</cp:lastPrinted>
  <dcterms:modified xsi:type="dcterms:W3CDTF">2021-08-22T05:47:31Z</dcterms:modified>
  <cp:revision>1</cp:revision>
</cp:coreProperties>
</file>