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34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3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presentationml.tags+xml" PartName="/ppt/tags/tag2.xml"/>
  <Override ContentType="application/vnd.openxmlformats-officedocument.presentationml.tags+xml" PartName="/ppt/tags/tag3.xml"/>
  <Override ContentType="application/vnd.openxmlformats-officedocument.presentationml.tags+xml" PartName="/ppt/tags/tag4.xml"/>
  <Override ContentType="application/vnd.openxmlformats-officedocument.presentationml.tags+xml" PartName="/ppt/tags/tag5.xml"/>
  <Override ContentType="application/vnd.openxmlformats-officedocument.presentationml.tags+xml" PartName="/ppt/tags/tag6.xml"/>
  <Override ContentType="application/vnd.openxmlformats-officedocument.presentationml.tags+xml" PartName="/ppt/tags/tag7.xml"/>
  <Override ContentType="application/vnd.openxmlformats-officedocument.presentationml.tags+xml" PartName="/ppt/tags/tag8.xml"/>
  <Override ContentType="application/vnd.openxmlformats-officedocument.presentationml.tags+xml" PartName="/ppt/tags/tag9.xml"/>
  <Override ContentType="application/vnd.openxmlformats-officedocument.presentationml.tags+xml" PartName="/ppt/tags/tag10.xml"/>
  <Override ContentType="application/vnd.openxmlformats-officedocument.presentationml.tags+xml" PartName="/ppt/tags/tag11.xml"/>
  <Override ContentType="application/vnd.openxmlformats-officedocument.presentationml.tags+xml" PartName="/ppt/tags/tag12.xml"/>
  <Override ContentType="application/vnd.openxmlformats-officedocument.presentationml.tags+xml" PartName="/ppt/tags/tag13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1" r:id="rId2"/>
    <p:sldMasterId id="2147483673" r:id="rId3"/>
  </p:sldMasterIdLst>
  <p:notesMasterIdLst>
    <p:notesMasterId r:id="rId4"/>
  </p:notesMasterIdLst>
  <p:sldIdLst>
    <p:sldId id="258" r:id="rId5"/>
    <p:sldId id="272" r:id="rId6"/>
    <p:sldId id="268" r:id="rId7"/>
    <p:sldId id="275" r:id="rId8"/>
    <p:sldId id="273" r:id="rId9"/>
    <p:sldId id="262" r:id="rId10"/>
    <p:sldId id="269" r:id="rId11"/>
    <p:sldId id="276" r:id="rId12"/>
    <p:sldId id="277" r:id="rId13"/>
    <p:sldId id="279" r:id="rId14"/>
    <p:sldId id="278" r:id="rId15"/>
    <p:sldId id="270" r:id="rId16"/>
    <p:sldId id="280" r:id="rId17"/>
    <p:sldId id="281" r:id="rId18"/>
    <p:sldId id="286" r:id="rId19"/>
    <p:sldId id="284" r:id="rId20"/>
    <p:sldId id="274" r:id="rId21"/>
    <p:sldId id="271" r:id="rId22"/>
    <p:sldId id="287" r:id="rId23"/>
    <p:sldId id="259" r:id="rId24"/>
    <p:sldId id="264" r:id="rId25"/>
    <p:sldId id="265" r:id="rId26"/>
    <p:sldId id="261" r:id="rId27"/>
    <p:sldId id="285" r:id="rId28"/>
    <p:sldId id="288" r:id="rId29"/>
  </p:sldIdLst>
  <p:sldSz cx="12192000" cy="6858000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6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12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846" y="108"/>
      </p:cViewPr>
      <p:guideLst>
        <p:guide orient="horz" pos="38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6.xml" Type="http://schemas.openxmlformats.org/officeDocument/2006/relationships/slide"/><Relationship Id="rId11" Target="slides/slide7.xml" Type="http://schemas.openxmlformats.org/officeDocument/2006/relationships/slide"/><Relationship Id="rId12" Target="slides/slide8.xml" Type="http://schemas.openxmlformats.org/officeDocument/2006/relationships/slide"/><Relationship Id="rId13" Target="slides/slide9.xml" Type="http://schemas.openxmlformats.org/officeDocument/2006/relationships/slide"/><Relationship Id="rId14" Target="slides/slide10.xml" Type="http://schemas.openxmlformats.org/officeDocument/2006/relationships/slide"/><Relationship Id="rId15" Target="slides/slide11.xml" Type="http://schemas.openxmlformats.org/officeDocument/2006/relationships/slide"/><Relationship Id="rId16" Target="slides/slide12.xml" Type="http://schemas.openxmlformats.org/officeDocument/2006/relationships/slide"/><Relationship Id="rId17" Target="slides/slide13.xml" Type="http://schemas.openxmlformats.org/officeDocument/2006/relationships/slide"/><Relationship Id="rId18" Target="slides/slide14.xml" Type="http://schemas.openxmlformats.org/officeDocument/2006/relationships/slide"/><Relationship Id="rId19" Target="slides/slide15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6.xml" Type="http://schemas.openxmlformats.org/officeDocument/2006/relationships/slide"/><Relationship Id="rId21" Target="slides/slide17.xml" Type="http://schemas.openxmlformats.org/officeDocument/2006/relationships/slide"/><Relationship Id="rId22" Target="slides/slide18.xml" Type="http://schemas.openxmlformats.org/officeDocument/2006/relationships/slide"/><Relationship Id="rId23" Target="slides/slide19.xml" Type="http://schemas.openxmlformats.org/officeDocument/2006/relationships/slide"/><Relationship Id="rId24" Target="slides/slide20.xml" Type="http://schemas.openxmlformats.org/officeDocument/2006/relationships/slide"/><Relationship Id="rId25" Target="slides/slide21.xml" Type="http://schemas.openxmlformats.org/officeDocument/2006/relationships/slide"/><Relationship Id="rId26" Target="slides/slide22.xml" Type="http://schemas.openxmlformats.org/officeDocument/2006/relationships/slide"/><Relationship Id="rId27" Target="slides/slide23.xml" Type="http://schemas.openxmlformats.org/officeDocument/2006/relationships/slide"/><Relationship Id="rId28" Target="slides/slide24.xml" Type="http://schemas.openxmlformats.org/officeDocument/2006/relationships/slide"/><Relationship Id="rId29" Target="slides/slide25.xml" Type="http://schemas.openxmlformats.org/officeDocument/2006/relationships/slide"/><Relationship Id="rId3" Target="slideMasters/slideMaster3.xml" Type="http://schemas.openxmlformats.org/officeDocument/2006/relationships/slideMaster"/><Relationship Id="rId30" Target="tags/tag13.xml" Type="http://schemas.openxmlformats.org/officeDocument/2006/relationships/tags"/><Relationship Id="rId31" Target="presProps.xml" Type="http://schemas.openxmlformats.org/officeDocument/2006/relationships/presProps"/><Relationship Id="rId32" Target="viewProps.xml" Type="http://schemas.openxmlformats.org/officeDocument/2006/relationships/viewProps"/><Relationship Id="rId33" Target="theme/theme1.xml" Type="http://schemas.openxmlformats.org/officeDocument/2006/relationships/theme"/><Relationship Id="rId34" Target="tableStyles.xml" Type="http://schemas.openxmlformats.org/officeDocument/2006/relationships/tableStyles"/><Relationship Id="rId4" Target="notesMasters/notesMaster1.xml" Type="http://schemas.openxmlformats.org/officeDocument/2006/relationships/notesMaster"/><Relationship Id="rId5" Target="slides/slide1.xml" Type="http://schemas.openxmlformats.org/officeDocument/2006/relationships/slide"/><Relationship Id="rId6" Target="slides/slide2.xml" Type="http://schemas.openxmlformats.org/officeDocument/2006/relationships/slide"/><Relationship Id="rId7" Target="slides/slide3.xml" Type="http://schemas.openxmlformats.org/officeDocument/2006/relationships/slide"/><Relationship Id="rId8" Target="slides/slide4.xml" Type="http://schemas.openxmlformats.org/officeDocument/2006/relationships/slide"/><Relationship Id="rId9" Target="slides/slide5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4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B485F7-773A-4850-B86C-BB378F11B45F}" type="datetimeFigureOut">
              <a:rPr lang="zh-CN" altLang="en-US" smtClean="0"/>
              <a:t>2018/7/15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7A2251-8ABA-4BBB-B8D3-6031CCEE3A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93490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6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7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8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9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0.xml.rels><?xml version="1.0" encoding="UTF-8" standalone="yes"?><Relationships xmlns="http://schemas.openxmlformats.org/package/2006/relationships"><Relationship Id="rId1" Target="../slides/slide2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1.xml.rels><?xml version="1.0" encoding="UTF-8" standalone="yes"?><Relationships xmlns="http://schemas.openxmlformats.org/package/2006/relationships"><Relationship Id="rId1" Target="../slides/slide2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2.xml.rels><?xml version="1.0" encoding="UTF-8" standalone="yes"?><Relationships xmlns="http://schemas.openxmlformats.org/package/2006/relationships"><Relationship Id="rId1" Target="../slides/slide2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3.xml.rels><?xml version="1.0" encoding="UTF-8" standalone="yes"?><Relationships xmlns="http://schemas.openxmlformats.org/package/2006/relationships"><Relationship Id="rId1" Target="../slides/slide2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4.xml.rels><?xml version="1.0" encoding="UTF-8" standalone="yes"?><Relationships xmlns="http://schemas.openxmlformats.org/package/2006/relationships"><Relationship Id="rId1" Target="../slides/slide2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4817684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227949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231771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9532278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3405924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7635596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4357349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5307597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9009127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1177067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829264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9416234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954832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9103541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0628986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2429719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1460129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7584840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764748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9311032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56616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9850374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5172520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651695144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4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5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6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7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8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9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0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1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2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3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4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media/image1.pn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73A053-3666-4134-AE90-2D1DA5E439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F70D360-36AF-4B17-81D5-4BFF1ACB6C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9F8742B-14FD-47D9-9568-047171AA2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8C729-B8A5-4B8D-BA6D-5AE061BB0DBD}" type="datetimeFigureOut">
              <a:rPr lang="zh-CN" altLang="en-US" smtClean="0"/>
              <a:t>2018/7/15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401DA9-A638-4DCD-BA78-04BEA1DDC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E2CD207-BA71-438F-94E5-A21628D34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D237-2A2B-4C32-B218-72E994CEDD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702974532"/>
      </p:ext>
    </p:extLst>
  </p:cSld>
  <p:clrMapOvr>
    <a:masterClrMapping/>
  </p:clrMapOvr>
  <p:transition spd="slow" advClick="0" advTm="2000">
    <p:wipe/>
  </p:transition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A9B5C5-4285-4AE3-AFD8-6CB58370C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89315BE-6366-4893-ADF7-EC8F877E49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0C2CBF1-F469-4AEF-B46F-D3DF73D452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D5B8168-B3F5-4521-81E2-C41D7620E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8C729-B8A5-4B8D-BA6D-5AE061BB0DBD}" type="datetimeFigureOut">
              <a:rPr lang="zh-CN" altLang="en-US" smtClean="0"/>
              <a:t>2018/7/15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DF698AA-94D3-4568-A5B1-1E907CECC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EDE1291-1E7C-4EB4-8D6C-DEEE3A699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D237-2A2B-4C32-B218-72E994CEDD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657376580"/>
      </p:ext>
    </p:extLst>
  </p:cSld>
  <p:clrMapOvr>
    <a:masterClrMapping/>
  </p:clrMapOvr>
  <p:transition spd="slow" advClick="0" advTm="2000">
    <p:wipe/>
  </p:transition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2A1FE23-2599-4A37-8181-3C7F1A4E4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DAED116-1A34-4470-8444-14A4658537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790F23F-2982-4948-8705-CCFD94A1A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8C729-B8A5-4B8D-BA6D-5AE061BB0DBD}" type="datetimeFigureOut">
              <a:rPr lang="zh-CN" altLang="en-US" smtClean="0"/>
              <a:t>2018/7/15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75F10E2-621D-4C4F-AC94-9DF10360B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833F026-817B-4A77-8BB9-8A0AD453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D237-2A2B-4C32-B218-72E994CEDD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157554829"/>
      </p:ext>
    </p:extLst>
  </p:cSld>
  <p:clrMapOvr>
    <a:masterClrMapping/>
  </p:clrMapOvr>
  <p:transition spd="slow" advClick="0" advTm="2000">
    <p:wipe/>
  </p:transition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165C5BB-CB00-4FF1-B84C-CCD570059D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A1224C6-C6D8-42E9-AC23-5061842738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E937272-358D-4580-A009-424BF7389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8C729-B8A5-4B8D-BA6D-5AE061BB0DBD}" type="datetimeFigureOut">
              <a:rPr lang="zh-CN" altLang="en-US" smtClean="0"/>
              <a:t>2018/7/15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23C9400-E68A-4E91-8FAD-00B7861AD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D43D651-C947-4FB9-B00F-0336104C1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D237-2A2B-4C32-B218-72E994CEDD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230478530"/>
      </p:ext>
    </p:extLst>
  </p:cSld>
  <p:clrMapOvr>
    <a:masterClrMapping/>
  </p:clrMapOvr>
  <p:transition spd="slow" advClick="0" advTm="2000">
    <p:wipe/>
  </p:transition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364423639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27784525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341775752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536902005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773337887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157846370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578126406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6CA3853-E289-4EEE-B32D-18BBBD5F2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04E15E-6D04-41DB-89B9-FEF14A8ED4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66A71D4-1A07-48E1-997B-6BB2A51DB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8C729-B8A5-4B8D-BA6D-5AE061BB0DBD}" type="datetimeFigureOut">
              <a:rPr lang="zh-CN" altLang="en-US" smtClean="0"/>
              <a:t>2018/7/15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7F6E334-86FC-452E-821C-FF9D80289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ABFC55F-A7F1-4327-9D58-4B50065F9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D237-2A2B-4C32-B218-72E994CEDD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08612984"/>
      </p:ext>
    </p:extLst>
  </p:cSld>
  <p:clrMapOvr>
    <a:masterClrMapping/>
  </p:clrMapOvr>
  <p:transition spd="slow" advClick="0" advTm="2000">
    <p:wipe/>
  </p:transition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465894433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680710305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282549105"/>
      </p:ext>
    </p:extLst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598080572"/>
      </p:ext>
    </p:extLst>
  </p:cSld>
  <p:clrMapOvr>
    <a:masterClrMapping/>
  </p:clrMapOvr>
  <p:transition/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138743174"/>
      </p:ext>
    </p:extLst>
  </p:cSld>
  <p:clrMapOvr>
    <a:masterClrMapping/>
  </p:clrMapOvr>
  <p:transition/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100820600"/>
      </p:ext>
    </p:extLst>
  </p:cSld>
  <p:clrMapOvr>
    <a:masterClrMapping/>
  </p:clrMapOvr>
  <p:transition/>
  <p:timing/>
</p:sldLayout>
</file>

<file path=ppt/slideLayouts/slideLayout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126231504"/>
      </p:ext>
    </p:extLst>
  </p:cSld>
  <p:clrMapOvr>
    <a:masterClrMapping/>
  </p:clrMapOvr>
  <p:transition/>
  <p:timing/>
</p:sldLayout>
</file>

<file path=ppt/slideLayouts/slideLayout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771742774"/>
      </p:ext>
    </p:extLst>
  </p:cSld>
  <p:clrMapOvr>
    <a:masterClrMapping/>
  </p:clrMapOvr>
  <p:transition/>
  <p:timing/>
</p:sldLayout>
</file>

<file path=ppt/slideLayouts/slideLayout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724728636"/>
      </p:ext>
    </p:extLst>
  </p:cSld>
  <p:clrMapOvr>
    <a:masterClrMapping/>
  </p:clrMapOvr>
  <p:transition/>
  <p:timing/>
</p:sldLayout>
</file>

<file path=ppt/slideLayouts/slideLayout2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782382748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19025B-D977-47F0-B78F-4AC3F83AF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76FA7E3-505D-47BA-9562-47AE195905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97070DF-7BBF-4419-82A0-40CDAFB7D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8C729-B8A5-4B8D-BA6D-5AE061BB0DBD}" type="datetimeFigureOut">
              <a:rPr lang="zh-CN" altLang="en-US" smtClean="0"/>
              <a:t>2018/7/15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CE2FC45-9C15-44DD-A839-B507058DF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2AD3CD6-C11F-4D10-9064-BF6E69453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D237-2A2B-4C32-B218-72E994CEDD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020023653"/>
      </p:ext>
    </p:extLst>
  </p:cSld>
  <p:clrMapOvr>
    <a:masterClrMapping/>
  </p:clrMapOvr>
  <p:transition spd="slow" advClick="0" advTm="2000">
    <p:wipe/>
  </p:transition>
  <p:timing/>
</p:sldLayout>
</file>

<file path=ppt/slideLayouts/slideLayout3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420359920"/>
      </p:ext>
    </p:extLst>
  </p:cSld>
  <p:clrMapOvr>
    <a:masterClrMapping/>
  </p:clrMapOvr>
  <p:transition/>
  <p:timing/>
</p:sldLayout>
</file>

<file path=ppt/slideLayouts/slideLayout3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120673009"/>
      </p:ext>
    </p:extLst>
  </p:cSld>
  <p:clrMapOvr>
    <a:masterClrMapping/>
  </p:clrMapOvr>
  <p:transition/>
  <p:timing/>
</p:sldLayout>
</file>

<file path=ppt/slideLayouts/slideLayout3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101947222"/>
      </p:ext>
    </p:extLst>
  </p:cSld>
  <p:clrMapOvr>
    <a:masterClrMapping/>
  </p:clrMapOvr>
  <p:transition/>
  <p:timing/>
</p:sldLayout>
</file>

<file path=ppt/slideLayouts/slideLayout3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293680368"/>
      </p:ext>
    </p:extLst>
  </p:cSld>
  <p:clrMapOvr>
    <a:masterClrMapping/>
  </p:clrMapOvr>
  <p:transition/>
  <p:timing/>
</p:sldLayout>
</file>

<file path=ppt/slideLayouts/slideLayout3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913841003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7DC114A-A91E-4DF9-BFE9-5F6489A1D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6E28110-D2A2-413B-81F6-96F0518344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A2DED67-3B77-44D9-9305-CF96D750CF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6BD5AEB-7DF3-48F4-A3A2-1132D86F9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8C729-B8A5-4B8D-BA6D-5AE061BB0DBD}" type="datetimeFigureOut">
              <a:rPr lang="zh-CN" altLang="en-US" smtClean="0"/>
              <a:t>2018/7/15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FE43695-E6D5-46A7-BF1C-3104B3866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F13623C-F357-494B-95B6-7A169F7B9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D237-2A2B-4C32-B218-72E994CEDD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66011148"/>
      </p:ext>
    </p:extLst>
  </p:cSld>
  <p:clrMapOvr>
    <a:masterClrMapping/>
  </p:clrMapOvr>
  <p:transition spd="slow" advClick="0" advTm="2000">
    <p:wipe/>
  </p:transition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F02924-33AF-43B9-9A4E-4D8F4E4B2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C0DE0F1-C06C-4351-A309-D641B9A2B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ADAE7DD-346B-4FF1-9774-1ADEA17C05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27A85C1-8048-4314-B969-F8332ED0E8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713060F-5CCA-4BCC-941E-C713F81A4F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9F27895-A2E9-44C7-B73E-4DAB7567A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8C729-B8A5-4B8D-BA6D-5AE061BB0DBD}" type="datetimeFigureOut">
              <a:rPr lang="zh-CN" altLang="en-US" smtClean="0"/>
              <a:t>2018/7/15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8E1D5E7-0282-4CE4-9170-F1E008B94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2974AF-46A6-416A-88F4-4FD31FD05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D237-2A2B-4C32-B218-72E994CEDD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876062308"/>
      </p:ext>
    </p:extLst>
  </p:cSld>
  <p:clrMapOvr>
    <a:masterClrMapping/>
  </p:clrMapOvr>
  <p:transition spd="slow" advClick="0" advTm="2000">
    <p:wipe/>
  </p:transition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DFFFBE-B3ED-4AB1-B337-0ABB2AFD0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997455D-F1F8-47DE-BAD9-801C15740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8C729-B8A5-4B8D-BA6D-5AE061BB0DBD}" type="datetimeFigureOut">
              <a:rPr lang="zh-CN" altLang="en-US" smtClean="0"/>
              <a:t>2018/7/15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C45EC9A-8F1C-4362-8C5E-0E9D1ADFD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FD1CFA2-FAA4-4382-B717-329D23B9C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D237-2A2B-4C32-B218-72E994CEDD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831564293"/>
      </p:ext>
    </p:extLst>
  </p:cSld>
  <p:clrMapOvr>
    <a:masterClrMapping/>
  </p:clrMapOvr>
  <p:transition spd="slow" advClick="0" advTm="2000">
    <p:wipe/>
  </p:transition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千图网海量PPT模板www.58pic.com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6170A63-E7C7-4B53-A212-9F97EC6A1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8C729-B8A5-4B8D-BA6D-5AE061BB0DBD}" type="datetimeFigureOut">
              <a:rPr lang="zh-CN" altLang="en-US" smtClean="0"/>
              <a:t>2018/7/15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C93A1E2-1538-4285-94F6-570757C30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189CD98-4736-4B92-A87F-4633658D9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D237-2A2B-4C32-B218-72E994CEDD6C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 descr="图片包含 天空, 户外  已生成极高可信度的说明">
            <a:extLst>
              <a:ext uri="{FF2B5EF4-FFF2-40B4-BE49-F238E27FC236}">
                <a16:creationId xmlns:a16="http://schemas.microsoft.com/office/drawing/2014/main" id="{45C48ED7-6F94-4D84-B2BE-AE6AE95E4483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30461" y="0"/>
            <a:ext cx="12222461" cy="6858000"/>
          </a:xfrm>
          <a:prstGeom prst="rect">
            <a:avLst/>
          </a:prstGeom>
        </p:spPr>
      </p:pic>
    </p:spTree>
    <p:extLst>
      <p:ext uri="{BB962C8B-B14F-4D97-AF65-F5344CB8AC3E}">
        <p14:creationId val="1293934967"/>
      </p:ext>
    </p:extLst>
  </p:cSld>
  <p:clrMapOvr>
    <a:masterClrMapping/>
  </p:clrMapOvr>
  <p:transition spd="slow" advClick="0" advTm="2000">
    <p:wipe/>
  </p:transition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6170A63-E7C7-4B53-A212-9F97EC6A1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8C729-B8A5-4B8D-BA6D-5AE061BB0DBD}" type="datetimeFigureOut">
              <a:rPr lang="zh-CN" altLang="en-US" smtClean="0"/>
              <a:t>2018/7/15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C93A1E2-1538-4285-94F6-570757C30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189CD98-4736-4B92-A87F-4633658D9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D237-2A2B-4C32-B218-72E994CEDD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378860195"/>
      </p:ext>
    </p:extLst>
  </p:cSld>
  <p:clrMapOvr>
    <a:masterClrMapping/>
  </p:clrMapOvr>
  <p:transition spd="slow" advClick="0" advTm="2000">
    <p:wipe/>
  </p:transition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E827EA8-AF91-4EA3-87FB-FCB566C69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A76DB50-1AA6-4D4C-BD33-8D284CF434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733692A-8D92-4539-9BE6-4AEC9B6E18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08CE732-D219-4CD0-91F1-F2C78572F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8C729-B8A5-4B8D-BA6D-5AE061BB0DBD}" type="datetimeFigureOut">
              <a:rPr lang="zh-CN" altLang="en-US" smtClean="0"/>
              <a:t>2018/7/15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EFD5E56-C567-402A-98D9-BDE6E8873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B76FD05-D99B-46F1-B340-5AC403E15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D237-2A2B-4C32-B218-72E994CEDD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753041457"/>
      </p:ext>
    </p:extLst>
  </p:cSld>
  <p:clrMapOvr>
    <a:masterClrMapping/>
  </p:clrMapOvr>
  <p:transition spd="slow" advClick="0" advTm="2000">
    <p:wipe/>
  </p:transition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slideLayouts/slideLayout12.xml" Type="http://schemas.openxmlformats.org/officeDocument/2006/relationships/slideLayout"/><Relationship Id="rId13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3.xml" Type="http://schemas.openxmlformats.org/officeDocument/2006/relationships/slideLayout"/><Relationship Id="rId10" Target="../slideLayouts/slideLayout22.xml" Type="http://schemas.openxmlformats.org/officeDocument/2006/relationships/slideLayout"/><Relationship Id="rId11" Target="../slideLayouts/slideLayout23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4.xml" Type="http://schemas.openxmlformats.org/officeDocument/2006/relationships/slideLayout"/><Relationship Id="rId3" Target="../slideLayouts/slideLayout15.xml" Type="http://schemas.openxmlformats.org/officeDocument/2006/relationships/slideLayout"/><Relationship Id="rId4" Target="../slideLayouts/slideLayout16.xml" Type="http://schemas.openxmlformats.org/officeDocument/2006/relationships/slideLayout"/><Relationship Id="rId5" Target="../slideLayouts/slideLayout17.xml" Type="http://schemas.openxmlformats.org/officeDocument/2006/relationships/slideLayout"/><Relationship Id="rId6" Target="../slideLayouts/slideLayout18.xml" Type="http://schemas.openxmlformats.org/officeDocument/2006/relationships/slideLayout"/><Relationship Id="rId7" Target="../slideLayouts/slideLayout19.xml" Type="http://schemas.openxmlformats.org/officeDocument/2006/relationships/slideLayout"/><Relationship Id="rId8" Target="../slideLayouts/slideLayout20.xml" Type="http://schemas.openxmlformats.org/officeDocument/2006/relationships/slideLayout"/><Relationship Id="rId9" Target="../slideLayouts/slideLayout21.xml" Type="http://schemas.openxmlformats.org/officeDocument/2006/relationships/slideLayout"/></Relationships>
</file>

<file path=ppt/slideMasters/_rels/slideMaster3.xml.rels><?xml version="1.0" encoding="UTF-8" standalone="yes"?><Relationships xmlns="http://schemas.openxmlformats.org/package/2006/relationships"><Relationship Id="rId1" Target="../slideLayouts/slideLayout24.xml" Type="http://schemas.openxmlformats.org/officeDocument/2006/relationships/slideLayout"/><Relationship Id="rId10" Target="../slideLayouts/slideLayout33.xml" Type="http://schemas.openxmlformats.org/officeDocument/2006/relationships/slideLayout"/><Relationship Id="rId11" Target="../slideLayouts/slideLayout34.xml" Type="http://schemas.openxmlformats.org/officeDocument/2006/relationships/slideLayout"/><Relationship Id="rId12" Target="../theme/theme3.xml" Type="http://schemas.openxmlformats.org/officeDocument/2006/relationships/theme"/><Relationship Id="rId2" Target="../slideLayouts/slideLayout25.xml" Type="http://schemas.openxmlformats.org/officeDocument/2006/relationships/slideLayout"/><Relationship Id="rId3" Target="../slideLayouts/slideLayout26.xml" Type="http://schemas.openxmlformats.org/officeDocument/2006/relationships/slideLayout"/><Relationship Id="rId4" Target="../slideLayouts/slideLayout27.xml" Type="http://schemas.openxmlformats.org/officeDocument/2006/relationships/slideLayout"/><Relationship Id="rId5" Target="../slideLayouts/slideLayout28.xml" Type="http://schemas.openxmlformats.org/officeDocument/2006/relationships/slideLayout"/><Relationship Id="rId6" Target="../slideLayouts/slideLayout29.xml" Type="http://schemas.openxmlformats.org/officeDocument/2006/relationships/slideLayout"/><Relationship Id="rId7" Target="../slideLayouts/slideLayout30.xml" Type="http://schemas.openxmlformats.org/officeDocument/2006/relationships/slideLayout"/><Relationship Id="rId8" Target="../slideLayouts/slideLayout31.xml" Type="http://schemas.openxmlformats.org/officeDocument/2006/relationships/slideLayout"/><Relationship Id="rId9" Target="../slideLayouts/slideLayout32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99A8CA3E-0C79-4C1F-BDA5-00BCBABDA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2CF5590-5A61-4602-B921-7C6D33945C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C84651E-46DA-4FBD-898C-D3BB9BA991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88C729-B8A5-4B8D-BA6D-5AE061BB0DBD}" type="datetimeFigureOut">
              <a:rPr lang="zh-CN" altLang="en-US" smtClean="0"/>
              <a:t>2018/7/15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162CE38-1076-4597-A0B9-903FD58FF2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EE63F35-1A99-4CB0-9386-89FF568A83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40D237-2A2B-4C32-B218-72E994CEDD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720454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ransition spd="slow" advClick="0" advTm="2000">
    <p:wipe/>
  </p:transition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856010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050025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2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0.xml" Type="http://schemas.openxmlformats.org/officeDocument/2006/relationships/notesSlide"/><Relationship Id="rId3" Target="../media/image12.png" Type="http://schemas.openxmlformats.org/officeDocument/2006/relationships/image"/><Relationship Id="rId4" Target="../media/image8.png" Type="http://schemas.openxmlformats.org/officeDocument/2006/relationships/image"/><Relationship Id="rId5" Target="../media/image9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1.xml" Type="http://schemas.openxmlformats.org/officeDocument/2006/relationships/notesSlide"/><Relationship Id="rId3" Target="../media/image3.png" Type="http://schemas.openxmlformats.org/officeDocument/2006/relationships/image"/><Relationship Id="rId4" Target="../media/image13.png" Type="http://schemas.openxmlformats.org/officeDocument/2006/relationships/image"/><Relationship Id="rId5" Target="../tags/tag7.xml" Type="http://schemas.openxmlformats.org/officeDocument/2006/relationships/tags"/></Relationships>
</file>

<file path=ppt/slides/_rels/slide12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notesSlides/notesSlide12.xml" Type="http://schemas.openxmlformats.org/officeDocument/2006/relationships/notesSlide"/><Relationship Id="rId3" Target="../media/image4.jpeg" Type="http://schemas.openxmlformats.org/officeDocument/2006/relationships/image"/><Relationship Id="rId4" Target="../media/image5.png" Type="http://schemas.openxmlformats.org/officeDocument/2006/relationships/image"/><Relationship Id="rId5" Target="../media/image6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notesSlides/notesSlide13.xml" Type="http://schemas.openxmlformats.org/officeDocument/2006/relationships/notesSlide"/><Relationship Id="rId3" Target="../media/image10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4.xml" Type="http://schemas.openxmlformats.org/officeDocument/2006/relationships/notesSlide"/><Relationship Id="rId3" Target="../media/image14.png" Type="http://schemas.openxmlformats.org/officeDocument/2006/relationships/image"/><Relationship Id="rId4" Target="../media/image3.png" Type="http://schemas.openxmlformats.org/officeDocument/2006/relationships/image"/><Relationship Id="rId5" Target="../tags/tag8.xml" Type="http://schemas.openxmlformats.org/officeDocument/2006/relationships/tags"/><Relationship Id="rId6" Target="../tags/tag9.xml" Type="http://schemas.openxmlformats.org/officeDocument/2006/relationships/tags"/><Relationship Id="rId7" Target="../tags/tag10.xml" Type="http://schemas.openxmlformats.org/officeDocument/2006/relationships/tags"/><Relationship Id="rId8" Target="../tags/tag11.xml" Type="http://schemas.openxmlformats.org/officeDocument/2006/relationships/tags"/></Relationships>
</file>

<file path=ppt/slides/_rels/slide15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notesSlides/notesSlide15.xml" Type="http://schemas.openxmlformats.org/officeDocument/2006/relationships/notesSlide"/><Relationship Id="rId3" Target="../media/image15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6.xml" Type="http://schemas.openxmlformats.org/officeDocument/2006/relationships/notesSlide"/><Relationship Id="rId3" Target="../media/image16.png" Type="http://schemas.openxmlformats.org/officeDocument/2006/relationships/image"/><Relationship Id="rId4" Target="../media/image17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7.xml" Type="http://schemas.openxmlformats.org/officeDocument/2006/relationships/notesSlide"/><Relationship Id="rId3" Target="../media/image3.png" Type="http://schemas.openxmlformats.org/officeDocument/2006/relationships/image"/><Relationship Id="rId4" Target="../media/image17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notesSlides/notesSlide18.xml" Type="http://schemas.openxmlformats.org/officeDocument/2006/relationships/notesSlide"/><Relationship Id="rId3" Target="../media/image4.jpeg" Type="http://schemas.openxmlformats.org/officeDocument/2006/relationships/image"/><Relationship Id="rId4" Target="../media/image5.png" Type="http://schemas.openxmlformats.org/officeDocument/2006/relationships/image"/><Relationship Id="rId5" Target="../media/image6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notesSlides/notesSlide19.xml" Type="http://schemas.openxmlformats.org/officeDocument/2006/relationships/notesSlide"/><Relationship Id="rId3" Target="../media/image7.png" Type="http://schemas.openxmlformats.org/officeDocument/2006/relationships/image"/><Relationship Id="rId4" Target="../media/image18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tags/tag1.xml" Type="http://schemas.openxmlformats.org/officeDocument/2006/relationships/tags"/><Relationship Id="rId4" Target="../tags/tag2.xml" Type="http://schemas.openxmlformats.org/officeDocument/2006/relationships/tags"/><Relationship Id="rId5" Target="../tags/tag3.xml" Type="http://schemas.openxmlformats.org/officeDocument/2006/relationships/tags"/><Relationship Id="rId6" Target="../tags/tag4.xml" Type="http://schemas.openxmlformats.org/officeDocument/2006/relationships/tags"/><Relationship Id="rId7" Target="../tags/tag5.xml" Type="http://schemas.openxmlformats.org/officeDocument/2006/relationships/tags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0.xml" Type="http://schemas.openxmlformats.org/officeDocument/2006/relationships/notesSlide"/><Relationship Id="rId3" Target="../media/image8.png" Type="http://schemas.openxmlformats.org/officeDocument/2006/relationships/image"/><Relationship Id="rId4" Target="../tags/tag12.xml" Type="http://schemas.openxmlformats.org/officeDocument/2006/relationships/tags"/><Relationship Id="rId5" Target="../media/image3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notesSlides/notesSlide21.xml" Type="http://schemas.openxmlformats.org/officeDocument/2006/relationships/notesSlide"/><Relationship Id="rId3" Target="../media/image10.png" Type="http://schemas.openxmlformats.org/officeDocument/2006/relationships/image"/><Relationship Id="rId4" Target="../media/image19.png" Type="http://schemas.openxmlformats.org/officeDocument/2006/relationships/image"/><Relationship Id="rId5" Target="../media/image20.png" Type="http://schemas.openxmlformats.org/officeDocument/2006/relationships/image"/><Relationship Id="rId6" Target="../media/image3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2.xml" Type="http://schemas.openxmlformats.org/officeDocument/2006/relationships/notesSlide"/><Relationship Id="rId3" Target="../media/image21.png" Type="http://schemas.openxmlformats.org/officeDocument/2006/relationships/image"/><Relationship Id="rId4" Target="../media/image8.pn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notesSlides/notesSlide23.xml" Type="http://schemas.openxmlformats.org/officeDocument/2006/relationships/notesSlide"/><Relationship Id="rId3" Target="../media/image22.png" Type="http://schemas.openxmlformats.org/officeDocument/2006/relationships/image"/><Relationship Id="rId4" Target="../media/image23.png" Type="http://schemas.openxmlformats.org/officeDocument/2006/relationships/image"/><Relationship Id="rId5" Target="../media/image3.pn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4.xml" Type="http://schemas.openxmlformats.org/officeDocument/2006/relationships/notesSlide"/><Relationship Id="rId3" Target="../media/image2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13.xml" Type="http://schemas.openxmlformats.org/officeDocument/2006/relationships/slideLayout"/><Relationship Id="rId2" Target="../media/image24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4.jpeg" Type="http://schemas.openxmlformats.org/officeDocument/2006/relationships/image"/><Relationship Id="rId4" Target="../media/image5.png" Type="http://schemas.openxmlformats.org/officeDocument/2006/relationships/image"/><Relationship Id="rId5" Target="../media/image6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7.png" Type="http://schemas.openxmlformats.org/officeDocument/2006/relationships/image"/><Relationship Id="rId4" Target="../tags/tag6.xml" Type="http://schemas.openxmlformats.org/officeDocument/2006/relationships/tags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8.png" Type="http://schemas.openxmlformats.org/officeDocument/2006/relationships/image"/><Relationship Id="rId4" Target="../media/image3.png" Type="http://schemas.openxmlformats.org/officeDocument/2006/relationships/image"/><Relationship Id="rId5" Target="../media/image9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10.png" Type="http://schemas.openxmlformats.org/officeDocument/2006/relationships/image"/><Relationship Id="rId4" Target="../media/image3.png" Type="http://schemas.openxmlformats.org/officeDocument/2006/relationships/image"/><Relationship Id="rId5" Target="../media/image8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media/image4.jpeg" Type="http://schemas.openxmlformats.org/officeDocument/2006/relationships/image"/><Relationship Id="rId4" Target="../media/image5.png" Type="http://schemas.openxmlformats.org/officeDocument/2006/relationships/image"/><Relationship Id="rId5" Target="../media/image6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notesSlides/notesSlide8.xml" Type="http://schemas.openxmlformats.org/officeDocument/2006/relationships/notesSlide"/><Relationship Id="rId3" Target="../media/image11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9.xml" Type="http://schemas.openxmlformats.org/officeDocument/2006/relationships/notesSlide"/><Relationship Id="rId3" Target="../media/image3.png" Type="http://schemas.openxmlformats.org/officeDocument/2006/relationships/image"/><Relationship Id="rId4" Target="../media/image9.pn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图片包含 深色, 天空  已生成高可信度的说明" id="5" name="图片 4">
            <a:extLst>
              <a:ext uri="{FF2B5EF4-FFF2-40B4-BE49-F238E27FC236}">
                <a16:creationId xmlns:a16="http://schemas.microsoft.com/office/drawing/2014/main" id="{E42EE53E-F6A4-43F0-8C33-3F48EE5BC9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31784" r="8165"/>
          <a:stretch>
            <a:fillRect/>
          </a:stretch>
        </p:blipFill>
        <p:spPr>
          <a:xfrm>
            <a:off x="0" y="820488"/>
            <a:ext cx="12192001" cy="6037512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1508EEC9-8E43-421A-BCEE-83E80E27DC2B}"/>
              </a:ext>
            </a:extLst>
          </p:cNvPr>
          <p:cNvGrpSpPr/>
          <p:nvPr/>
        </p:nvGrpSpPr>
        <p:grpSpPr>
          <a:xfrm>
            <a:off x="10398744" y="449977"/>
            <a:ext cx="1524003" cy="1524003"/>
            <a:chOff x="10398744" y="449977"/>
            <a:chExt cx="1524003" cy="1524003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7A0A5CAD-FEFE-4E92-A4A5-D40258F8BB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rot="10134092">
              <a:off x="10398744" y="449977"/>
              <a:ext cx="1524003" cy="1524003"/>
            </a:xfrm>
            <a:prstGeom prst="rect">
              <a:avLst/>
            </a:prstGeom>
          </p:spPr>
        </p:pic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14A1A59D-9C6E-407C-A3F9-5572A755265C}"/>
                </a:ext>
              </a:extLst>
            </p:cNvPr>
            <p:cNvSpPr txBox="1"/>
            <p:nvPr/>
          </p:nvSpPr>
          <p:spPr>
            <a:xfrm>
              <a:off x="10882509" y="734924"/>
              <a:ext cx="495511" cy="9448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l" defTabSz="4572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lang="zh-CN" sz="2800">
                  <a:solidFill>
                    <a:prstClr val="white"/>
                  </a:solidFill>
                  <a:latin charset="-122" panose="02010800040101010101" pitchFamily="2" typeface="华文行楷"/>
                  <a:ea charset="-122" panose="02010800040101010101" pitchFamily="2" typeface="华文行楷"/>
                </a:rPr>
                <a:t>六月</a:t>
              </a:r>
            </a:p>
          </p:txBody>
        </p:sp>
      </p:grpSp>
      <p:sp>
        <p:nvSpPr>
          <p:cNvPr id="14" name="文本框 13">
            <a:extLst>
              <a:ext uri="{FF2B5EF4-FFF2-40B4-BE49-F238E27FC236}">
                <a16:creationId xmlns:a16="http://schemas.microsoft.com/office/drawing/2014/main" id="{4D993C1C-A311-44C4-AB9F-FAC7995B9C52}"/>
              </a:ext>
            </a:extLst>
          </p:cNvPr>
          <p:cNvSpPr txBox="1"/>
          <p:nvPr/>
        </p:nvSpPr>
        <p:spPr>
          <a:xfrm>
            <a:off x="2230916" y="1007235"/>
            <a:ext cx="7727299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 defTabSz="4572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lang="zh-CN" smtClean="0" sz="5400">
                <a:solidFill>
                  <a:srgbClr val="42536F"/>
                </a:solidFill>
                <a:latin charset="-122" panose="02010800040101010101" pitchFamily="2" typeface="华文行楷"/>
                <a:ea charset="-122" panose="02010800040101010101" pitchFamily="2" typeface="华文行楷"/>
              </a:rPr>
              <a:t>简约淡雅水墨中国风模板</a:t>
            </a:r>
          </a:p>
        </p:txBody>
      </p:sp>
    </p:spTree>
    <p:extLst>
      <p:ext uri="{BB962C8B-B14F-4D97-AF65-F5344CB8AC3E}">
        <p14:creationId val="248014918"/>
      </p:ext>
    </p:extLst>
  </p:cSld>
  <p:clrMapOvr>
    <a:masterClrMapping/>
  </p:clrMapOvr>
  <mc:AlternateContent>
    <mc:Choice Requires="p14">
      <p:transition p14:dur="1200" spd="slow">
        <p:dissolve/>
      </p:transition>
    </mc:Choice>
    <mc:Fallback>
      <p:transition spd="slow">
        <p:dissolv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000" id="7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4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图片包含 鲜花, 植物, 室内  已生成高可信度的说明" id="9" name="图片 8">
            <a:extLst>
              <a:ext uri="{FF2B5EF4-FFF2-40B4-BE49-F238E27FC236}">
                <a16:creationId xmlns:a16="http://schemas.microsoft.com/office/drawing/2014/main" id="{1B93AA51-DDF1-4F50-A068-52618E0928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5864364" cy="335280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32DE5C3-0197-4E70-AD1D-BDBC6D30A6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807650" y="3258691"/>
            <a:ext cx="4251184" cy="4360189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7E00CD35-F8DB-47A6-B5E0-7A79A6449650}"/>
              </a:ext>
            </a:extLst>
          </p:cNvPr>
          <p:cNvSpPr/>
          <p:nvPr/>
        </p:nvSpPr>
        <p:spPr>
          <a:xfrm>
            <a:off x="5602067" y="2528003"/>
            <a:ext cx="6421120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2000">
                <a:solidFill>
                  <a:srgbClr val="444444"/>
                </a:solidFill>
                <a:latin charset="-122" panose="02010800040101010101" pitchFamily="2" typeface="华文行楷"/>
                <a:ea charset="-122" panose="02010800040101010101" pitchFamily="2" typeface="华文行楷"/>
              </a:rPr>
              <a:t>一江春水，静静如澈地，缓缓流向那远方。一只乌篷船，摇啊摇，摇醒一江春水的梦。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EE2E38BB-536F-4257-8A4B-AE56E1824C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170806" y="1249738"/>
            <a:ext cx="1283641" cy="1066147"/>
          </a:xfrm>
          <a:prstGeom prst="rect">
            <a:avLst/>
          </a:prstGeom>
        </p:spPr>
      </p:pic>
    </p:spTree>
    <p:extLst>
      <p:ext uri="{BB962C8B-B14F-4D97-AF65-F5344CB8AC3E}">
        <p14:creationId val="948143283"/>
      </p:ext>
    </p:extLst>
  </p:cSld>
  <p:clrMapOvr>
    <a:masterClrMapping/>
  </p:clrMapOvr>
  <p:transition spd="slow">
    <p:wip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1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3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1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id="16" nodeType="withEffect" presetClass="path" presetID="37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07 0.02361 L 0.06888 0.05138 C 0.08333 0.05787 0.10482 0.06157 0.1276 0.06157 C 0.15326 0.06157 0.17396 0.05787 0.18841 0.05138 L 0.25755 0.02361" pathEditMode="relative" ptsTypes="AAAAA" rAng="0">
                                      <p:cBhvr>
                                        <p:cTn dur="2000" fill="hold" id="1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78" y="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59917138-FE7E-4CA1-90F1-CC500F2700A7}"/>
              </a:ext>
            </a:extLst>
          </p:cNvPr>
          <p:cNvGrpSpPr/>
          <p:nvPr/>
        </p:nvGrpSpPr>
        <p:grpSpPr>
          <a:xfrm>
            <a:off x="10194670" y="4811058"/>
            <a:ext cx="1524003" cy="1524003"/>
            <a:chOff x="10398744" y="449977"/>
            <a:chExt cx="1524003" cy="1524003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79B79FA9-B12E-430B-B599-9DF154E608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rot="10134092">
              <a:off x="10398744" y="449977"/>
              <a:ext cx="1524003" cy="1524003"/>
            </a:xfrm>
            <a:prstGeom prst="rect">
              <a:avLst/>
            </a:prstGeom>
          </p:spPr>
        </p:pic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A236016F-9547-43C2-ABC0-A829BDD69862}"/>
                </a:ext>
              </a:extLst>
            </p:cNvPr>
            <p:cNvSpPr txBox="1"/>
            <p:nvPr/>
          </p:nvSpPr>
          <p:spPr>
            <a:xfrm>
              <a:off x="10882509" y="734924"/>
              <a:ext cx="495511" cy="9448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l" defTabSz="4572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lang="zh-CN" sz="2800">
                  <a:solidFill>
                    <a:prstClr val="white"/>
                  </a:solidFill>
                  <a:latin charset="-122" panose="02010800040101010101" pitchFamily="2" typeface="华文行楷"/>
                  <a:ea charset="-122" panose="02010800040101010101" pitchFamily="2" typeface="华文行楷"/>
                </a:rPr>
                <a:t>六月</a:t>
              </a:r>
            </a:p>
          </p:txBody>
        </p:sp>
      </p:grpSp>
      <p:pic>
        <p:nvPicPr>
          <p:cNvPr id="50" name="图片 49">
            <a:extLst>
              <a:ext uri="{FF2B5EF4-FFF2-40B4-BE49-F238E27FC236}">
                <a16:creationId xmlns:a16="http://schemas.microsoft.com/office/drawing/2014/main" id="{1ED2F3BE-5745-4DE5-83C8-CFC805CBE2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150817" y="1872770"/>
            <a:ext cx="3386578" cy="3112460"/>
          </a:xfrm>
          <a:prstGeom prst="rect">
            <a:avLst/>
          </a:prstGeom>
        </p:spPr>
      </p:pic>
      <p:sp>
        <p:nvSpPr>
          <p:cNvPr id="51" name="矩形 50">
            <a:extLst>
              <a:ext uri="{FF2B5EF4-FFF2-40B4-BE49-F238E27FC236}">
                <a16:creationId xmlns:a16="http://schemas.microsoft.com/office/drawing/2014/main" id="{A1C30C20-7918-4C85-B0B8-A9316F838B15}"/>
              </a:ext>
            </a:extLst>
          </p:cNvPr>
          <p:cNvSpPr/>
          <p:nvPr/>
        </p:nvSpPr>
        <p:spPr>
          <a:xfrm>
            <a:off x="816501" y="1990145"/>
            <a:ext cx="3939714" cy="1463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2000">
                <a:solidFill>
                  <a:srgbClr val="444444"/>
                </a:solidFill>
                <a:latin charset="-122" panose="02010800040101010101" pitchFamily="2" typeface="华文行楷"/>
                <a:ea charset="-122" panose="02010800040101010101" pitchFamily="2" typeface="华文行楷"/>
              </a:rPr>
              <a:t>一江春水，静静如澈地，缓缓流向那远方。一只乌篷船，摇啊摇，摇醒一江春水的梦。</a:t>
            </a:r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190D81B7-F54F-4F71-BB71-9E13BA02F454}"/>
              </a:ext>
            </a:extLst>
          </p:cNvPr>
          <p:cNvSpPr/>
          <p:nvPr/>
        </p:nvSpPr>
        <p:spPr>
          <a:xfrm>
            <a:off x="7673020" y="2709572"/>
            <a:ext cx="3939714" cy="1463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2000">
                <a:solidFill>
                  <a:srgbClr val="444444"/>
                </a:solidFill>
                <a:latin charset="-122" panose="02010800040101010101" pitchFamily="2" typeface="华文行楷"/>
                <a:ea charset="-122" panose="02010800040101010101" pitchFamily="2" typeface="华文行楷"/>
              </a:rPr>
              <a:t>一江春水，静静如澈地，缓缓流向那远方。一只乌篷船，摇啊摇，摇醒一江春水的梦。</a:t>
            </a:r>
          </a:p>
        </p:txBody>
      </p:sp>
      <p:grpSp>
        <p:nvGrpSpPr>
          <p:cNvPr id="57" name="PA_组合 236">
            <a:extLst>
              <a:ext uri="{FF2B5EF4-FFF2-40B4-BE49-F238E27FC236}">
                <a16:creationId xmlns:a16="http://schemas.microsoft.com/office/drawing/2014/main" id="{C83CED6E-B95E-4C83-8867-E19748411DFC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4985124" y="435606"/>
            <a:ext cx="2221751" cy="598636"/>
            <a:chOff x="3657660" y="1411076"/>
            <a:chExt cx="3163887" cy="852488"/>
          </a:xfrm>
          <a:solidFill>
            <a:srgbClr val="72202A"/>
          </a:solidFill>
        </p:grpSpPr>
        <p:sp>
          <p:nvSpPr>
            <p:cNvPr id="58" name="Freeform 5">
              <a:extLst>
                <a:ext uri="{FF2B5EF4-FFF2-40B4-BE49-F238E27FC236}">
                  <a16:creationId xmlns:a16="http://schemas.microsoft.com/office/drawing/2014/main" id="{BD0A46C0-4FC4-4411-A56D-76802A20B6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57660" y="1457114"/>
              <a:ext cx="3163887" cy="773112"/>
            </a:xfrm>
            <a:custGeom>
              <a:gdLst>
                <a:gd fmla="*/ 261 w 289" name="T0"/>
                <a:gd fmla="*/ 27 h 69" name="T1"/>
                <a:gd fmla="*/ 216 w 289" name="T2"/>
                <a:gd fmla="*/ 28 h 69" name="T3"/>
                <a:gd fmla="*/ 157 w 289" name="T4"/>
                <a:gd fmla="*/ 7 h 69" name="T5"/>
                <a:gd fmla="*/ 116 w 289" name="T6"/>
                <a:gd fmla="*/ 20 h 69" name="T7"/>
                <a:gd fmla="*/ 79 w 289" name="T8"/>
                <a:gd fmla="*/ 25 h 69" name="T9"/>
                <a:gd fmla="*/ 16 w 289" name="T10"/>
                <a:gd fmla="*/ 40 h 69" name="T11"/>
                <a:gd fmla="*/ 14 w 289" name="T12"/>
                <a:gd fmla="*/ 53 h 69" name="T13"/>
                <a:gd fmla="*/ 84 w 289" name="T14"/>
                <a:gd fmla="*/ 57 h 69" name="T15"/>
                <a:gd fmla="*/ 107 w 289" name="T16"/>
                <a:gd fmla="*/ 62 h 69" name="T17"/>
                <a:gd fmla="*/ 146 w 289" name="T18"/>
                <a:gd fmla="*/ 65 h 69" name="T19"/>
                <a:gd fmla="*/ 208 w 289" name="T20"/>
                <a:gd fmla="*/ 58 h 69" name="T21"/>
                <a:gd fmla="*/ 273 w 289" name="T22"/>
                <a:gd fmla="*/ 41 h 69" name="T23"/>
                <a:gd fmla="*/ 100 w 289" name="T24"/>
                <a:gd fmla="*/ 61 h 69" name="T25"/>
                <a:gd fmla="*/ 76 w 289" name="T26"/>
                <a:gd fmla="*/ 51 h 69" name="T27"/>
                <a:gd fmla="*/ 84 w 289" name="T28"/>
                <a:gd fmla="*/ 47 h 69" name="T29"/>
                <a:gd fmla="*/ 86 w 289" name="T30"/>
                <a:gd fmla="*/ 49 h 69" name="T31"/>
                <a:gd fmla="*/ 68 w 289" name="T32"/>
                <a:gd fmla="*/ 44 h 69" name="T33"/>
                <a:gd fmla="*/ 11 w 289" name="T34"/>
                <a:gd fmla="*/ 49 h 69" name="T35"/>
                <a:gd fmla="*/ 41 w 289" name="T36"/>
                <a:gd fmla="*/ 37 h 69" name="T37"/>
                <a:gd fmla="*/ 80 w 289" name="T38"/>
                <a:gd fmla="*/ 30 h 69" name="T39"/>
                <a:gd fmla="*/ 92 w 289" name="T40"/>
                <a:gd fmla="*/ 19 h 69" name="T41"/>
                <a:gd fmla="*/ 108 w 289" name="T42"/>
                <a:gd fmla="*/ 44 h 69" name="T43"/>
                <a:gd fmla="*/ 144 w 289" name="T44"/>
                <a:gd fmla="*/ 60 h 69" name="T45"/>
                <a:gd fmla="*/ 117 w 289" name="T46"/>
                <a:gd fmla="*/ 58 h 69" name="T47"/>
                <a:gd fmla="*/ 115 w 289" name="T48"/>
                <a:gd fmla="*/ 46 h 69" name="T49"/>
                <a:gd fmla="*/ 111 w 289" name="T50"/>
                <a:gd fmla="*/ 52 h 69" name="T51"/>
                <a:gd fmla="*/ 121 w 289" name="T52"/>
                <a:gd fmla="*/ 38 h 69" name="T53"/>
                <a:gd fmla="*/ 117 w 289" name="T54"/>
                <a:gd fmla="*/ 40 h 69" name="T55"/>
                <a:gd fmla="*/ 118 w 289" name="T56"/>
                <a:gd fmla="*/ 28 h 69" name="T57"/>
                <a:gd fmla="*/ 142 w 289" name="T58"/>
                <a:gd fmla="*/ 22 h 69" name="T59"/>
                <a:gd fmla="*/ 143 w 289" name="T60"/>
                <a:gd fmla="*/ 16 h 69" name="T61"/>
                <a:gd fmla="*/ 146 w 289" name="T62"/>
                <a:gd fmla="*/ 5 h 69" name="T63"/>
                <a:gd fmla="*/ 164 w 289" name="T64"/>
                <a:gd fmla="*/ 9 h 69" name="T65"/>
                <a:gd fmla="*/ 164 w 289" name="T66"/>
                <a:gd fmla="*/ 32 h 69" name="T67"/>
                <a:gd fmla="*/ 172 w 289" name="T68"/>
                <a:gd fmla="*/ 27 h 69" name="T69"/>
                <a:gd fmla="*/ 173 w 289" name="T70"/>
                <a:gd fmla="*/ 36 h 69" name="T71"/>
                <a:gd fmla="*/ 181 w 289" name="T72"/>
                <a:gd fmla="*/ 35 h 69" name="T73"/>
                <a:gd fmla="*/ 165 w 289" name="T74"/>
                <a:gd fmla="*/ 54 h 69" name="T75"/>
                <a:gd fmla="*/ 134 w 289" name="T76"/>
                <a:gd fmla="*/ 40 h 69" name="T77"/>
                <a:gd fmla="*/ 140 w 289" name="T78"/>
                <a:gd fmla="*/ 42 h 69" name="T79"/>
                <a:gd fmla="*/ 142 w 289" name="T80"/>
                <a:gd fmla="*/ 50 h 69" name="T81"/>
                <a:gd fmla="*/ 150 w 289" name="T82"/>
                <a:gd fmla="*/ 41 h 69" name="T83"/>
                <a:gd fmla="*/ 162 w 289" name="T84"/>
                <a:gd fmla="*/ 56 h 69" name="T85"/>
                <a:gd fmla="*/ 160 w 289" name="T86"/>
                <a:gd fmla="*/ 63 h 69" name="T87"/>
                <a:gd fmla="*/ 263 w 289" name="T88"/>
                <a:gd fmla="*/ 40 h 69" name="T89"/>
                <a:gd fmla="*/ 209 w 289" name="T90"/>
                <a:gd fmla="*/ 50 h 69" name="T91"/>
                <a:gd fmla="*/ 197 w 289" name="T92"/>
                <a:gd fmla="*/ 60 h 69" name="T93"/>
                <a:gd fmla="*/ 184 w 289" name="T94"/>
                <a:gd fmla="*/ 37 h 69" name="T95"/>
                <a:gd fmla="*/ 197 w 289" name="T96"/>
                <a:gd fmla="*/ 26 h 69" name="T97"/>
                <a:gd fmla="*/ 214 w 289" name="T98"/>
                <a:gd fmla="*/ 31 h 69" name="T99"/>
                <a:gd fmla="*/ 204 w 289" name="T100"/>
                <a:gd fmla="*/ 33 h 69" name="T101"/>
                <a:gd fmla="*/ 206 w 289" name="T102"/>
                <a:gd fmla="*/ 30 h 69" name="T103"/>
                <a:gd fmla="*/ 217 w 289" name="T104"/>
                <a:gd fmla="*/ 32 h 69" name="T105"/>
                <a:gd fmla="*/ 258 w 289" name="T106"/>
                <a:gd fmla="*/ 29 h 69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69" w="289">
                  <a:moveTo>
                    <a:pt x="289" y="40"/>
                  </a:moveTo>
                  <a:cubicBezTo>
                    <a:pt x="289" y="38"/>
                    <a:pt x="287" y="38"/>
                    <a:pt x="286" y="38"/>
                  </a:cubicBezTo>
                  <a:cubicBezTo>
                    <a:pt x="285" y="38"/>
                    <a:pt x="283" y="37"/>
                    <a:pt x="282" y="37"/>
                  </a:cubicBezTo>
                  <a:cubicBezTo>
                    <a:pt x="278" y="35"/>
                    <a:pt x="274" y="33"/>
                    <a:pt x="270" y="32"/>
                  </a:cubicBezTo>
                  <a:cubicBezTo>
                    <a:pt x="269" y="31"/>
                    <a:pt x="267" y="30"/>
                    <a:pt x="266" y="29"/>
                  </a:cubicBezTo>
                  <a:cubicBezTo>
                    <a:pt x="264" y="28"/>
                    <a:pt x="262" y="27"/>
                    <a:pt x="261" y="27"/>
                  </a:cubicBezTo>
                  <a:cubicBezTo>
                    <a:pt x="260" y="26"/>
                    <a:pt x="260" y="26"/>
                    <a:pt x="260" y="26"/>
                  </a:cubicBezTo>
                  <a:cubicBezTo>
                    <a:pt x="257" y="25"/>
                    <a:pt x="255" y="24"/>
                    <a:pt x="253" y="23"/>
                  </a:cubicBezTo>
                  <a:cubicBezTo>
                    <a:pt x="250" y="22"/>
                    <a:pt x="247" y="21"/>
                    <a:pt x="244" y="21"/>
                  </a:cubicBezTo>
                  <a:cubicBezTo>
                    <a:pt x="243" y="21"/>
                    <a:pt x="242" y="21"/>
                    <a:pt x="241" y="21"/>
                  </a:cubicBezTo>
                  <a:cubicBezTo>
                    <a:pt x="237" y="21"/>
                    <a:pt x="234" y="23"/>
                    <a:pt x="230" y="25"/>
                  </a:cubicBezTo>
                  <a:cubicBezTo>
                    <a:pt x="225" y="28"/>
                    <a:pt x="222" y="31"/>
                    <a:pt x="216" y="28"/>
                  </a:cubicBezTo>
                  <a:cubicBezTo>
                    <a:pt x="215" y="25"/>
                    <a:pt x="212" y="22"/>
                    <a:pt x="208" y="21"/>
                  </a:cubicBezTo>
                  <a:cubicBezTo>
                    <a:pt x="205" y="20"/>
                    <a:pt x="202" y="21"/>
                    <a:pt x="199" y="22"/>
                  </a:cubicBezTo>
                  <a:cubicBezTo>
                    <a:pt x="195" y="16"/>
                    <a:pt x="186" y="12"/>
                    <a:pt x="179" y="16"/>
                  </a:cubicBezTo>
                  <a:cubicBezTo>
                    <a:pt x="178" y="16"/>
                    <a:pt x="177" y="16"/>
                    <a:pt x="177" y="16"/>
                  </a:cubicBezTo>
                  <a:cubicBezTo>
                    <a:pt x="175" y="10"/>
                    <a:pt x="170" y="6"/>
                    <a:pt x="164" y="6"/>
                  </a:cubicBezTo>
                  <a:cubicBezTo>
                    <a:pt x="162" y="6"/>
                    <a:pt x="160" y="6"/>
                    <a:pt x="157" y="7"/>
                  </a:cubicBezTo>
                  <a:cubicBezTo>
                    <a:pt x="157" y="8"/>
                    <a:pt x="156" y="8"/>
                    <a:pt x="155" y="8"/>
                  </a:cubicBezTo>
                  <a:cubicBezTo>
                    <a:pt x="154" y="5"/>
                    <a:pt x="151" y="2"/>
                    <a:pt x="147" y="1"/>
                  </a:cubicBezTo>
                  <a:cubicBezTo>
                    <a:pt x="142" y="0"/>
                    <a:pt x="138" y="2"/>
                    <a:pt x="135" y="5"/>
                  </a:cubicBezTo>
                  <a:cubicBezTo>
                    <a:pt x="133" y="8"/>
                    <a:pt x="132" y="10"/>
                    <a:pt x="133" y="13"/>
                  </a:cubicBezTo>
                  <a:cubicBezTo>
                    <a:pt x="128" y="11"/>
                    <a:pt x="123" y="12"/>
                    <a:pt x="120" y="15"/>
                  </a:cubicBezTo>
                  <a:cubicBezTo>
                    <a:pt x="118" y="16"/>
                    <a:pt x="117" y="18"/>
                    <a:pt x="116" y="20"/>
                  </a:cubicBezTo>
                  <a:cubicBezTo>
                    <a:pt x="116" y="20"/>
                    <a:pt x="114" y="19"/>
                    <a:pt x="114" y="19"/>
                  </a:cubicBezTo>
                  <a:cubicBezTo>
                    <a:pt x="111" y="17"/>
                    <a:pt x="108" y="16"/>
                    <a:pt x="105" y="15"/>
                  </a:cubicBezTo>
                  <a:cubicBezTo>
                    <a:pt x="102" y="14"/>
                    <a:pt x="99" y="14"/>
                    <a:pt x="96" y="14"/>
                  </a:cubicBezTo>
                  <a:cubicBezTo>
                    <a:pt x="94" y="15"/>
                    <a:pt x="92" y="15"/>
                    <a:pt x="91" y="15"/>
                  </a:cubicBezTo>
                  <a:cubicBezTo>
                    <a:pt x="89" y="16"/>
                    <a:pt x="87" y="17"/>
                    <a:pt x="85" y="18"/>
                  </a:cubicBezTo>
                  <a:cubicBezTo>
                    <a:pt x="83" y="20"/>
                    <a:pt x="80" y="23"/>
                    <a:pt x="79" y="25"/>
                  </a:cubicBezTo>
                  <a:cubicBezTo>
                    <a:pt x="78" y="26"/>
                    <a:pt x="78" y="27"/>
                    <a:pt x="77" y="28"/>
                  </a:cubicBezTo>
                  <a:cubicBezTo>
                    <a:pt x="68" y="21"/>
                    <a:pt x="54" y="18"/>
                    <a:pt x="44" y="27"/>
                  </a:cubicBezTo>
                  <a:cubicBezTo>
                    <a:pt x="42" y="28"/>
                    <a:pt x="41" y="30"/>
                    <a:pt x="40" y="32"/>
                  </a:cubicBezTo>
                  <a:cubicBezTo>
                    <a:pt x="37" y="36"/>
                    <a:pt x="35" y="39"/>
                    <a:pt x="31" y="40"/>
                  </a:cubicBezTo>
                  <a:cubicBezTo>
                    <a:pt x="28" y="41"/>
                    <a:pt x="26" y="41"/>
                    <a:pt x="24" y="41"/>
                  </a:cubicBezTo>
                  <a:cubicBezTo>
                    <a:pt x="21" y="41"/>
                    <a:pt x="19" y="40"/>
                    <a:pt x="16" y="40"/>
                  </a:cubicBezTo>
                  <a:cubicBezTo>
                    <a:pt x="15" y="41"/>
                    <a:pt x="13" y="42"/>
                    <a:pt x="11" y="43"/>
                  </a:cubicBezTo>
                  <a:cubicBezTo>
                    <a:pt x="9" y="44"/>
                    <a:pt x="7" y="45"/>
                    <a:pt x="5" y="46"/>
                  </a:cubicBezTo>
                  <a:cubicBezTo>
                    <a:pt x="4" y="46"/>
                    <a:pt x="2" y="46"/>
                    <a:pt x="1" y="47"/>
                  </a:cubicBezTo>
                  <a:cubicBezTo>
                    <a:pt x="0" y="47"/>
                    <a:pt x="0" y="48"/>
                    <a:pt x="1" y="49"/>
                  </a:cubicBezTo>
                  <a:cubicBezTo>
                    <a:pt x="3" y="50"/>
                    <a:pt x="4" y="50"/>
                    <a:pt x="6" y="51"/>
                  </a:cubicBezTo>
                  <a:cubicBezTo>
                    <a:pt x="8" y="52"/>
                    <a:pt x="11" y="52"/>
                    <a:pt x="14" y="53"/>
                  </a:cubicBezTo>
                  <a:cubicBezTo>
                    <a:pt x="17" y="53"/>
                    <a:pt x="20" y="53"/>
                    <a:pt x="23" y="54"/>
                  </a:cubicBezTo>
                  <a:cubicBezTo>
                    <a:pt x="25" y="55"/>
                    <a:pt x="25" y="55"/>
                    <a:pt x="25" y="55"/>
                  </a:cubicBezTo>
                  <a:cubicBezTo>
                    <a:pt x="35" y="59"/>
                    <a:pt x="44" y="58"/>
                    <a:pt x="53" y="50"/>
                  </a:cubicBezTo>
                  <a:cubicBezTo>
                    <a:pt x="58" y="46"/>
                    <a:pt x="66" y="45"/>
                    <a:pt x="71" y="50"/>
                  </a:cubicBezTo>
                  <a:cubicBezTo>
                    <a:pt x="71" y="51"/>
                    <a:pt x="72" y="52"/>
                    <a:pt x="73" y="53"/>
                  </a:cubicBezTo>
                  <a:cubicBezTo>
                    <a:pt x="75" y="56"/>
                    <a:pt x="79" y="57"/>
                    <a:pt x="84" y="57"/>
                  </a:cubicBezTo>
                  <a:cubicBezTo>
                    <a:pt x="84" y="57"/>
                    <a:pt x="85" y="58"/>
                    <a:pt x="85" y="58"/>
                  </a:cubicBezTo>
                  <a:cubicBezTo>
                    <a:pt x="86" y="59"/>
                    <a:pt x="87" y="60"/>
                    <a:pt x="88" y="61"/>
                  </a:cubicBezTo>
                  <a:cubicBezTo>
                    <a:pt x="88" y="62"/>
                    <a:pt x="89" y="62"/>
                    <a:pt x="90" y="63"/>
                  </a:cubicBezTo>
                  <a:cubicBezTo>
                    <a:pt x="92" y="64"/>
                    <a:pt x="94" y="65"/>
                    <a:pt x="97" y="65"/>
                  </a:cubicBezTo>
                  <a:cubicBezTo>
                    <a:pt x="98" y="65"/>
                    <a:pt x="99" y="65"/>
                    <a:pt x="101" y="65"/>
                  </a:cubicBezTo>
                  <a:cubicBezTo>
                    <a:pt x="104" y="64"/>
                    <a:pt x="106" y="63"/>
                    <a:pt x="107" y="62"/>
                  </a:cubicBezTo>
                  <a:cubicBezTo>
                    <a:pt x="108" y="62"/>
                    <a:pt x="109" y="61"/>
                    <a:pt x="110" y="60"/>
                  </a:cubicBezTo>
                  <a:cubicBezTo>
                    <a:pt x="112" y="61"/>
                    <a:pt x="115" y="61"/>
                    <a:pt x="117" y="61"/>
                  </a:cubicBezTo>
                  <a:cubicBezTo>
                    <a:pt x="117" y="61"/>
                    <a:pt x="118" y="61"/>
                    <a:pt x="118" y="61"/>
                  </a:cubicBezTo>
                  <a:cubicBezTo>
                    <a:pt x="120" y="65"/>
                    <a:pt x="125" y="69"/>
                    <a:pt x="130" y="69"/>
                  </a:cubicBezTo>
                  <a:cubicBezTo>
                    <a:pt x="134" y="68"/>
                    <a:pt x="139" y="66"/>
                    <a:pt x="141" y="62"/>
                  </a:cubicBezTo>
                  <a:cubicBezTo>
                    <a:pt x="143" y="64"/>
                    <a:pt x="145" y="65"/>
                    <a:pt x="146" y="65"/>
                  </a:cubicBezTo>
                  <a:cubicBezTo>
                    <a:pt x="149" y="66"/>
                    <a:pt x="152" y="66"/>
                    <a:pt x="156" y="65"/>
                  </a:cubicBezTo>
                  <a:cubicBezTo>
                    <a:pt x="158" y="67"/>
                    <a:pt x="162" y="68"/>
                    <a:pt x="166" y="67"/>
                  </a:cubicBezTo>
                  <a:cubicBezTo>
                    <a:pt x="170" y="65"/>
                    <a:pt x="173" y="61"/>
                    <a:pt x="173" y="57"/>
                  </a:cubicBezTo>
                  <a:cubicBezTo>
                    <a:pt x="179" y="63"/>
                    <a:pt x="189" y="65"/>
                    <a:pt x="197" y="63"/>
                  </a:cubicBezTo>
                  <a:cubicBezTo>
                    <a:pt x="199" y="63"/>
                    <a:pt x="201" y="62"/>
                    <a:pt x="203" y="61"/>
                  </a:cubicBezTo>
                  <a:cubicBezTo>
                    <a:pt x="205" y="60"/>
                    <a:pt x="207" y="59"/>
                    <a:pt x="208" y="58"/>
                  </a:cubicBezTo>
                  <a:cubicBezTo>
                    <a:pt x="209" y="57"/>
                    <a:pt x="209" y="56"/>
                    <a:pt x="210" y="56"/>
                  </a:cubicBezTo>
                  <a:cubicBezTo>
                    <a:pt x="210" y="55"/>
                    <a:pt x="212" y="53"/>
                    <a:pt x="211" y="53"/>
                  </a:cubicBezTo>
                  <a:cubicBezTo>
                    <a:pt x="220" y="58"/>
                    <a:pt x="230" y="58"/>
                    <a:pt x="240" y="55"/>
                  </a:cubicBezTo>
                  <a:cubicBezTo>
                    <a:pt x="243" y="54"/>
                    <a:pt x="246" y="53"/>
                    <a:pt x="248" y="51"/>
                  </a:cubicBezTo>
                  <a:cubicBezTo>
                    <a:pt x="253" y="49"/>
                    <a:pt x="253" y="49"/>
                    <a:pt x="253" y="49"/>
                  </a:cubicBezTo>
                  <a:cubicBezTo>
                    <a:pt x="259" y="45"/>
                    <a:pt x="265" y="41"/>
                    <a:pt x="273" y="41"/>
                  </a:cubicBezTo>
                  <a:cubicBezTo>
                    <a:pt x="275" y="42"/>
                    <a:pt x="278" y="42"/>
                    <a:pt x="280" y="42"/>
                  </a:cubicBezTo>
                  <a:cubicBezTo>
                    <a:pt x="283" y="42"/>
                    <a:pt x="285" y="42"/>
                    <a:pt x="287" y="41"/>
                  </a:cubicBezTo>
                  <a:cubicBezTo>
                    <a:pt x="288" y="41"/>
                    <a:pt x="289" y="41"/>
                    <a:pt x="289" y="40"/>
                  </a:cubicBezTo>
                  <a:cubicBezTo>
                    <a:pt x="289" y="40"/>
                    <a:pt x="289" y="40"/>
                    <a:pt x="289" y="40"/>
                  </a:cubicBezTo>
                  <a:close/>
                  <a:moveTo>
                    <a:pt x="105" y="60"/>
                  </a:moveTo>
                  <a:cubicBezTo>
                    <a:pt x="104" y="60"/>
                    <a:pt x="103" y="61"/>
                    <a:pt x="100" y="61"/>
                  </a:cubicBezTo>
                  <a:cubicBezTo>
                    <a:pt x="98" y="62"/>
                    <a:pt x="96" y="62"/>
                    <a:pt x="94" y="61"/>
                  </a:cubicBezTo>
                  <a:cubicBezTo>
                    <a:pt x="92" y="60"/>
                    <a:pt x="90" y="59"/>
                    <a:pt x="89" y="57"/>
                  </a:cubicBezTo>
                  <a:cubicBezTo>
                    <a:pt x="89" y="57"/>
                    <a:pt x="88" y="56"/>
                    <a:pt x="88" y="56"/>
                  </a:cubicBezTo>
                  <a:cubicBezTo>
                    <a:pt x="88" y="55"/>
                    <a:pt x="87" y="54"/>
                    <a:pt x="87" y="54"/>
                  </a:cubicBezTo>
                  <a:cubicBezTo>
                    <a:pt x="86" y="53"/>
                    <a:pt x="85" y="53"/>
                    <a:pt x="85" y="54"/>
                  </a:cubicBezTo>
                  <a:cubicBezTo>
                    <a:pt x="82" y="54"/>
                    <a:pt x="78" y="54"/>
                    <a:pt x="76" y="51"/>
                  </a:cubicBezTo>
                  <a:cubicBezTo>
                    <a:pt x="76" y="51"/>
                    <a:pt x="76" y="51"/>
                    <a:pt x="76" y="51"/>
                  </a:cubicBezTo>
                  <a:cubicBezTo>
                    <a:pt x="75" y="50"/>
                    <a:pt x="74" y="49"/>
                    <a:pt x="74" y="48"/>
                  </a:cubicBezTo>
                  <a:cubicBezTo>
                    <a:pt x="74" y="46"/>
                    <a:pt x="75" y="45"/>
                    <a:pt x="76" y="43"/>
                  </a:cubicBezTo>
                  <a:cubicBezTo>
                    <a:pt x="78" y="42"/>
                    <a:pt x="81" y="41"/>
                    <a:pt x="83" y="43"/>
                  </a:cubicBezTo>
                  <a:cubicBezTo>
                    <a:pt x="84" y="43"/>
                    <a:pt x="84" y="44"/>
                    <a:pt x="84" y="45"/>
                  </a:cubicBezTo>
                  <a:cubicBezTo>
                    <a:pt x="84" y="45"/>
                    <a:pt x="84" y="46"/>
                    <a:pt x="84" y="47"/>
                  </a:cubicBezTo>
                  <a:cubicBezTo>
                    <a:pt x="83" y="47"/>
                    <a:pt x="82" y="47"/>
                    <a:pt x="81" y="47"/>
                  </a:cubicBezTo>
                  <a:cubicBezTo>
                    <a:pt x="81" y="47"/>
                    <a:pt x="81" y="47"/>
                    <a:pt x="81" y="46"/>
                  </a:cubicBezTo>
                  <a:cubicBezTo>
                    <a:pt x="81" y="45"/>
                    <a:pt x="80" y="43"/>
                    <a:pt x="78" y="43"/>
                  </a:cubicBezTo>
                  <a:cubicBezTo>
                    <a:pt x="76" y="43"/>
                    <a:pt x="74" y="47"/>
                    <a:pt x="76" y="49"/>
                  </a:cubicBezTo>
                  <a:cubicBezTo>
                    <a:pt x="76" y="49"/>
                    <a:pt x="77" y="50"/>
                    <a:pt x="78" y="50"/>
                  </a:cubicBezTo>
                  <a:cubicBezTo>
                    <a:pt x="80" y="52"/>
                    <a:pt x="84" y="51"/>
                    <a:pt x="86" y="49"/>
                  </a:cubicBezTo>
                  <a:cubicBezTo>
                    <a:pt x="87" y="48"/>
                    <a:pt x="88" y="46"/>
                    <a:pt x="87" y="44"/>
                  </a:cubicBezTo>
                  <a:cubicBezTo>
                    <a:pt x="87" y="42"/>
                    <a:pt x="86" y="41"/>
                    <a:pt x="85" y="40"/>
                  </a:cubicBezTo>
                  <a:cubicBezTo>
                    <a:pt x="82" y="38"/>
                    <a:pt x="77" y="38"/>
                    <a:pt x="74" y="41"/>
                  </a:cubicBezTo>
                  <a:cubicBezTo>
                    <a:pt x="73" y="42"/>
                    <a:pt x="72" y="44"/>
                    <a:pt x="71" y="46"/>
                  </a:cubicBezTo>
                  <a:cubicBezTo>
                    <a:pt x="71" y="46"/>
                    <a:pt x="70" y="45"/>
                    <a:pt x="69" y="45"/>
                  </a:cubicBezTo>
                  <a:cubicBezTo>
                    <a:pt x="69" y="45"/>
                    <a:pt x="68" y="44"/>
                    <a:pt x="68" y="44"/>
                  </a:cubicBezTo>
                  <a:cubicBezTo>
                    <a:pt x="66" y="44"/>
                    <a:pt x="65" y="44"/>
                    <a:pt x="64" y="43"/>
                  </a:cubicBezTo>
                  <a:cubicBezTo>
                    <a:pt x="61" y="43"/>
                    <a:pt x="59" y="43"/>
                    <a:pt x="56" y="44"/>
                  </a:cubicBezTo>
                  <a:cubicBezTo>
                    <a:pt x="54" y="45"/>
                    <a:pt x="52" y="46"/>
                    <a:pt x="50" y="48"/>
                  </a:cubicBezTo>
                  <a:cubicBezTo>
                    <a:pt x="43" y="54"/>
                    <a:pt x="35" y="55"/>
                    <a:pt x="26" y="52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0" y="50"/>
                    <a:pt x="14" y="49"/>
                    <a:pt x="11" y="49"/>
                  </a:cubicBezTo>
                  <a:cubicBezTo>
                    <a:pt x="10" y="49"/>
                    <a:pt x="9" y="49"/>
                    <a:pt x="8" y="48"/>
                  </a:cubicBezTo>
                  <a:cubicBezTo>
                    <a:pt x="11" y="47"/>
                    <a:pt x="13" y="46"/>
                    <a:pt x="15" y="44"/>
                  </a:cubicBezTo>
                  <a:cubicBezTo>
                    <a:pt x="17" y="43"/>
                    <a:pt x="19" y="44"/>
                    <a:pt x="20" y="44"/>
                  </a:cubicBezTo>
                  <a:cubicBezTo>
                    <a:pt x="23" y="44"/>
                    <a:pt x="25" y="45"/>
                    <a:pt x="27" y="45"/>
                  </a:cubicBezTo>
                  <a:cubicBezTo>
                    <a:pt x="29" y="45"/>
                    <a:pt x="31" y="44"/>
                    <a:pt x="34" y="43"/>
                  </a:cubicBezTo>
                  <a:cubicBezTo>
                    <a:pt x="36" y="41"/>
                    <a:pt x="39" y="39"/>
                    <a:pt x="41" y="37"/>
                  </a:cubicBezTo>
                  <a:cubicBezTo>
                    <a:pt x="41" y="36"/>
                    <a:pt x="42" y="35"/>
                    <a:pt x="42" y="35"/>
                  </a:cubicBezTo>
                  <a:cubicBezTo>
                    <a:pt x="44" y="33"/>
                    <a:pt x="45" y="31"/>
                    <a:pt x="47" y="29"/>
                  </a:cubicBezTo>
                  <a:cubicBezTo>
                    <a:pt x="55" y="21"/>
                    <a:pt x="67" y="25"/>
                    <a:pt x="76" y="31"/>
                  </a:cubicBezTo>
                  <a:cubicBezTo>
                    <a:pt x="76" y="32"/>
                    <a:pt x="77" y="32"/>
                    <a:pt x="78" y="33"/>
                  </a:cubicBezTo>
                  <a:cubicBezTo>
                    <a:pt x="78" y="33"/>
                    <a:pt x="79" y="33"/>
                    <a:pt x="79" y="32"/>
                  </a:cubicBezTo>
                  <a:cubicBezTo>
                    <a:pt x="80" y="31"/>
                    <a:pt x="80" y="31"/>
                    <a:pt x="80" y="30"/>
                  </a:cubicBezTo>
                  <a:cubicBezTo>
                    <a:pt x="80" y="30"/>
                    <a:pt x="81" y="29"/>
                    <a:pt x="81" y="29"/>
                  </a:cubicBezTo>
                  <a:cubicBezTo>
                    <a:pt x="81" y="28"/>
                    <a:pt x="82" y="27"/>
                    <a:pt x="83" y="26"/>
                  </a:cubicBezTo>
                  <a:cubicBezTo>
                    <a:pt x="83" y="25"/>
                    <a:pt x="84" y="24"/>
                    <a:pt x="85" y="23"/>
                  </a:cubicBezTo>
                  <a:cubicBezTo>
                    <a:pt x="86" y="22"/>
                    <a:pt x="87" y="21"/>
                    <a:pt x="88" y="21"/>
                  </a:cubicBezTo>
                  <a:cubicBezTo>
                    <a:pt x="89" y="20"/>
                    <a:pt x="90" y="19"/>
                    <a:pt x="91" y="19"/>
                  </a:cubicBezTo>
                  <a:cubicBezTo>
                    <a:pt x="92" y="19"/>
                    <a:pt x="92" y="19"/>
                    <a:pt x="92" y="19"/>
                  </a:cubicBezTo>
                  <a:cubicBezTo>
                    <a:pt x="99" y="16"/>
                    <a:pt x="109" y="19"/>
                    <a:pt x="115" y="24"/>
                  </a:cubicBezTo>
                  <a:cubicBezTo>
                    <a:pt x="115" y="24"/>
                    <a:pt x="115" y="24"/>
                    <a:pt x="115" y="25"/>
                  </a:cubicBezTo>
                  <a:cubicBezTo>
                    <a:pt x="112" y="25"/>
                    <a:pt x="108" y="26"/>
                    <a:pt x="106" y="29"/>
                  </a:cubicBezTo>
                  <a:cubicBezTo>
                    <a:pt x="103" y="32"/>
                    <a:pt x="103" y="36"/>
                    <a:pt x="105" y="40"/>
                  </a:cubicBezTo>
                  <a:cubicBezTo>
                    <a:pt x="106" y="42"/>
                    <a:pt x="107" y="43"/>
                    <a:pt x="109" y="44"/>
                  </a:cubicBezTo>
                  <a:cubicBezTo>
                    <a:pt x="109" y="44"/>
                    <a:pt x="109" y="44"/>
                    <a:pt x="108" y="44"/>
                  </a:cubicBezTo>
                  <a:cubicBezTo>
                    <a:pt x="106" y="46"/>
                    <a:pt x="105" y="49"/>
                    <a:pt x="105" y="52"/>
                  </a:cubicBezTo>
                  <a:cubicBezTo>
                    <a:pt x="105" y="54"/>
                    <a:pt x="106" y="56"/>
                    <a:pt x="107" y="58"/>
                  </a:cubicBezTo>
                  <a:cubicBezTo>
                    <a:pt x="107" y="59"/>
                    <a:pt x="106" y="59"/>
                    <a:pt x="105" y="60"/>
                  </a:cubicBezTo>
                  <a:close/>
                  <a:moveTo>
                    <a:pt x="153" y="63"/>
                  </a:moveTo>
                  <a:cubicBezTo>
                    <a:pt x="151" y="63"/>
                    <a:pt x="149" y="63"/>
                    <a:pt x="147" y="62"/>
                  </a:cubicBezTo>
                  <a:cubicBezTo>
                    <a:pt x="146" y="61"/>
                    <a:pt x="145" y="61"/>
                    <a:pt x="144" y="60"/>
                  </a:cubicBezTo>
                  <a:cubicBezTo>
                    <a:pt x="143" y="59"/>
                    <a:pt x="142" y="57"/>
                    <a:pt x="140" y="58"/>
                  </a:cubicBezTo>
                  <a:cubicBezTo>
                    <a:pt x="140" y="58"/>
                    <a:pt x="140" y="59"/>
                    <a:pt x="140" y="59"/>
                  </a:cubicBezTo>
                  <a:cubicBezTo>
                    <a:pt x="138" y="62"/>
                    <a:pt x="134" y="65"/>
                    <a:pt x="130" y="65"/>
                  </a:cubicBezTo>
                  <a:cubicBezTo>
                    <a:pt x="126" y="65"/>
                    <a:pt x="122" y="62"/>
                    <a:pt x="120" y="59"/>
                  </a:cubicBezTo>
                  <a:cubicBezTo>
                    <a:pt x="120" y="58"/>
                    <a:pt x="119" y="58"/>
                    <a:pt x="119" y="58"/>
                  </a:cubicBezTo>
                  <a:cubicBezTo>
                    <a:pt x="117" y="58"/>
                    <a:pt x="117" y="58"/>
                    <a:pt x="117" y="58"/>
                  </a:cubicBezTo>
                  <a:cubicBezTo>
                    <a:pt x="115" y="58"/>
                    <a:pt x="113" y="58"/>
                    <a:pt x="111" y="57"/>
                  </a:cubicBezTo>
                  <a:cubicBezTo>
                    <a:pt x="111" y="57"/>
                    <a:pt x="110" y="56"/>
                    <a:pt x="110" y="56"/>
                  </a:cubicBezTo>
                  <a:cubicBezTo>
                    <a:pt x="110" y="56"/>
                    <a:pt x="109" y="55"/>
                    <a:pt x="109" y="55"/>
                  </a:cubicBezTo>
                  <a:cubicBezTo>
                    <a:pt x="108" y="53"/>
                    <a:pt x="108" y="51"/>
                    <a:pt x="109" y="49"/>
                  </a:cubicBezTo>
                  <a:cubicBezTo>
                    <a:pt x="109" y="48"/>
                    <a:pt x="110" y="48"/>
                    <a:pt x="111" y="47"/>
                  </a:cubicBezTo>
                  <a:cubicBezTo>
                    <a:pt x="112" y="46"/>
                    <a:pt x="114" y="46"/>
                    <a:pt x="115" y="46"/>
                  </a:cubicBezTo>
                  <a:cubicBezTo>
                    <a:pt x="116" y="46"/>
                    <a:pt x="117" y="47"/>
                    <a:pt x="117" y="48"/>
                  </a:cubicBezTo>
                  <a:cubicBezTo>
                    <a:pt x="118" y="49"/>
                    <a:pt x="117" y="49"/>
                    <a:pt x="117" y="50"/>
                  </a:cubicBezTo>
                  <a:cubicBezTo>
                    <a:pt x="117" y="50"/>
                    <a:pt x="116" y="50"/>
                    <a:pt x="116" y="50"/>
                  </a:cubicBezTo>
                  <a:cubicBezTo>
                    <a:pt x="116" y="50"/>
                    <a:pt x="116" y="50"/>
                    <a:pt x="116" y="50"/>
                  </a:cubicBezTo>
                  <a:cubicBezTo>
                    <a:pt x="116" y="48"/>
                    <a:pt x="115" y="47"/>
                    <a:pt x="113" y="47"/>
                  </a:cubicBezTo>
                  <a:cubicBezTo>
                    <a:pt x="110" y="47"/>
                    <a:pt x="109" y="50"/>
                    <a:pt x="111" y="52"/>
                  </a:cubicBezTo>
                  <a:cubicBezTo>
                    <a:pt x="112" y="54"/>
                    <a:pt x="114" y="54"/>
                    <a:pt x="116" y="54"/>
                  </a:cubicBezTo>
                  <a:cubicBezTo>
                    <a:pt x="117" y="53"/>
                    <a:pt x="118" y="53"/>
                    <a:pt x="119" y="52"/>
                  </a:cubicBezTo>
                  <a:cubicBezTo>
                    <a:pt x="121" y="51"/>
                    <a:pt x="121" y="49"/>
                    <a:pt x="121" y="47"/>
                  </a:cubicBezTo>
                  <a:cubicBezTo>
                    <a:pt x="120" y="46"/>
                    <a:pt x="119" y="45"/>
                    <a:pt x="118" y="44"/>
                  </a:cubicBezTo>
                  <a:cubicBezTo>
                    <a:pt x="118" y="44"/>
                    <a:pt x="119" y="43"/>
                    <a:pt x="120" y="42"/>
                  </a:cubicBezTo>
                  <a:cubicBezTo>
                    <a:pt x="121" y="41"/>
                    <a:pt x="121" y="40"/>
                    <a:pt x="121" y="38"/>
                  </a:cubicBezTo>
                  <a:cubicBezTo>
                    <a:pt x="121" y="37"/>
                    <a:pt x="121" y="36"/>
                    <a:pt x="121" y="35"/>
                  </a:cubicBezTo>
                  <a:cubicBezTo>
                    <a:pt x="120" y="34"/>
                    <a:pt x="119" y="33"/>
                    <a:pt x="117" y="32"/>
                  </a:cubicBezTo>
                  <a:cubicBezTo>
                    <a:pt x="115" y="32"/>
                    <a:pt x="113" y="33"/>
                    <a:pt x="113" y="35"/>
                  </a:cubicBezTo>
                  <a:cubicBezTo>
                    <a:pt x="113" y="37"/>
                    <a:pt x="114" y="38"/>
                    <a:pt x="116" y="38"/>
                  </a:cubicBezTo>
                  <a:cubicBezTo>
                    <a:pt x="116" y="38"/>
                    <a:pt x="117" y="38"/>
                    <a:pt x="117" y="38"/>
                  </a:cubicBezTo>
                  <a:cubicBezTo>
                    <a:pt x="118" y="38"/>
                    <a:pt x="118" y="39"/>
                    <a:pt x="117" y="40"/>
                  </a:cubicBezTo>
                  <a:cubicBezTo>
                    <a:pt x="117" y="40"/>
                    <a:pt x="116" y="41"/>
                    <a:pt x="115" y="41"/>
                  </a:cubicBezTo>
                  <a:cubicBezTo>
                    <a:pt x="113" y="42"/>
                    <a:pt x="111" y="41"/>
                    <a:pt x="110" y="40"/>
                  </a:cubicBezTo>
                  <a:cubicBezTo>
                    <a:pt x="109" y="40"/>
                    <a:pt x="108" y="39"/>
                    <a:pt x="108" y="38"/>
                  </a:cubicBezTo>
                  <a:cubicBezTo>
                    <a:pt x="107" y="36"/>
                    <a:pt x="107" y="33"/>
                    <a:pt x="109" y="31"/>
                  </a:cubicBezTo>
                  <a:cubicBezTo>
                    <a:pt x="110" y="29"/>
                    <a:pt x="113" y="27"/>
                    <a:pt x="117" y="28"/>
                  </a:cubicBezTo>
                  <a:cubicBezTo>
                    <a:pt x="117" y="29"/>
                    <a:pt x="118" y="29"/>
                    <a:pt x="118" y="28"/>
                  </a:cubicBezTo>
                  <a:cubicBezTo>
                    <a:pt x="119" y="28"/>
                    <a:pt x="119" y="27"/>
                    <a:pt x="119" y="26"/>
                  </a:cubicBezTo>
                  <a:cubicBezTo>
                    <a:pt x="118" y="23"/>
                    <a:pt x="119" y="20"/>
                    <a:pt x="122" y="18"/>
                  </a:cubicBezTo>
                  <a:cubicBezTo>
                    <a:pt x="125" y="16"/>
                    <a:pt x="129" y="15"/>
                    <a:pt x="132" y="17"/>
                  </a:cubicBezTo>
                  <a:cubicBezTo>
                    <a:pt x="134" y="18"/>
                    <a:pt x="134" y="19"/>
                    <a:pt x="136" y="20"/>
                  </a:cubicBezTo>
                  <a:cubicBezTo>
                    <a:pt x="137" y="21"/>
                    <a:pt x="138" y="21"/>
                    <a:pt x="139" y="21"/>
                  </a:cubicBezTo>
                  <a:cubicBezTo>
                    <a:pt x="140" y="22"/>
                    <a:pt x="141" y="22"/>
                    <a:pt x="142" y="22"/>
                  </a:cubicBezTo>
                  <a:cubicBezTo>
                    <a:pt x="145" y="21"/>
                    <a:pt x="147" y="20"/>
                    <a:pt x="148" y="17"/>
                  </a:cubicBezTo>
                  <a:cubicBezTo>
                    <a:pt x="148" y="15"/>
                    <a:pt x="148" y="13"/>
                    <a:pt x="147" y="11"/>
                  </a:cubicBezTo>
                  <a:cubicBezTo>
                    <a:pt x="146" y="11"/>
                    <a:pt x="146" y="10"/>
                    <a:pt x="145" y="10"/>
                  </a:cubicBezTo>
                  <a:cubicBezTo>
                    <a:pt x="144" y="9"/>
                    <a:pt x="141" y="9"/>
                    <a:pt x="140" y="11"/>
                  </a:cubicBezTo>
                  <a:cubicBezTo>
                    <a:pt x="140" y="12"/>
                    <a:pt x="140" y="12"/>
                    <a:pt x="140" y="13"/>
                  </a:cubicBezTo>
                  <a:cubicBezTo>
                    <a:pt x="140" y="14"/>
                    <a:pt x="141" y="16"/>
                    <a:pt x="143" y="16"/>
                  </a:cubicBezTo>
                  <a:cubicBezTo>
                    <a:pt x="143" y="16"/>
                    <a:pt x="144" y="15"/>
                    <a:pt x="144" y="15"/>
                  </a:cubicBezTo>
                  <a:cubicBezTo>
                    <a:pt x="144" y="16"/>
                    <a:pt x="144" y="16"/>
                    <a:pt x="144" y="16"/>
                  </a:cubicBezTo>
                  <a:cubicBezTo>
                    <a:pt x="144" y="17"/>
                    <a:pt x="143" y="18"/>
                    <a:pt x="142" y="18"/>
                  </a:cubicBezTo>
                  <a:cubicBezTo>
                    <a:pt x="139" y="18"/>
                    <a:pt x="138" y="18"/>
                    <a:pt x="137" y="16"/>
                  </a:cubicBezTo>
                  <a:cubicBezTo>
                    <a:pt x="135" y="13"/>
                    <a:pt x="136" y="10"/>
                    <a:pt x="138" y="8"/>
                  </a:cubicBezTo>
                  <a:cubicBezTo>
                    <a:pt x="140" y="5"/>
                    <a:pt x="143" y="4"/>
                    <a:pt x="146" y="5"/>
                  </a:cubicBezTo>
                  <a:cubicBezTo>
                    <a:pt x="148" y="5"/>
                    <a:pt x="149" y="6"/>
                    <a:pt x="150" y="7"/>
                  </a:cubicBezTo>
                  <a:cubicBezTo>
                    <a:pt x="151" y="8"/>
                    <a:pt x="152" y="10"/>
                    <a:pt x="153" y="11"/>
                  </a:cubicBezTo>
                  <a:cubicBezTo>
                    <a:pt x="153" y="12"/>
                    <a:pt x="153" y="13"/>
                    <a:pt x="154" y="13"/>
                  </a:cubicBezTo>
                  <a:cubicBezTo>
                    <a:pt x="155" y="13"/>
                    <a:pt x="156" y="13"/>
                    <a:pt x="156" y="12"/>
                  </a:cubicBezTo>
                  <a:cubicBezTo>
                    <a:pt x="157" y="11"/>
                    <a:pt x="158" y="11"/>
                    <a:pt x="159" y="10"/>
                  </a:cubicBezTo>
                  <a:cubicBezTo>
                    <a:pt x="161" y="9"/>
                    <a:pt x="162" y="9"/>
                    <a:pt x="164" y="9"/>
                  </a:cubicBezTo>
                  <a:cubicBezTo>
                    <a:pt x="166" y="9"/>
                    <a:pt x="168" y="10"/>
                    <a:pt x="170" y="12"/>
                  </a:cubicBezTo>
                  <a:cubicBezTo>
                    <a:pt x="172" y="13"/>
                    <a:pt x="173" y="16"/>
                    <a:pt x="174" y="18"/>
                  </a:cubicBezTo>
                  <a:cubicBezTo>
                    <a:pt x="174" y="18"/>
                    <a:pt x="174" y="20"/>
                    <a:pt x="174" y="20"/>
                  </a:cubicBezTo>
                  <a:cubicBezTo>
                    <a:pt x="174" y="20"/>
                    <a:pt x="174" y="21"/>
                    <a:pt x="174" y="21"/>
                  </a:cubicBezTo>
                  <a:cubicBezTo>
                    <a:pt x="173" y="21"/>
                    <a:pt x="171" y="21"/>
                    <a:pt x="170" y="22"/>
                  </a:cubicBezTo>
                  <a:cubicBezTo>
                    <a:pt x="166" y="24"/>
                    <a:pt x="163" y="28"/>
                    <a:pt x="164" y="32"/>
                  </a:cubicBezTo>
                  <a:cubicBezTo>
                    <a:pt x="164" y="35"/>
                    <a:pt x="165" y="37"/>
                    <a:pt x="168" y="39"/>
                  </a:cubicBezTo>
                  <a:cubicBezTo>
                    <a:pt x="170" y="39"/>
                    <a:pt x="172" y="40"/>
                    <a:pt x="174" y="39"/>
                  </a:cubicBezTo>
                  <a:cubicBezTo>
                    <a:pt x="174" y="39"/>
                    <a:pt x="175" y="39"/>
                    <a:pt x="175" y="38"/>
                  </a:cubicBezTo>
                  <a:cubicBezTo>
                    <a:pt x="177" y="37"/>
                    <a:pt x="178" y="36"/>
                    <a:pt x="178" y="34"/>
                  </a:cubicBezTo>
                  <a:cubicBezTo>
                    <a:pt x="179" y="32"/>
                    <a:pt x="178" y="30"/>
                    <a:pt x="176" y="28"/>
                  </a:cubicBezTo>
                  <a:cubicBezTo>
                    <a:pt x="175" y="27"/>
                    <a:pt x="173" y="27"/>
                    <a:pt x="172" y="27"/>
                  </a:cubicBezTo>
                  <a:cubicBezTo>
                    <a:pt x="170" y="27"/>
                    <a:pt x="168" y="29"/>
                    <a:pt x="169" y="31"/>
                  </a:cubicBezTo>
                  <a:cubicBezTo>
                    <a:pt x="169" y="31"/>
                    <a:pt x="169" y="32"/>
                    <a:pt x="170" y="32"/>
                  </a:cubicBezTo>
                  <a:cubicBezTo>
                    <a:pt x="170" y="33"/>
                    <a:pt x="171" y="33"/>
                    <a:pt x="172" y="33"/>
                  </a:cubicBezTo>
                  <a:cubicBezTo>
                    <a:pt x="173" y="33"/>
                    <a:pt x="173" y="33"/>
                    <a:pt x="174" y="32"/>
                  </a:cubicBezTo>
                  <a:cubicBezTo>
                    <a:pt x="175" y="33"/>
                    <a:pt x="175" y="33"/>
                    <a:pt x="175" y="34"/>
                  </a:cubicBezTo>
                  <a:cubicBezTo>
                    <a:pt x="175" y="35"/>
                    <a:pt x="174" y="35"/>
                    <a:pt x="173" y="36"/>
                  </a:cubicBezTo>
                  <a:cubicBezTo>
                    <a:pt x="173" y="36"/>
                    <a:pt x="171" y="36"/>
                    <a:pt x="171" y="36"/>
                  </a:cubicBezTo>
                  <a:cubicBezTo>
                    <a:pt x="169" y="35"/>
                    <a:pt x="167" y="34"/>
                    <a:pt x="167" y="32"/>
                  </a:cubicBezTo>
                  <a:cubicBezTo>
                    <a:pt x="167" y="29"/>
                    <a:pt x="169" y="26"/>
                    <a:pt x="171" y="25"/>
                  </a:cubicBezTo>
                  <a:cubicBezTo>
                    <a:pt x="174" y="24"/>
                    <a:pt x="177" y="24"/>
                    <a:pt x="179" y="27"/>
                  </a:cubicBezTo>
                  <a:cubicBezTo>
                    <a:pt x="181" y="28"/>
                    <a:pt x="182" y="30"/>
                    <a:pt x="182" y="33"/>
                  </a:cubicBezTo>
                  <a:cubicBezTo>
                    <a:pt x="182" y="34"/>
                    <a:pt x="182" y="35"/>
                    <a:pt x="181" y="35"/>
                  </a:cubicBezTo>
                  <a:cubicBezTo>
                    <a:pt x="181" y="37"/>
                    <a:pt x="180" y="37"/>
                    <a:pt x="179" y="38"/>
                  </a:cubicBezTo>
                  <a:cubicBezTo>
                    <a:pt x="179" y="38"/>
                    <a:pt x="178" y="39"/>
                    <a:pt x="177" y="39"/>
                  </a:cubicBezTo>
                  <a:cubicBezTo>
                    <a:pt x="177" y="39"/>
                    <a:pt x="176" y="39"/>
                    <a:pt x="175" y="39"/>
                  </a:cubicBezTo>
                  <a:cubicBezTo>
                    <a:pt x="174" y="40"/>
                    <a:pt x="174" y="41"/>
                    <a:pt x="175" y="42"/>
                  </a:cubicBezTo>
                  <a:cubicBezTo>
                    <a:pt x="177" y="45"/>
                    <a:pt x="176" y="49"/>
                    <a:pt x="174" y="51"/>
                  </a:cubicBezTo>
                  <a:cubicBezTo>
                    <a:pt x="172" y="54"/>
                    <a:pt x="168" y="55"/>
                    <a:pt x="165" y="54"/>
                  </a:cubicBezTo>
                  <a:cubicBezTo>
                    <a:pt x="165" y="53"/>
                    <a:pt x="165" y="52"/>
                    <a:pt x="165" y="51"/>
                  </a:cubicBezTo>
                  <a:cubicBezTo>
                    <a:pt x="164" y="48"/>
                    <a:pt x="162" y="46"/>
                    <a:pt x="160" y="44"/>
                  </a:cubicBezTo>
                  <a:cubicBezTo>
                    <a:pt x="158" y="43"/>
                    <a:pt x="156" y="43"/>
                    <a:pt x="154" y="43"/>
                  </a:cubicBezTo>
                  <a:cubicBezTo>
                    <a:pt x="153" y="41"/>
                    <a:pt x="153" y="40"/>
                    <a:pt x="153" y="40"/>
                  </a:cubicBezTo>
                  <a:cubicBezTo>
                    <a:pt x="151" y="37"/>
                    <a:pt x="148" y="35"/>
                    <a:pt x="144" y="35"/>
                  </a:cubicBezTo>
                  <a:cubicBezTo>
                    <a:pt x="139" y="35"/>
                    <a:pt x="136" y="36"/>
                    <a:pt x="134" y="40"/>
                  </a:cubicBezTo>
                  <a:cubicBezTo>
                    <a:pt x="132" y="42"/>
                    <a:pt x="132" y="45"/>
                    <a:pt x="133" y="47"/>
                  </a:cubicBezTo>
                  <a:cubicBezTo>
                    <a:pt x="133" y="50"/>
                    <a:pt x="135" y="51"/>
                    <a:pt x="136" y="52"/>
                  </a:cubicBezTo>
                  <a:cubicBezTo>
                    <a:pt x="138" y="53"/>
                    <a:pt x="141" y="54"/>
                    <a:pt x="143" y="53"/>
                  </a:cubicBezTo>
                  <a:cubicBezTo>
                    <a:pt x="145" y="52"/>
                    <a:pt x="147" y="51"/>
                    <a:pt x="148" y="50"/>
                  </a:cubicBezTo>
                  <a:cubicBezTo>
                    <a:pt x="149" y="48"/>
                    <a:pt x="148" y="45"/>
                    <a:pt x="147" y="44"/>
                  </a:cubicBezTo>
                  <a:cubicBezTo>
                    <a:pt x="145" y="42"/>
                    <a:pt x="142" y="41"/>
                    <a:pt x="140" y="42"/>
                  </a:cubicBezTo>
                  <a:cubicBezTo>
                    <a:pt x="139" y="43"/>
                    <a:pt x="138" y="44"/>
                    <a:pt x="138" y="45"/>
                  </a:cubicBezTo>
                  <a:cubicBezTo>
                    <a:pt x="138" y="47"/>
                    <a:pt x="139" y="48"/>
                    <a:pt x="141" y="48"/>
                  </a:cubicBezTo>
                  <a:cubicBezTo>
                    <a:pt x="142" y="48"/>
                    <a:pt x="144" y="47"/>
                    <a:pt x="144" y="46"/>
                  </a:cubicBezTo>
                  <a:cubicBezTo>
                    <a:pt x="144" y="46"/>
                    <a:pt x="144" y="46"/>
                    <a:pt x="144" y="46"/>
                  </a:cubicBezTo>
                  <a:cubicBezTo>
                    <a:pt x="145" y="46"/>
                    <a:pt x="145" y="47"/>
                    <a:pt x="145" y="48"/>
                  </a:cubicBezTo>
                  <a:cubicBezTo>
                    <a:pt x="144" y="49"/>
                    <a:pt x="143" y="50"/>
                    <a:pt x="142" y="50"/>
                  </a:cubicBezTo>
                  <a:cubicBezTo>
                    <a:pt x="141" y="50"/>
                    <a:pt x="139" y="50"/>
                    <a:pt x="138" y="49"/>
                  </a:cubicBezTo>
                  <a:cubicBezTo>
                    <a:pt x="137" y="49"/>
                    <a:pt x="136" y="47"/>
                    <a:pt x="136" y="47"/>
                  </a:cubicBezTo>
                  <a:cubicBezTo>
                    <a:pt x="135" y="45"/>
                    <a:pt x="136" y="43"/>
                    <a:pt x="137" y="41"/>
                  </a:cubicBezTo>
                  <a:cubicBezTo>
                    <a:pt x="138" y="40"/>
                    <a:pt x="140" y="38"/>
                    <a:pt x="142" y="38"/>
                  </a:cubicBezTo>
                  <a:cubicBezTo>
                    <a:pt x="142" y="38"/>
                    <a:pt x="143" y="38"/>
                    <a:pt x="144" y="38"/>
                  </a:cubicBezTo>
                  <a:cubicBezTo>
                    <a:pt x="146" y="38"/>
                    <a:pt x="149" y="39"/>
                    <a:pt x="150" y="41"/>
                  </a:cubicBezTo>
                  <a:cubicBezTo>
                    <a:pt x="150" y="43"/>
                    <a:pt x="150" y="45"/>
                    <a:pt x="151" y="46"/>
                  </a:cubicBezTo>
                  <a:cubicBezTo>
                    <a:pt x="152" y="47"/>
                    <a:pt x="153" y="46"/>
                    <a:pt x="154" y="46"/>
                  </a:cubicBezTo>
                  <a:cubicBezTo>
                    <a:pt x="156" y="46"/>
                    <a:pt x="157" y="46"/>
                    <a:pt x="158" y="47"/>
                  </a:cubicBezTo>
                  <a:cubicBezTo>
                    <a:pt x="160" y="48"/>
                    <a:pt x="161" y="50"/>
                    <a:pt x="162" y="52"/>
                  </a:cubicBezTo>
                  <a:cubicBezTo>
                    <a:pt x="162" y="52"/>
                    <a:pt x="162" y="53"/>
                    <a:pt x="162" y="53"/>
                  </a:cubicBezTo>
                  <a:cubicBezTo>
                    <a:pt x="162" y="54"/>
                    <a:pt x="162" y="55"/>
                    <a:pt x="162" y="56"/>
                  </a:cubicBezTo>
                  <a:cubicBezTo>
                    <a:pt x="161" y="57"/>
                    <a:pt x="160" y="59"/>
                    <a:pt x="158" y="60"/>
                  </a:cubicBezTo>
                  <a:cubicBezTo>
                    <a:pt x="158" y="61"/>
                    <a:pt x="157" y="61"/>
                    <a:pt x="157" y="61"/>
                  </a:cubicBezTo>
                  <a:cubicBezTo>
                    <a:pt x="155" y="62"/>
                    <a:pt x="154" y="62"/>
                    <a:pt x="153" y="63"/>
                  </a:cubicBezTo>
                  <a:close/>
                  <a:moveTo>
                    <a:pt x="165" y="64"/>
                  </a:moveTo>
                  <a:cubicBezTo>
                    <a:pt x="163" y="64"/>
                    <a:pt x="161" y="64"/>
                    <a:pt x="159" y="64"/>
                  </a:cubicBezTo>
                  <a:cubicBezTo>
                    <a:pt x="160" y="63"/>
                    <a:pt x="160" y="63"/>
                    <a:pt x="160" y="63"/>
                  </a:cubicBezTo>
                  <a:cubicBezTo>
                    <a:pt x="162" y="61"/>
                    <a:pt x="164" y="59"/>
                    <a:pt x="165" y="57"/>
                  </a:cubicBezTo>
                  <a:cubicBezTo>
                    <a:pt x="166" y="58"/>
                    <a:pt x="168" y="58"/>
                    <a:pt x="169" y="58"/>
                  </a:cubicBezTo>
                  <a:cubicBezTo>
                    <a:pt x="169" y="60"/>
                    <a:pt x="167" y="63"/>
                    <a:pt x="165" y="64"/>
                  </a:cubicBezTo>
                  <a:close/>
                  <a:moveTo>
                    <a:pt x="280" y="39"/>
                  </a:moveTo>
                  <a:cubicBezTo>
                    <a:pt x="278" y="39"/>
                    <a:pt x="276" y="38"/>
                    <a:pt x="273" y="38"/>
                  </a:cubicBezTo>
                  <a:cubicBezTo>
                    <a:pt x="270" y="38"/>
                    <a:pt x="267" y="39"/>
                    <a:pt x="263" y="40"/>
                  </a:cubicBezTo>
                  <a:cubicBezTo>
                    <a:pt x="260" y="41"/>
                    <a:pt x="258" y="42"/>
                    <a:pt x="255" y="44"/>
                  </a:cubicBezTo>
                  <a:cubicBezTo>
                    <a:pt x="253" y="45"/>
                    <a:pt x="251" y="46"/>
                    <a:pt x="249" y="47"/>
                  </a:cubicBezTo>
                  <a:cubicBezTo>
                    <a:pt x="248" y="47"/>
                    <a:pt x="247" y="48"/>
                    <a:pt x="247" y="48"/>
                  </a:cubicBezTo>
                  <a:cubicBezTo>
                    <a:pt x="244" y="50"/>
                    <a:pt x="242" y="51"/>
                    <a:pt x="239" y="52"/>
                  </a:cubicBezTo>
                  <a:cubicBezTo>
                    <a:pt x="229" y="55"/>
                    <a:pt x="219" y="54"/>
                    <a:pt x="211" y="50"/>
                  </a:cubicBezTo>
                  <a:cubicBezTo>
                    <a:pt x="211" y="49"/>
                    <a:pt x="210" y="49"/>
                    <a:pt x="209" y="50"/>
                  </a:cubicBezTo>
                  <a:cubicBezTo>
                    <a:pt x="209" y="50"/>
                    <a:pt x="209" y="50"/>
                    <a:pt x="209" y="50"/>
                  </a:cubicBezTo>
                  <a:cubicBezTo>
                    <a:pt x="209" y="51"/>
                    <a:pt x="209" y="52"/>
                    <a:pt x="208" y="52"/>
                  </a:cubicBezTo>
                  <a:cubicBezTo>
                    <a:pt x="208" y="53"/>
                    <a:pt x="207" y="53"/>
                    <a:pt x="207" y="54"/>
                  </a:cubicBezTo>
                  <a:cubicBezTo>
                    <a:pt x="206" y="55"/>
                    <a:pt x="206" y="55"/>
                    <a:pt x="205" y="56"/>
                  </a:cubicBezTo>
                  <a:cubicBezTo>
                    <a:pt x="204" y="57"/>
                    <a:pt x="202" y="58"/>
                    <a:pt x="200" y="59"/>
                  </a:cubicBezTo>
                  <a:cubicBezTo>
                    <a:pt x="199" y="59"/>
                    <a:pt x="198" y="60"/>
                    <a:pt x="197" y="60"/>
                  </a:cubicBezTo>
                  <a:cubicBezTo>
                    <a:pt x="189" y="62"/>
                    <a:pt x="181" y="60"/>
                    <a:pt x="176" y="54"/>
                  </a:cubicBezTo>
                  <a:cubicBezTo>
                    <a:pt x="176" y="54"/>
                    <a:pt x="176" y="54"/>
                    <a:pt x="176" y="54"/>
                  </a:cubicBezTo>
                  <a:cubicBezTo>
                    <a:pt x="178" y="52"/>
                    <a:pt x="179" y="49"/>
                    <a:pt x="179" y="46"/>
                  </a:cubicBezTo>
                  <a:cubicBezTo>
                    <a:pt x="179" y="45"/>
                    <a:pt x="179" y="43"/>
                    <a:pt x="179" y="42"/>
                  </a:cubicBezTo>
                  <a:cubicBezTo>
                    <a:pt x="180" y="41"/>
                    <a:pt x="181" y="41"/>
                    <a:pt x="181" y="41"/>
                  </a:cubicBezTo>
                  <a:cubicBezTo>
                    <a:pt x="183" y="40"/>
                    <a:pt x="184" y="38"/>
                    <a:pt x="184" y="37"/>
                  </a:cubicBezTo>
                  <a:cubicBezTo>
                    <a:pt x="185" y="35"/>
                    <a:pt x="185" y="34"/>
                    <a:pt x="185" y="33"/>
                  </a:cubicBezTo>
                  <a:cubicBezTo>
                    <a:pt x="185" y="30"/>
                    <a:pt x="184" y="26"/>
                    <a:pt x="182" y="24"/>
                  </a:cubicBezTo>
                  <a:cubicBezTo>
                    <a:pt x="180" y="23"/>
                    <a:pt x="178" y="22"/>
                    <a:pt x="176" y="21"/>
                  </a:cubicBezTo>
                  <a:cubicBezTo>
                    <a:pt x="177" y="21"/>
                    <a:pt x="177" y="20"/>
                    <a:pt x="178" y="20"/>
                  </a:cubicBezTo>
                  <a:cubicBezTo>
                    <a:pt x="178" y="20"/>
                    <a:pt x="179" y="19"/>
                    <a:pt x="180" y="19"/>
                  </a:cubicBezTo>
                  <a:cubicBezTo>
                    <a:pt x="187" y="16"/>
                    <a:pt x="194" y="19"/>
                    <a:pt x="197" y="26"/>
                  </a:cubicBezTo>
                  <a:cubicBezTo>
                    <a:pt x="197" y="26"/>
                    <a:pt x="198" y="27"/>
                    <a:pt x="198" y="27"/>
                  </a:cubicBezTo>
                  <a:cubicBezTo>
                    <a:pt x="199" y="27"/>
                    <a:pt x="199" y="27"/>
                    <a:pt x="200" y="26"/>
                  </a:cubicBezTo>
                  <a:cubicBezTo>
                    <a:pt x="202" y="24"/>
                    <a:pt x="205" y="24"/>
                    <a:pt x="207" y="24"/>
                  </a:cubicBezTo>
                  <a:cubicBezTo>
                    <a:pt x="210" y="25"/>
                    <a:pt x="212" y="27"/>
                    <a:pt x="213" y="29"/>
                  </a:cubicBezTo>
                  <a:cubicBezTo>
                    <a:pt x="213" y="29"/>
                    <a:pt x="213" y="30"/>
                    <a:pt x="213" y="30"/>
                  </a:cubicBezTo>
                  <a:cubicBezTo>
                    <a:pt x="213" y="30"/>
                    <a:pt x="213" y="30"/>
                    <a:pt x="214" y="31"/>
                  </a:cubicBezTo>
                  <a:cubicBezTo>
                    <a:pt x="214" y="33"/>
                    <a:pt x="214" y="35"/>
                    <a:pt x="212" y="37"/>
                  </a:cubicBezTo>
                  <a:cubicBezTo>
                    <a:pt x="212" y="38"/>
                    <a:pt x="211" y="38"/>
                    <a:pt x="211" y="39"/>
                  </a:cubicBezTo>
                  <a:cubicBezTo>
                    <a:pt x="209" y="40"/>
                    <a:pt x="207" y="40"/>
                    <a:pt x="206" y="40"/>
                  </a:cubicBezTo>
                  <a:cubicBezTo>
                    <a:pt x="205" y="40"/>
                    <a:pt x="203" y="39"/>
                    <a:pt x="202" y="38"/>
                  </a:cubicBezTo>
                  <a:cubicBezTo>
                    <a:pt x="202" y="37"/>
                    <a:pt x="202" y="36"/>
                    <a:pt x="202" y="35"/>
                  </a:cubicBezTo>
                  <a:cubicBezTo>
                    <a:pt x="202" y="34"/>
                    <a:pt x="203" y="33"/>
                    <a:pt x="204" y="33"/>
                  </a:cubicBezTo>
                  <a:cubicBezTo>
                    <a:pt x="205" y="33"/>
                    <a:pt x="206" y="33"/>
                    <a:pt x="206" y="33"/>
                  </a:cubicBezTo>
                  <a:cubicBezTo>
                    <a:pt x="206" y="33"/>
                    <a:pt x="205" y="34"/>
                    <a:pt x="205" y="34"/>
                  </a:cubicBezTo>
                  <a:cubicBezTo>
                    <a:pt x="205" y="35"/>
                    <a:pt x="205" y="35"/>
                    <a:pt x="205" y="36"/>
                  </a:cubicBezTo>
                  <a:cubicBezTo>
                    <a:pt x="205" y="37"/>
                    <a:pt x="207" y="38"/>
                    <a:pt x="208" y="38"/>
                  </a:cubicBezTo>
                  <a:cubicBezTo>
                    <a:pt x="211" y="38"/>
                    <a:pt x="212" y="36"/>
                    <a:pt x="212" y="33"/>
                  </a:cubicBezTo>
                  <a:cubicBezTo>
                    <a:pt x="211" y="31"/>
                    <a:pt x="208" y="30"/>
                    <a:pt x="206" y="30"/>
                  </a:cubicBezTo>
                  <a:cubicBezTo>
                    <a:pt x="205" y="29"/>
                    <a:pt x="204" y="29"/>
                    <a:pt x="204" y="30"/>
                  </a:cubicBezTo>
                  <a:cubicBezTo>
                    <a:pt x="201" y="30"/>
                    <a:pt x="200" y="32"/>
                    <a:pt x="199" y="34"/>
                  </a:cubicBezTo>
                  <a:cubicBezTo>
                    <a:pt x="198" y="36"/>
                    <a:pt x="198" y="38"/>
                    <a:pt x="200" y="40"/>
                  </a:cubicBezTo>
                  <a:cubicBezTo>
                    <a:pt x="201" y="42"/>
                    <a:pt x="203" y="43"/>
                    <a:pt x="205" y="43"/>
                  </a:cubicBezTo>
                  <a:cubicBezTo>
                    <a:pt x="208" y="44"/>
                    <a:pt x="211" y="43"/>
                    <a:pt x="213" y="41"/>
                  </a:cubicBezTo>
                  <a:cubicBezTo>
                    <a:pt x="216" y="39"/>
                    <a:pt x="217" y="35"/>
                    <a:pt x="217" y="32"/>
                  </a:cubicBezTo>
                  <a:cubicBezTo>
                    <a:pt x="218" y="32"/>
                    <a:pt x="220" y="32"/>
                    <a:pt x="221" y="32"/>
                  </a:cubicBezTo>
                  <a:cubicBezTo>
                    <a:pt x="222" y="33"/>
                    <a:pt x="223" y="32"/>
                    <a:pt x="224" y="32"/>
                  </a:cubicBezTo>
                  <a:cubicBezTo>
                    <a:pt x="227" y="31"/>
                    <a:pt x="229" y="30"/>
                    <a:pt x="231" y="29"/>
                  </a:cubicBezTo>
                  <a:cubicBezTo>
                    <a:pt x="234" y="28"/>
                    <a:pt x="236" y="26"/>
                    <a:pt x="239" y="25"/>
                  </a:cubicBezTo>
                  <a:cubicBezTo>
                    <a:pt x="240" y="25"/>
                    <a:pt x="241" y="24"/>
                    <a:pt x="242" y="24"/>
                  </a:cubicBezTo>
                  <a:cubicBezTo>
                    <a:pt x="248" y="24"/>
                    <a:pt x="253" y="26"/>
                    <a:pt x="258" y="29"/>
                  </a:cubicBezTo>
                  <a:cubicBezTo>
                    <a:pt x="259" y="30"/>
                    <a:pt x="259" y="30"/>
                    <a:pt x="259" y="30"/>
                  </a:cubicBezTo>
                  <a:cubicBezTo>
                    <a:pt x="264" y="32"/>
                    <a:pt x="269" y="34"/>
                    <a:pt x="274" y="36"/>
                  </a:cubicBezTo>
                  <a:cubicBezTo>
                    <a:pt x="276" y="37"/>
                    <a:pt x="278" y="38"/>
                    <a:pt x="280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59" name="Freeform 6">
              <a:extLst>
                <a:ext uri="{FF2B5EF4-FFF2-40B4-BE49-F238E27FC236}">
                  <a16:creationId xmlns:a16="http://schemas.microsoft.com/office/drawing/2014/main" id="{974711DB-BF34-4E2F-9780-D86A200E43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24610" y="2117514"/>
              <a:ext cx="152400" cy="146050"/>
            </a:xfrm>
            <a:custGeom>
              <a:gdLst>
                <a:gd fmla="*/ 7 w 14" name="T0"/>
                <a:gd fmla="*/ 0 h 13" name="T1"/>
                <a:gd fmla="*/ 0 w 14" name="T2"/>
                <a:gd fmla="*/ 7 h 13" name="T3"/>
                <a:gd fmla="*/ 7 w 14" name="T4"/>
                <a:gd fmla="*/ 13 h 13" name="T5"/>
                <a:gd fmla="*/ 14 w 14" name="T6"/>
                <a:gd fmla="*/ 7 h 13" name="T7"/>
                <a:gd fmla="*/ 7 w 14" name="T8"/>
                <a:gd fmla="*/ 0 h 13" name="T9"/>
                <a:gd fmla="*/ 7 w 14" name="T10"/>
                <a:gd fmla="*/ 10 h 13" name="T11"/>
                <a:gd fmla="*/ 4 w 14" name="T12"/>
                <a:gd fmla="*/ 7 h 13" name="T13"/>
                <a:gd fmla="*/ 7 w 14" name="T14"/>
                <a:gd fmla="*/ 3 h 13" name="T15"/>
                <a:gd fmla="*/ 10 w 14" name="T16"/>
                <a:gd fmla="*/ 7 h 13" name="T17"/>
                <a:gd fmla="*/ 7 w 14" name="T18"/>
                <a:gd fmla="*/ 10 h 13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3" w="14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0"/>
                    <a:pt x="3" y="13"/>
                    <a:pt x="7" y="13"/>
                  </a:cubicBezTo>
                  <a:cubicBezTo>
                    <a:pt x="11" y="13"/>
                    <a:pt x="14" y="10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lose/>
                  <a:moveTo>
                    <a:pt x="7" y="10"/>
                  </a:moveTo>
                  <a:cubicBezTo>
                    <a:pt x="5" y="10"/>
                    <a:pt x="4" y="8"/>
                    <a:pt x="4" y="7"/>
                  </a:cubicBezTo>
                  <a:cubicBezTo>
                    <a:pt x="4" y="5"/>
                    <a:pt x="5" y="3"/>
                    <a:pt x="7" y="3"/>
                  </a:cubicBezTo>
                  <a:cubicBezTo>
                    <a:pt x="9" y="3"/>
                    <a:pt x="10" y="5"/>
                    <a:pt x="10" y="7"/>
                  </a:cubicBezTo>
                  <a:cubicBezTo>
                    <a:pt x="10" y="8"/>
                    <a:pt x="9" y="10"/>
                    <a:pt x="7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60" name="Freeform 7">
              <a:extLst>
                <a:ext uri="{FF2B5EF4-FFF2-40B4-BE49-F238E27FC236}">
                  <a16:creationId xmlns:a16="http://schemas.microsoft.com/office/drawing/2014/main" id="{3E60FF8B-6326-4297-871F-B7F297E9F8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07010" y="1411076"/>
              <a:ext cx="142875" cy="157162"/>
            </a:xfrm>
            <a:custGeom>
              <a:gdLst>
                <a:gd fmla="*/ 6 w 13" name="T0"/>
                <a:gd fmla="*/ 14 h 14" name="T1"/>
                <a:gd fmla="*/ 13 w 13" name="T2"/>
                <a:gd fmla="*/ 7 h 14" name="T3"/>
                <a:gd fmla="*/ 6 w 13" name="T4"/>
                <a:gd fmla="*/ 0 h 14" name="T5"/>
                <a:gd fmla="*/ 0 w 13" name="T6"/>
                <a:gd fmla="*/ 7 h 14" name="T7"/>
                <a:gd fmla="*/ 6 w 13" name="T8"/>
                <a:gd fmla="*/ 14 h 14" name="T9"/>
                <a:gd fmla="*/ 6 w 13" name="T10"/>
                <a:gd fmla="*/ 4 h 14" name="T11"/>
                <a:gd fmla="*/ 10 w 13" name="T12"/>
                <a:gd fmla="*/ 7 h 14" name="T13"/>
                <a:gd fmla="*/ 6 w 13" name="T14"/>
                <a:gd fmla="*/ 10 h 14" name="T15"/>
                <a:gd fmla="*/ 3 w 13" name="T16"/>
                <a:gd fmla="*/ 7 h 14" name="T17"/>
                <a:gd fmla="*/ 6 w 13" name="T18"/>
                <a:gd fmla="*/ 4 h 14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4" w="13">
                  <a:moveTo>
                    <a:pt x="6" y="14"/>
                  </a:moveTo>
                  <a:cubicBezTo>
                    <a:pt x="10" y="14"/>
                    <a:pt x="13" y="11"/>
                    <a:pt x="13" y="7"/>
                  </a:cubicBezTo>
                  <a:cubicBezTo>
                    <a:pt x="13" y="3"/>
                    <a:pt x="10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6" y="14"/>
                  </a:cubicBezTo>
                  <a:close/>
                  <a:moveTo>
                    <a:pt x="6" y="4"/>
                  </a:moveTo>
                  <a:cubicBezTo>
                    <a:pt x="8" y="4"/>
                    <a:pt x="10" y="5"/>
                    <a:pt x="10" y="7"/>
                  </a:cubicBezTo>
                  <a:cubicBezTo>
                    <a:pt x="10" y="9"/>
                    <a:pt x="8" y="10"/>
                    <a:pt x="6" y="10"/>
                  </a:cubicBezTo>
                  <a:cubicBezTo>
                    <a:pt x="4" y="10"/>
                    <a:pt x="3" y="9"/>
                    <a:pt x="3" y="7"/>
                  </a:cubicBezTo>
                  <a:cubicBezTo>
                    <a:pt x="3" y="5"/>
                    <a:pt x="4" y="4"/>
                    <a:pt x="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61" name="Oval 8">
              <a:extLst>
                <a:ext uri="{FF2B5EF4-FFF2-40B4-BE49-F238E27FC236}">
                  <a16:creationId xmlns:a16="http://schemas.microsoft.com/office/drawing/2014/main" id="{A9AD43BD-8530-4D0A-9ACC-1CD907CAF5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2573" y="1479339"/>
              <a:ext cx="20637" cy="222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62" name="Freeform 9">
              <a:extLst>
                <a:ext uri="{FF2B5EF4-FFF2-40B4-BE49-F238E27FC236}">
                  <a16:creationId xmlns:a16="http://schemas.microsoft.com/office/drawing/2014/main" id="{ECA3C1D4-B7DA-4AB1-B5DD-1E8C555061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60998" y="1579351"/>
              <a:ext cx="601662" cy="582612"/>
            </a:xfrm>
            <a:custGeom>
              <a:gdLst>
                <a:gd fmla="*/ 39 w 55" name="T0"/>
                <a:gd fmla="*/ 2 h 52" name="T1"/>
                <a:gd fmla="*/ 35 w 55" name="T2"/>
                <a:gd fmla="*/ 5 h 52" name="T3"/>
                <a:gd fmla="*/ 31 w 55" name="T4"/>
                <a:gd fmla="*/ 2 h 52" name="T5"/>
                <a:gd fmla="*/ 31 w 55" name="T6"/>
                <a:gd fmla="*/ 5 h 52" name="T7"/>
                <a:gd fmla="*/ 23 w 55" name="T8"/>
                <a:gd fmla="*/ 13 h 52" name="T9"/>
                <a:gd fmla="*/ 15 w 55" name="T10"/>
                <a:gd fmla="*/ 10 h 52" name="T11"/>
                <a:gd fmla="*/ 6 w 55" name="T12"/>
                <a:gd fmla="*/ 8 h 52" name="T13"/>
                <a:gd fmla="*/ 2 w 55" name="T14"/>
                <a:gd fmla="*/ 13 h 52" name="T15"/>
                <a:gd fmla="*/ 2 w 55" name="T16"/>
                <a:gd fmla="*/ 16 h 52" name="T17"/>
                <a:gd fmla="*/ 0 w 55" name="T18"/>
                <a:gd fmla="*/ 20 h 52" name="T19"/>
                <a:gd fmla="*/ 4 w 55" name="T20"/>
                <a:gd fmla="*/ 25 h 52" name="T21"/>
                <a:gd fmla="*/ 4 w 55" name="T22"/>
                <a:gd fmla="*/ 30 h 52" name="T23"/>
                <a:gd fmla="*/ 3 w 55" name="T24"/>
                <a:gd fmla="*/ 33 h 52" name="T25"/>
                <a:gd fmla="*/ 4 w 55" name="T26"/>
                <a:gd fmla="*/ 36 h 52" name="T27"/>
                <a:gd fmla="*/ 2 w 55" name="T28"/>
                <a:gd fmla="*/ 43 h 52" name="T29"/>
                <a:gd fmla="*/ 2 w 55" name="T30"/>
                <a:gd fmla="*/ 45 h 52" name="T31"/>
                <a:gd fmla="*/ 11 w 55" name="T32"/>
                <a:gd fmla="*/ 52 h 52" name="T33"/>
                <a:gd fmla="*/ 19 w 55" name="T34"/>
                <a:gd fmla="*/ 46 h 52" name="T35"/>
                <a:gd fmla="*/ 19 w 55" name="T36"/>
                <a:gd fmla="*/ 44 h 52" name="T37"/>
                <a:gd fmla="*/ 11 w 55" name="T38"/>
                <a:gd fmla="*/ 37 h 52" name="T39"/>
                <a:gd fmla="*/ 13 w 55" name="T40"/>
                <a:gd fmla="*/ 27 h 52" name="T41"/>
                <a:gd fmla="*/ 36 w 55" name="T42"/>
                <a:gd fmla="*/ 28 h 52" name="T43"/>
                <a:gd fmla="*/ 37 w 55" name="T44"/>
                <a:gd fmla="*/ 29 h 52" name="T45"/>
                <a:gd fmla="*/ 42 w 55" name="T46"/>
                <a:gd fmla="*/ 31 h 52" name="T47"/>
                <a:gd fmla="*/ 49 w 55" name="T48"/>
                <a:gd fmla="*/ 41 h 52" name="T49"/>
                <a:gd fmla="*/ 53 w 55" name="T50"/>
                <a:gd fmla="*/ 39 h 52" name="T51"/>
                <a:gd fmla="*/ 54 w 55" name="T52"/>
                <a:gd fmla="*/ 32 h 52" name="T53"/>
                <a:gd fmla="*/ 53 w 55" name="T54"/>
                <a:gd fmla="*/ 31 h 52" name="T55"/>
                <a:gd fmla="*/ 48 w 55" name="T56"/>
                <a:gd fmla="*/ 30 h 52" name="T57"/>
                <a:gd fmla="*/ 42 w 55" name="T58"/>
                <a:gd fmla="*/ 20 h 52" name="T59"/>
                <a:gd fmla="*/ 51 w 55" name="T60"/>
                <a:gd fmla="*/ 8 h 52" name="T61"/>
                <a:gd fmla="*/ 52 w 55" name="T62"/>
                <a:gd fmla="*/ 7 h 52" name="T63"/>
                <a:gd fmla="*/ 41 w 55" name="T64"/>
                <a:gd fmla="*/ 1 h 52" name="T65"/>
                <a:gd fmla="*/ 44 w 55" name="T66"/>
                <a:gd fmla="*/ 2 h 52" name="T67"/>
                <a:gd fmla="*/ 50 w 55" name="T68"/>
                <a:gd fmla="*/ 7 h 52" name="T69"/>
                <a:gd fmla="*/ 40 w 55" name="T70"/>
                <a:gd fmla="*/ 20 h 52" name="T71"/>
                <a:gd fmla="*/ 47 w 55" name="T72"/>
                <a:gd fmla="*/ 31 h 52" name="T73"/>
                <a:gd fmla="*/ 52 w 55" name="T74"/>
                <a:gd fmla="*/ 33 h 52" name="T75"/>
                <a:gd fmla="*/ 52 w 55" name="T76"/>
                <a:gd fmla="*/ 38 h 52" name="T77"/>
                <a:gd fmla="*/ 43 w 55" name="T78"/>
                <a:gd fmla="*/ 29 h 52" name="T79"/>
                <a:gd fmla="*/ 38 w 55" name="T80"/>
                <a:gd fmla="*/ 27 h 52" name="T81"/>
                <a:gd fmla="*/ 11 w 55" name="T82"/>
                <a:gd fmla="*/ 26 h 52" name="T83"/>
                <a:gd fmla="*/ 10 w 55" name="T84"/>
                <a:gd fmla="*/ 38 h 52" name="T85"/>
                <a:gd fmla="*/ 15 w 55" name="T86"/>
                <a:gd fmla="*/ 45 h 52" name="T87"/>
                <a:gd fmla="*/ 11 w 55" name="T88"/>
                <a:gd fmla="*/ 50 h 52" name="T89"/>
                <a:gd fmla="*/ 3 w 55" name="T90"/>
                <a:gd fmla="*/ 44 h 52" name="T91"/>
                <a:gd fmla="*/ 6 w 55" name="T92"/>
                <a:gd fmla="*/ 35 h 52" name="T93"/>
                <a:gd fmla="*/ 5 w 55" name="T94"/>
                <a:gd fmla="*/ 32 h 52" name="T95"/>
                <a:gd fmla="*/ 6 w 55" name="T96"/>
                <a:gd fmla="*/ 29 h 52" name="T97"/>
                <a:gd fmla="*/ 4 w 55" name="T98"/>
                <a:gd fmla="*/ 21 h 52" name="T99"/>
                <a:gd fmla="*/ 4 w 55" name="T100"/>
                <a:gd fmla="*/ 16 h 52" name="T101"/>
                <a:gd fmla="*/ 6 w 55" name="T102"/>
                <a:gd fmla="*/ 10 h 52" name="T103"/>
                <a:gd fmla="*/ 13 w 55" name="T104"/>
                <a:gd fmla="*/ 11 h 52" name="T105"/>
                <a:gd fmla="*/ 19 w 55" name="T106"/>
                <a:gd fmla="*/ 14 h 52" name="T107"/>
                <a:gd fmla="*/ 24 w 55" name="T108"/>
                <a:gd fmla="*/ 15 h 52" name="T109"/>
                <a:gd fmla="*/ 33 w 55" name="T110"/>
                <a:gd fmla="*/ 6 h 52" name="T111"/>
                <a:gd fmla="*/ 40 w 55" name="T112"/>
                <a:gd fmla="*/ 5 h 52" name="T113"/>
                <a:gd fmla="*/ 40 w 55" name="T114"/>
                <a:gd fmla="*/ 4 h 52" name="T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52" w="55">
                  <a:moveTo>
                    <a:pt x="41" y="1"/>
                  </a:moveTo>
                  <a:cubicBezTo>
                    <a:pt x="40" y="2"/>
                    <a:pt x="40" y="2"/>
                    <a:pt x="39" y="2"/>
                  </a:cubicBezTo>
                  <a:cubicBezTo>
                    <a:pt x="39" y="3"/>
                    <a:pt x="39" y="3"/>
                    <a:pt x="38" y="4"/>
                  </a:cubicBezTo>
                  <a:cubicBezTo>
                    <a:pt x="37" y="4"/>
                    <a:pt x="36" y="5"/>
                    <a:pt x="35" y="5"/>
                  </a:cubicBezTo>
                  <a:cubicBezTo>
                    <a:pt x="34" y="5"/>
                    <a:pt x="33" y="4"/>
                    <a:pt x="33" y="4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3"/>
                    <a:pt x="31" y="4"/>
                  </a:cubicBezTo>
                  <a:cubicBezTo>
                    <a:pt x="31" y="4"/>
                    <a:pt x="31" y="4"/>
                    <a:pt x="31" y="5"/>
                  </a:cubicBezTo>
                  <a:cubicBezTo>
                    <a:pt x="31" y="5"/>
                    <a:pt x="31" y="6"/>
                    <a:pt x="31" y="7"/>
                  </a:cubicBezTo>
                  <a:cubicBezTo>
                    <a:pt x="30" y="10"/>
                    <a:pt x="27" y="13"/>
                    <a:pt x="23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0" y="13"/>
                    <a:pt x="17" y="13"/>
                    <a:pt x="15" y="10"/>
                  </a:cubicBezTo>
                  <a:cubicBezTo>
                    <a:pt x="13" y="9"/>
                    <a:pt x="13" y="8"/>
                    <a:pt x="11" y="8"/>
                  </a:cubicBezTo>
                  <a:cubicBezTo>
                    <a:pt x="9" y="7"/>
                    <a:pt x="8" y="7"/>
                    <a:pt x="6" y="8"/>
                  </a:cubicBezTo>
                  <a:cubicBezTo>
                    <a:pt x="6" y="8"/>
                    <a:pt x="5" y="8"/>
                    <a:pt x="5" y="9"/>
                  </a:cubicBezTo>
                  <a:cubicBezTo>
                    <a:pt x="3" y="10"/>
                    <a:pt x="2" y="11"/>
                    <a:pt x="2" y="13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7"/>
                    <a:pt x="2" y="18"/>
                    <a:pt x="1" y="19"/>
                  </a:cubicBezTo>
                  <a:cubicBezTo>
                    <a:pt x="1" y="19"/>
                    <a:pt x="0" y="20"/>
                    <a:pt x="0" y="20"/>
                  </a:cubicBezTo>
                  <a:cubicBezTo>
                    <a:pt x="0" y="20"/>
                    <a:pt x="1" y="20"/>
                    <a:pt x="1" y="21"/>
                  </a:cubicBezTo>
                  <a:cubicBezTo>
                    <a:pt x="2" y="22"/>
                    <a:pt x="3" y="23"/>
                    <a:pt x="4" y="25"/>
                  </a:cubicBezTo>
                  <a:cubicBezTo>
                    <a:pt x="4" y="26"/>
                    <a:pt x="4" y="27"/>
                    <a:pt x="4" y="28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31"/>
                    <a:pt x="4" y="32"/>
                    <a:pt x="3" y="32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4" y="34"/>
                    <a:pt x="4" y="35"/>
                    <a:pt x="4" y="36"/>
                  </a:cubicBezTo>
                  <a:cubicBezTo>
                    <a:pt x="4" y="36"/>
                    <a:pt x="4" y="37"/>
                    <a:pt x="4" y="38"/>
                  </a:cubicBezTo>
                  <a:cubicBezTo>
                    <a:pt x="4" y="40"/>
                    <a:pt x="3" y="42"/>
                    <a:pt x="2" y="43"/>
                  </a:cubicBezTo>
                  <a:cubicBezTo>
                    <a:pt x="2" y="43"/>
                    <a:pt x="0" y="44"/>
                    <a:pt x="0" y="44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3" y="45"/>
                    <a:pt x="3" y="46"/>
                    <a:pt x="4" y="46"/>
                  </a:cubicBezTo>
                  <a:cubicBezTo>
                    <a:pt x="5" y="49"/>
                    <a:pt x="8" y="52"/>
                    <a:pt x="11" y="52"/>
                  </a:cubicBezTo>
                  <a:cubicBezTo>
                    <a:pt x="14" y="52"/>
                    <a:pt x="16" y="50"/>
                    <a:pt x="17" y="48"/>
                  </a:cubicBezTo>
                  <a:cubicBezTo>
                    <a:pt x="18" y="47"/>
                    <a:pt x="18" y="47"/>
                    <a:pt x="19" y="46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8" y="44"/>
                    <a:pt x="17" y="44"/>
                    <a:pt x="16" y="44"/>
                  </a:cubicBezTo>
                  <a:cubicBezTo>
                    <a:pt x="14" y="42"/>
                    <a:pt x="12" y="40"/>
                    <a:pt x="11" y="37"/>
                  </a:cubicBezTo>
                  <a:cubicBezTo>
                    <a:pt x="11" y="36"/>
                    <a:pt x="11" y="35"/>
                    <a:pt x="11" y="34"/>
                  </a:cubicBezTo>
                  <a:cubicBezTo>
                    <a:pt x="11" y="32"/>
                    <a:pt x="11" y="29"/>
                    <a:pt x="13" y="27"/>
                  </a:cubicBezTo>
                  <a:cubicBezTo>
                    <a:pt x="15" y="23"/>
                    <a:pt x="20" y="21"/>
                    <a:pt x="25" y="21"/>
                  </a:cubicBezTo>
                  <a:cubicBezTo>
                    <a:pt x="30" y="21"/>
                    <a:pt x="34" y="24"/>
                    <a:pt x="36" y="28"/>
                  </a:cubicBezTo>
                  <a:cubicBezTo>
                    <a:pt x="36" y="28"/>
                    <a:pt x="36" y="29"/>
                    <a:pt x="36" y="2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9" y="30"/>
                    <a:pt x="41" y="30"/>
                    <a:pt x="42" y="31"/>
                  </a:cubicBezTo>
                  <a:cubicBezTo>
                    <a:pt x="47" y="33"/>
                    <a:pt x="48" y="40"/>
                    <a:pt x="48" y="40"/>
                  </a:cubicBezTo>
                  <a:cubicBezTo>
                    <a:pt x="49" y="41"/>
                    <a:pt x="49" y="41"/>
                    <a:pt x="49" y="41"/>
                  </a:cubicBezTo>
                  <a:cubicBezTo>
                    <a:pt x="50" y="41"/>
                    <a:pt x="50" y="41"/>
                    <a:pt x="50" y="41"/>
                  </a:cubicBezTo>
                  <a:cubicBezTo>
                    <a:pt x="52" y="40"/>
                    <a:pt x="53" y="39"/>
                    <a:pt x="53" y="39"/>
                  </a:cubicBezTo>
                  <a:cubicBezTo>
                    <a:pt x="53" y="38"/>
                    <a:pt x="55" y="37"/>
                    <a:pt x="55" y="35"/>
                  </a:cubicBezTo>
                  <a:cubicBezTo>
                    <a:pt x="55" y="34"/>
                    <a:pt x="54" y="33"/>
                    <a:pt x="54" y="32"/>
                  </a:cubicBezTo>
                  <a:cubicBezTo>
                    <a:pt x="54" y="32"/>
                    <a:pt x="53" y="32"/>
                    <a:pt x="53" y="32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52" y="31"/>
                    <a:pt x="52" y="31"/>
                    <a:pt x="52" y="31"/>
                  </a:cubicBezTo>
                  <a:cubicBezTo>
                    <a:pt x="51" y="31"/>
                    <a:pt x="49" y="31"/>
                    <a:pt x="48" y="30"/>
                  </a:cubicBezTo>
                  <a:cubicBezTo>
                    <a:pt x="45" y="28"/>
                    <a:pt x="42" y="25"/>
                    <a:pt x="42" y="21"/>
                  </a:cubicBezTo>
                  <a:cubicBezTo>
                    <a:pt x="42" y="21"/>
                    <a:pt x="42" y="20"/>
                    <a:pt x="42" y="20"/>
                  </a:cubicBezTo>
                  <a:cubicBezTo>
                    <a:pt x="42" y="16"/>
                    <a:pt x="45" y="11"/>
                    <a:pt x="50" y="9"/>
                  </a:cubicBezTo>
                  <a:cubicBezTo>
                    <a:pt x="51" y="8"/>
                    <a:pt x="51" y="8"/>
                    <a:pt x="51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2" y="7"/>
                    <a:pt x="52" y="7"/>
                    <a:pt x="52" y="7"/>
                  </a:cubicBezTo>
                  <a:cubicBezTo>
                    <a:pt x="52" y="5"/>
                    <a:pt x="51" y="4"/>
                    <a:pt x="50" y="3"/>
                  </a:cubicBezTo>
                  <a:cubicBezTo>
                    <a:pt x="47" y="1"/>
                    <a:pt x="44" y="0"/>
                    <a:pt x="41" y="1"/>
                  </a:cubicBezTo>
                  <a:close/>
                  <a:moveTo>
                    <a:pt x="42" y="3"/>
                  </a:moveTo>
                  <a:cubicBezTo>
                    <a:pt x="42" y="2"/>
                    <a:pt x="44" y="2"/>
                    <a:pt x="44" y="2"/>
                  </a:cubicBezTo>
                  <a:cubicBezTo>
                    <a:pt x="46" y="2"/>
                    <a:pt x="47" y="3"/>
                    <a:pt x="48" y="4"/>
                  </a:cubicBezTo>
                  <a:cubicBezTo>
                    <a:pt x="49" y="5"/>
                    <a:pt x="50" y="6"/>
                    <a:pt x="50" y="7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44" y="10"/>
                    <a:pt x="40" y="15"/>
                    <a:pt x="40" y="20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40" y="25"/>
                    <a:pt x="43" y="29"/>
                    <a:pt x="47" y="31"/>
                  </a:cubicBezTo>
                  <a:cubicBezTo>
                    <a:pt x="49" y="32"/>
                    <a:pt x="50" y="33"/>
                    <a:pt x="52" y="33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3" y="34"/>
                    <a:pt x="53" y="34"/>
                    <a:pt x="53" y="35"/>
                  </a:cubicBezTo>
                  <a:cubicBezTo>
                    <a:pt x="53" y="36"/>
                    <a:pt x="52" y="37"/>
                    <a:pt x="52" y="38"/>
                  </a:cubicBezTo>
                  <a:cubicBezTo>
                    <a:pt x="51" y="38"/>
                    <a:pt x="50" y="39"/>
                    <a:pt x="50" y="39"/>
                  </a:cubicBezTo>
                  <a:cubicBezTo>
                    <a:pt x="49" y="35"/>
                    <a:pt x="46" y="31"/>
                    <a:pt x="43" y="29"/>
                  </a:cubicBezTo>
                  <a:cubicBezTo>
                    <a:pt x="41" y="29"/>
                    <a:pt x="40" y="28"/>
                    <a:pt x="38" y="28"/>
                  </a:cubicBezTo>
                  <a:cubicBezTo>
                    <a:pt x="38" y="28"/>
                    <a:pt x="38" y="27"/>
                    <a:pt x="38" y="27"/>
                  </a:cubicBezTo>
                  <a:cubicBezTo>
                    <a:pt x="35" y="22"/>
                    <a:pt x="31" y="20"/>
                    <a:pt x="25" y="19"/>
                  </a:cubicBezTo>
                  <a:cubicBezTo>
                    <a:pt x="19" y="19"/>
                    <a:pt x="14" y="22"/>
                    <a:pt x="11" y="26"/>
                  </a:cubicBezTo>
                  <a:cubicBezTo>
                    <a:pt x="10" y="29"/>
                    <a:pt x="9" y="31"/>
                    <a:pt x="9" y="34"/>
                  </a:cubicBezTo>
                  <a:cubicBezTo>
                    <a:pt x="9" y="35"/>
                    <a:pt x="9" y="36"/>
                    <a:pt x="10" y="38"/>
                  </a:cubicBezTo>
                  <a:cubicBezTo>
                    <a:pt x="10" y="40"/>
                    <a:pt x="12" y="42"/>
                    <a:pt x="14" y="44"/>
                  </a:cubicBezTo>
                  <a:cubicBezTo>
                    <a:pt x="14" y="45"/>
                    <a:pt x="15" y="45"/>
                    <a:pt x="15" y="45"/>
                  </a:cubicBezTo>
                  <a:cubicBezTo>
                    <a:pt x="16" y="45"/>
                    <a:pt x="17" y="46"/>
                    <a:pt x="17" y="46"/>
                  </a:cubicBezTo>
                  <a:cubicBezTo>
                    <a:pt x="16" y="48"/>
                    <a:pt x="14" y="50"/>
                    <a:pt x="11" y="50"/>
                  </a:cubicBezTo>
                  <a:cubicBezTo>
                    <a:pt x="9" y="50"/>
                    <a:pt x="6" y="48"/>
                    <a:pt x="5" y="46"/>
                  </a:cubicBezTo>
                  <a:cubicBezTo>
                    <a:pt x="5" y="45"/>
                    <a:pt x="4" y="44"/>
                    <a:pt x="3" y="44"/>
                  </a:cubicBezTo>
                  <a:cubicBezTo>
                    <a:pt x="5" y="42"/>
                    <a:pt x="6" y="40"/>
                    <a:pt x="6" y="38"/>
                  </a:cubicBezTo>
                  <a:cubicBezTo>
                    <a:pt x="6" y="37"/>
                    <a:pt x="6" y="36"/>
                    <a:pt x="6" y="35"/>
                  </a:cubicBezTo>
                  <a:cubicBezTo>
                    <a:pt x="6" y="34"/>
                    <a:pt x="5" y="34"/>
                    <a:pt x="5" y="33"/>
                  </a:cubicBezTo>
                  <a:cubicBezTo>
                    <a:pt x="5" y="33"/>
                    <a:pt x="5" y="32"/>
                    <a:pt x="5" y="32"/>
                  </a:cubicBezTo>
                  <a:cubicBezTo>
                    <a:pt x="5" y="32"/>
                    <a:pt x="6" y="31"/>
                    <a:pt x="6" y="31"/>
                  </a:cubicBezTo>
                  <a:cubicBezTo>
                    <a:pt x="6" y="30"/>
                    <a:pt x="6" y="30"/>
                    <a:pt x="6" y="29"/>
                  </a:cubicBezTo>
                  <a:cubicBezTo>
                    <a:pt x="6" y="27"/>
                    <a:pt x="6" y="26"/>
                    <a:pt x="6" y="24"/>
                  </a:cubicBezTo>
                  <a:cubicBezTo>
                    <a:pt x="5" y="23"/>
                    <a:pt x="5" y="22"/>
                    <a:pt x="4" y="21"/>
                  </a:cubicBezTo>
                  <a:cubicBezTo>
                    <a:pt x="4" y="21"/>
                    <a:pt x="3" y="20"/>
                    <a:pt x="3" y="20"/>
                  </a:cubicBezTo>
                  <a:cubicBezTo>
                    <a:pt x="4" y="19"/>
                    <a:pt x="4" y="17"/>
                    <a:pt x="4" y="16"/>
                  </a:cubicBezTo>
                  <a:cubicBezTo>
                    <a:pt x="4" y="14"/>
                    <a:pt x="3" y="12"/>
                    <a:pt x="5" y="11"/>
                  </a:cubicBezTo>
                  <a:cubicBezTo>
                    <a:pt x="5" y="11"/>
                    <a:pt x="5" y="10"/>
                    <a:pt x="6" y="10"/>
                  </a:cubicBezTo>
                  <a:cubicBezTo>
                    <a:pt x="7" y="9"/>
                    <a:pt x="9" y="9"/>
                    <a:pt x="11" y="10"/>
                  </a:cubicBezTo>
                  <a:cubicBezTo>
                    <a:pt x="12" y="10"/>
                    <a:pt x="12" y="10"/>
                    <a:pt x="13" y="11"/>
                  </a:cubicBezTo>
                  <a:cubicBezTo>
                    <a:pt x="13" y="11"/>
                    <a:pt x="14" y="12"/>
                    <a:pt x="14" y="12"/>
                  </a:cubicBezTo>
                  <a:cubicBezTo>
                    <a:pt x="16" y="13"/>
                    <a:pt x="17" y="14"/>
                    <a:pt x="19" y="14"/>
                  </a:cubicBezTo>
                  <a:cubicBezTo>
                    <a:pt x="20" y="15"/>
                    <a:pt x="22" y="15"/>
                    <a:pt x="23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8" y="14"/>
                    <a:pt x="32" y="11"/>
                    <a:pt x="33" y="7"/>
                  </a:cubicBezTo>
                  <a:cubicBezTo>
                    <a:pt x="33" y="7"/>
                    <a:pt x="33" y="6"/>
                    <a:pt x="33" y="6"/>
                  </a:cubicBezTo>
                  <a:cubicBezTo>
                    <a:pt x="34" y="6"/>
                    <a:pt x="34" y="6"/>
                    <a:pt x="35" y="6"/>
                  </a:cubicBezTo>
                  <a:cubicBezTo>
                    <a:pt x="36" y="7"/>
                    <a:pt x="38" y="6"/>
                    <a:pt x="40" y="5"/>
                  </a:cubicBezTo>
                  <a:cubicBezTo>
                    <a:pt x="40" y="5"/>
                    <a:pt x="40" y="4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1" y="3"/>
                    <a:pt x="41" y="3"/>
                    <a:pt x="4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63" name="Freeform 10">
              <a:extLst>
                <a:ext uri="{FF2B5EF4-FFF2-40B4-BE49-F238E27FC236}">
                  <a16:creationId xmlns:a16="http://schemas.microsoft.com/office/drawing/2014/main" id="{A41CA2CC-071F-45C4-BE01-B98701E703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22935" y="2006389"/>
              <a:ext cx="187325" cy="122237"/>
            </a:xfrm>
            <a:custGeom>
              <a:gdLst>
                <a:gd fmla="*/ 7 w 17" name="T0"/>
                <a:gd fmla="*/ 0 h 11" name="T1"/>
                <a:gd fmla="*/ 7 w 17" name="T2"/>
                <a:gd fmla="*/ 2 h 11" name="T3"/>
                <a:gd fmla="*/ 1 w 17" name="T4"/>
                <a:gd fmla="*/ 6 h 11" name="T5"/>
                <a:gd fmla="*/ 0 w 17" name="T6"/>
                <a:gd fmla="*/ 7 h 11" name="T7"/>
                <a:gd fmla="*/ 2 w 17" name="T8"/>
                <a:gd fmla="*/ 8 h 11" name="T9"/>
                <a:gd fmla="*/ 5 w 17" name="T10"/>
                <a:gd fmla="*/ 10 h 11" name="T11"/>
                <a:gd fmla="*/ 5 w 17" name="T12"/>
                <a:gd fmla="*/ 11 h 11" name="T13"/>
                <a:gd fmla="*/ 10 w 17" name="T14"/>
                <a:gd fmla="*/ 11 h 11" name="T15"/>
                <a:gd fmla="*/ 12 w 17" name="T16"/>
                <a:gd fmla="*/ 10 h 11" name="T17"/>
                <a:gd fmla="*/ 14 w 17" name="T18"/>
                <a:gd fmla="*/ 9 h 11" name="T19"/>
                <a:gd fmla="*/ 15 w 17" name="T20"/>
                <a:gd fmla="*/ 8 h 11" name="T21"/>
                <a:gd fmla="*/ 16 w 17" name="T22"/>
                <a:gd fmla="*/ 6 h 11" name="T23"/>
                <a:gd fmla="*/ 16 w 17" name="T24"/>
                <a:gd fmla="*/ 2 h 11" name="T25"/>
                <a:gd fmla="*/ 14 w 17" name="T26"/>
                <a:gd fmla="*/ 0 h 11" name="T27"/>
                <a:gd fmla="*/ 11 w 17" name="T28"/>
                <a:gd fmla="*/ 0 h 11" name="T29"/>
                <a:gd fmla="*/ 11 w 17" name="T30"/>
                <a:gd fmla="*/ 0 h 11" name="T31"/>
                <a:gd fmla="*/ 8 w 17" name="T32"/>
                <a:gd fmla="*/ 0 h 11" name="T33"/>
                <a:gd fmla="*/ 8 w 17" name="T34"/>
                <a:gd fmla="*/ 0 h 11" name="T35"/>
                <a:gd fmla="*/ 7 w 17" name="T36"/>
                <a:gd fmla="*/ 0 h 11" name="T37"/>
                <a:gd fmla="*/ 11 w 17" name="T38"/>
                <a:gd fmla="*/ 1 h 11" name="T39"/>
                <a:gd fmla="*/ 11 w 17" name="T40"/>
                <a:gd fmla="*/ 1 h 11" name="T41"/>
                <a:gd fmla="*/ 13 w 17" name="T42"/>
                <a:gd fmla="*/ 2 h 11" name="T43"/>
                <a:gd fmla="*/ 15 w 17" name="T44"/>
                <a:gd fmla="*/ 5 h 11" name="T45"/>
                <a:gd fmla="*/ 13 w 17" name="T46"/>
                <a:gd fmla="*/ 8 h 11" name="T47"/>
                <a:gd fmla="*/ 11 w 17" name="T48"/>
                <a:gd fmla="*/ 9 h 11" name="T49"/>
                <a:gd fmla="*/ 9 w 17" name="T50"/>
                <a:gd fmla="*/ 9 h 11" name="T51"/>
                <a:gd fmla="*/ 6 w 17" name="T52"/>
                <a:gd fmla="*/ 9 h 11" name="T53"/>
                <a:gd fmla="*/ 4 w 17" name="T54"/>
                <a:gd fmla="*/ 8 h 11" name="T55"/>
                <a:gd fmla="*/ 3 w 17" name="T56"/>
                <a:gd fmla="*/ 7 h 11" name="T57"/>
                <a:gd fmla="*/ 8 w 17" name="T58"/>
                <a:gd fmla="*/ 3 h 11" name="T59"/>
                <a:gd fmla="*/ 9 w 17" name="T60"/>
                <a:gd fmla="*/ 2 h 11" name="T61"/>
                <a:gd fmla="*/ 11 w 17" name="T62"/>
                <a:gd fmla="*/ 1 h 11" name="T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11" w="17">
                  <a:moveTo>
                    <a:pt x="7" y="0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6" y="4"/>
                    <a:pt x="4" y="5"/>
                    <a:pt x="1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9"/>
                    <a:pt x="4" y="10"/>
                    <a:pt x="5" y="10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7" y="11"/>
                    <a:pt x="8" y="11"/>
                    <a:pt x="10" y="11"/>
                  </a:cubicBezTo>
                  <a:cubicBezTo>
                    <a:pt x="10" y="11"/>
                    <a:pt x="11" y="11"/>
                    <a:pt x="12" y="10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5" y="8"/>
                    <a:pt x="15" y="8"/>
                  </a:cubicBezTo>
                  <a:cubicBezTo>
                    <a:pt x="15" y="7"/>
                    <a:pt x="16" y="7"/>
                    <a:pt x="16" y="6"/>
                  </a:cubicBezTo>
                  <a:cubicBezTo>
                    <a:pt x="17" y="5"/>
                    <a:pt x="16" y="3"/>
                    <a:pt x="16" y="2"/>
                  </a:cubicBezTo>
                  <a:cubicBezTo>
                    <a:pt x="15" y="1"/>
                    <a:pt x="14" y="1"/>
                    <a:pt x="14" y="0"/>
                  </a:cubicBezTo>
                  <a:cubicBezTo>
                    <a:pt x="13" y="0"/>
                    <a:pt x="12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0"/>
                    <a:pt x="9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lnTo>
                    <a:pt x="7" y="0"/>
                  </a:lnTo>
                  <a:close/>
                  <a:moveTo>
                    <a:pt x="11" y="1"/>
                  </a:moveTo>
                  <a:cubicBezTo>
                    <a:pt x="11" y="1"/>
                    <a:pt x="11" y="1"/>
                    <a:pt x="11" y="1"/>
                  </a:cubicBezTo>
                  <a:cubicBezTo>
                    <a:pt x="12" y="1"/>
                    <a:pt x="12" y="1"/>
                    <a:pt x="13" y="2"/>
                  </a:cubicBezTo>
                  <a:cubicBezTo>
                    <a:pt x="14" y="2"/>
                    <a:pt x="15" y="3"/>
                    <a:pt x="15" y="5"/>
                  </a:cubicBezTo>
                  <a:cubicBezTo>
                    <a:pt x="14" y="6"/>
                    <a:pt x="14" y="7"/>
                    <a:pt x="13" y="8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0" y="9"/>
                    <a:pt x="9" y="9"/>
                  </a:cubicBezTo>
                  <a:cubicBezTo>
                    <a:pt x="8" y="10"/>
                    <a:pt x="7" y="9"/>
                    <a:pt x="6" y="9"/>
                  </a:cubicBezTo>
                  <a:cubicBezTo>
                    <a:pt x="6" y="9"/>
                    <a:pt x="4" y="8"/>
                    <a:pt x="4" y="8"/>
                  </a:cubicBezTo>
                  <a:cubicBezTo>
                    <a:pt x="4" y="8"/>
                    <a:pt x="3" y="7"/>
                    <a:pt x="3" y="7"/>
                  </a:cubicBezTo>
                  <a:cubicBezTo>
                    <a:pt x="6" y="6"/>
                    <a:pt x="7" y="5"/>
                    <a:pt x="8" y="3"/>
                  </a:cubicBezTo>
                  <a:cubicBezTo>
                    <a:pt x="8" y="3"/>
                    <a:pt x="9" y="2"/>
                    <a:pt x="9" y="2"/>
                  </a:cubicBezTo>
                  <a:cubicBezTo>
                    <a:pt x="10" y="2"/>
                    <a:pt x="10" y="2"/>
                    <a:pt x="1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64" name="Freeform 11">
              <a:extLst>
                <a:ext uri="{FF2B5EF4-FFF2-40B4-BE49-F238E27FC236}">
                  <a16:creationId xmlns:a16="http://schemas.microsoft.com/office/drawing/2014/main" id="{C2BAC295-8C1C-4B8B-BD03-DAF07A7CA7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19598" y="1680951"/>
              <a:ext cx="942975" cy="436562"/>
            </a:xfrm>
            <a:custGeom>
              <a:gdLst>
                <a:gd fmla="*/ 86 w 86" name="T0"/>
                <a:gd fmla="*/ 3 h 39" name="T1"/>
                <a:gd fmla="*/ 69 w 86" name="T2"/>
                <a:gd fmla="*/ 1 h 39" name="T3"/>
                <a:gd fmla="*/ 60 w 86" name="T4"/>
                <a:gd fmla="*/ 8 h 39" name="T5"/>
                <a:gd fmla="*/ 55 w 86" name="T6"/>
                <a:gd fmla="*/ 16 h 39" name="T7"/>
                <a:gd fmla="*/ 50 w 86" name="T8"/>
                <a:gd fmla="*/ 13 h 39" name="T9"/>
                <a:gd fmla="*/ 20 w 86" name="T10"/>
                <a:gd fmla="*/ 16 h 39" name="T11"/>
                <a:gd fmla="*/ 18 w 86" name="T12"/>
                <a:gd fmla="*/ 18 h 39" name="T13"/>
                <a:gd fmla="*/ 3 w 86" name="T14"/>
                <a:gd fmla="*/ 27 h 39" name="T15"/>
                <a:gd fmla="*/ 1 w 86" name="T16"/>
                <a:gd fmla="*/ 28 h 39" name="T17"/>
                <a:gd fmla="*/ 6 w 86" name="T18"/>
                <a:gd fmla="*/ 31 h 39" name="T19"/>
                <a:gd fmla="*/ 20 w 86" name="T20"/>
                <a:gd fmla="*/ 29 h 39" name="T21"/>
                <a:gd fmla="*/ 32 w 86" name="T22"/>
                <a:gd fmla="*/ 22 h 39" name="T23"/>
                <a:gd fmla="*/ 44 w 86" name="T24"/>
                <a:gd fmla="*/ 22 h 39" name="T25"/>
                <a:gd fmla="*/ 46 w 86" name="T26"/>
                <a:gd fmla="*/ 22 h 39" name="T27"/>
                <a:gd fmla="*/ 53 w 86" name="T28"/>
                <a:gd fmla="*/ 17 h 39" name="T29"/>
                <a:gd fmla="*/ 57 w 86" name="T30"/>
                <a:gd fmla="*/ 16 h 39" name="T31"/>
                <a:gd fmla="*/ 66 w 86" name="T32"/>
                <a:gd fmla="*/ 24 h 39" name="T33"/>
                <a:gd fmla="*/ 64 w 86" name="T34"/>
                <a:gd fmla="*/ 30 h 39" name="T35"/>
                <a:gd fmla="*/ 63 w 86" name="T36"/>
                <a:gd fmla="*/ 31 h 39" name="T37"/>
                <a:gd fmla="*/ 66 w 86" name="T38"/>
                <a:gd fmla="*/ 34 h 39" name="T39"/>
                <a:gd fmla="*/ 67 w 86" name="T40"/>
                <a:gd fmla="*/ 36 h 39" name="T41"/>
                <a:gd fmla="*/ 76 w 86" name="T42"/>
                <a:gd fmla="*/ 39 h 39" name="T43"/>
                <a:gd fmla="*/ 80 w 86" name="T44"/>
                <a:gd fmla="*/ 38 h 39" name="T45"/>
                <a:gd fmla="*/ 78 w 86" name="T46"/>
                <a:gd fmla="*/ 32 h 39" name="T47"/>
                <a:gd fmla="*/ 81 w 86" name="T48"/>
                <a:gd fmla="*/ 25 h 39" name="T49"/>
                <a:gd fmla="*/ 81 w 86" name="T50"/>
                <a:gd fmla="*/ 24 h 39" name="T51"/>
                <a:gd fmla="*/ 77 w 86" name="T52"/>
                <a:gd fmla="*/ 15 h 39" name="T53"/>
                <a:gd fmla="*/ 84 w 86" name="T54"/>
                <a:gd fmla="*/ 4 h 39" name="T55"/>
                <a:gd fmla="*/ 45 w 86" name="T56"/>
                <a:gd fmla="*/ 20 h 39" name="T57"/>
                <a:gd fmla="*/ 40 w 86" name="T58"/>
                <a:gd fmla="*/ 19 h 39" name="T59"/>
                <a:gd fmla="*/ 24 w 86" name="T60"/>
                <a:gd fmla="*/ 24 h 39" name="T61"/>
                <a:gd fmla="*/ 12 w 86" name="T62"/>
                <a:gd fmla="*/ 27 h 39" name="T63"/>
                <a:gd fmla="*/ 22 w 86" name="T64"/>
                <a:gd fmla="*/ 17 h 39" name="T65"/>
                <a:gd fmla="*/ 26 w 86" name="T66"/>
                <a:gd fmla="*/ 12 h 39" name="T67"/>
                <a:gd fmla="*/ 50 w 86" name="T68"/>
                <a:gd fmla="*/ 15 h 39" name="T69"/>
                <a:gd fmla="*/ 47 w 86" name="T70"/>
                <a:gd fmla="*/ 18 h 39" name="T71"/>
                <a:gd fmla="*/ 75 w 86" name="T72"/>
                <a:gd fmla="*/ 15 h 39" name="T73"/>
                <a:gd fmla="*/ 79 w 86" name="T74"/>
                <a:gd fmla="*/ 24 h 39" name="T75"/>
                <a:gd fmla="*/ 77 w 86" name="T76"/>
                <a:gd fmla="*/ 32 h 39" name="T77"/>
                <a:gd fmla="*/ 76 w 86" name="T78"/>
                <a:gd fmla="*/ 37 h 39" name="T79"/>
                <a:gd fmla="*/ 68 w 86" name="T80"/>
                <a:gd fmla="*/ 35 h 39" name="T81"/>
                <a:gd fmla="*/ 67 w 86" name="T82"/>
                <a:gd fmla="*/ 33 h 39" name="T83"/>
                <a:gd fmla="*/ 68 w 86" name="T84"/>
                <a:gd fmla="*/ 25 h 39" name="T85"/>
                <a:gd fmla="*/ 63 w 86" name="T86"/>
                <a:gd fmla="*/ 16 h 39" name="T87"/>
                <a:gd fmla="*/ 59 w 86" name="T88"/>
                <a:gd fmla="*/ 14 h 39" name="T89"/>
                <a:gd fmla="*/ 60 w 86" name="T90"/>
                <a:gd fmla="*/ 11 h 39" name="T91"/>
                <a:gd fmla="*/ 66 w 86" name="T92"/>
                <a:gd fmla="*/ 4 h 39" name="T93"/>
                <a:gd fmla="*/ 82 w 86" name="T94"/>
                <a:gd fmla="*/ 3 h 39" name="T9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b="b" l="0" r="r" t="0"/>
              <a:pathLst>
                <a:path h="39" w="86">
                  <a:moveTo>
                    <a:pt x="84" y="4"/>
                  </a:moveTo>
                  <a:cubicBezTo>
                    <a:pt x="86" y="3"/>
                    <a:pt x="86" y="3"/>
                    <a:pt x="86" y="3"/>
                  </a:cubicBezTo>
                  <a:cubicBezTo>
                    <a:pt x="84" y="2"/>
                    <a:pt x="84" y="2"/>
                    <a:pt x="84" y="2"/>
                  </a:cubicBezTo>
                  <a:cubicBezTo>
                    <a:pt x="79" y="0"/>
                    <a:pt x="73" y="0"/>
                    <a:pt x="69" y="1"/>
                  </a:cubicBezTo>
                  <a:cubicBezTo>
                    <a:pt x="67" y="2"/>
                    <a:pt x="65" y="3"/>
                    <a:pt x="63" y="5"/>
                  </a:cubicBezTo>
                  <a:cubicBezTo>
                    <a:pt x="62" y="6"/>
                    <a:pt x="61" y="7"/>
                    <a:pt x="60" y="8"/>
                  </a:cubicBezTo>
                  <a:cubicBezTo>
                    <a:pt x="59" y="10"/>
                    <a:pt x="59" y="11"/>
                    <a:pt x="58" y="13"/>
                  </a:cubicBezTo>
                  <a:cubicBezTo>
                    <a:pt x="57" y="14"/>
                    <a:pt x="56" y="15"/>
                    <a:pt x="55" y="16"/>
                  </a:cubicBezTo>
                  <a:cubicBezTo>
                    <a:pt x="54" y="16"/>
                    <a:pt x="53" y="15"/>
                    <a:pt x="53" y="15"/>
                  </a:cubicBezTo>
                  <a:cubicBezTo>
                    <a:pt x="52" y="15"/>
                    <a:pt x="51" y="14"/>
                    <a:pt x="50" y="13"/>
                  </a:cubicBezTo>
                  <a:cubicBezTo>
                    <a:pt x="47" y="11"/>
                    <a:pt x="34" y="2"/>
                    <a:pt x="24" y="11"/>
                  </a:cubicBezTo>
                  <a:cubicBezTo>
                    <a:pt x="23" y="13"/>
                    <a:pt x="22" y="14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6" y="22"/>
                    <a:pt x="13" y="24"/>
                    <a:pt x="11" y="25"/>
                  </a:cubicBezTo>
                  <a:cubicBezTo>
                    <a:pt x="8" y="26"/>
                    <a:pt x="6" y="27"/>
                    <a:pt x="3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8"/>
                    <a:pt x="1" y="28"/>
                    <a:pt x="1" y="28"/>
                  </a:cubicBezTo>
                  <a:cubicBezTo>
                    <a:pt x="2" y="29"/>
                    <a:pt x="3" y="29"/>
                    <a:pt x="3" y="30"/>
                  </a:cubicBezTo>
                  <a:cubicBezTo>
                    <a:pt x="4" y="30"/>
                    <a:pt x="5" y="30"/>
                    <a:pt x="6" y="31"/>
                  </a:cubicBezTo>
                  <a:cubicBezTo>
                    <a:pt x="8" y="31"/>
                    <a:pt x="9" y="31"/>
                    <a:pt x="11" y="31"/>
                  </a:cubicBezTo>
                  <a:cubicBezTo>
                    <a:pt x="14" y="32"/>
                    <a:pt x="17" y="31"/>
                    <a:pt x="20" y="29"/>
                  </a:cubicBezTo>
                  <a:cubicBezTo>
                    <a:pt x="22" y="28"/>
                    <a:pt x="23" y="27"/>
                    <a:pt x="25" y="26"/>
                  </a:cubicBezTo>
                  <a:cubicBezTo>
                    <a:pt x="27" y="24"/>
                    <a:pt x="29" y="23"/>
                    <a:pt x="32" y="22"/>
                  </a:cubicBezTo>
                  <a:cubicBezTo>
                    <a:pt x="34" y="21"/>
                    <a:pt x="37" y="21"/>
                    <a:pt x="40" y="21"/>
                  </a:cubicBezTo>
                  <a:cubicBezTo>
                    <a:pt x="42" y="21"/>
                    <a:pt x="43" y="21"/>
                    <a:pt x="44" y="22"/>
                  </a:cubicBezTo>
                  <a:cubicBezTo>
                    <a:pt x="46" y="22"/>
                    <a:pt x="46" y="22"/>
                    <a:pt x="46" y="22"/>
                  </a:cubicBezTo>
                  <a:cubicBezTo>
                    <a:pt x="46" y="22"/>
                    <a:pt x="46" y="22"/>
                    <a:pt x="46" y="22"/>
                  </a:cubicBezTo>
                  <a:cubicBezTo>
                    <a:pt x="47" y="21"/>
                    <a:pt x="48" y="20"/>
                    <a:pt x="48" y="19"/>
                  </a:cubicBezTo>
                  <a:cubicBezTo>
                    <a:pt x="50" y="18"/>
                    <a:pt x="51" y="17"/>
                    <a:pt x="53" y="17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7" y="16"/>
                    <a:pt x="57" y="16"/>
                    <a:pt x="57" y="16"/>
                  </a:cubicBezTo>
                  <a:cubicBezTo>
                    <a:pt x="59" y="16"/>
                    <a:pt x="61" y="17"/>
                    <a:pt x="62" y="18"/>
                  </a:cubicBezTo>
                  <a:cubicBezTo>
                    <a:pt x="64" y="19"/>
                    <a:pt x="66" y="21"/>
                    <a:pt x="66" y="24"/>
                  </a:cubicBezTo>
                  <a:cubicBezTo>
                    <a:pt x="66" y="25"/>
                    <a:pt x="66" y="25"/>
                    <a:pt x="66" y="25"/>
                  </a:cubicBezTo>
                  <a:cubicBezTo>
                    <a:pt x="66" y="27"/>
                    <a:pt x="65" y="29"/>
                    <a:pt x="64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5" y="32"/>
                    <a:pt x="66" y="34"/>
                    <a:pt x="66" y="34"/>
                  </a:cubicBezTo>
                  <a:cubicBezTo>
                    <a:pt x="66" y="34"/>
                    <a:pt x="66" y="35"/>
                    <a:pt x="66" y="35"/>
                  </a:cubicBezTo>
                  <a:cubicBezTo>
                    <a:pt x="67" y="35"/>
                    <a:pt x="67" y="36"/>
                    <a:pt x="67" y="36"/>
                  </a:cubicBezTo>
                  <a:cubicBezTo>
                    <a:pt x="67" y="36"/>
                    <a:pt x="68" y="37"/>
                    <a:pt x="71" y="38"/>
                  </a:cubicBezTo>
                  <a:cubicBezTo>
                    <a:pt x="72" y="39"/>
                    <a:pt x="74" y="39"/>
                    <a:pt x="76" y="39"/>
                  </a:cubicBezTo>
                  <a:cubicBezTo>
                    <a:pt x="77" y="39"/>
                    <a:pt x="78" y="38"/>
                    <a:pt x="79" y="38"/>
                  </a:cubicBezTo>
                  <a:cubicBezTo>
                    <a:pt x="80" y="38"/>
                    <a:pt x="80" y="38"/>
                    <a:pt x="80" y="38"/>
                  </a:cubicBezTo>
                  <a:cubicBezTo>
                    <a:pt x="79" y="37"/>
                    <a:pt x="79" y="37"/>
                    <a:pt x="79" y="37"/>
                  </a:cubicBezTo>
                  <a:cubicBezTo>
                    <a:pt x="79" y="35"/>
                    <a:pt x="78" y="34"/>
                    <a:pt x="78" y="32"/>
                  </a:cubicBezTo>
                  <a:cubicBezTo>
                    <a:pt x="78" y="31"/>
                    <a:pt x="78" y="31"/>
                    <a:pt x="78" y="31"/>
                  </a:cubicBezTo>
                  <a:cubicBezTo>
                    <a:pt x="79" y="29"/>
                    <a:pt x="79" y="27"/>
                    <a:pt x="81" y="25"/>
                  </a:cubicBezTo>
                  <a:cubicBezTo>
                    <a:pt x="81" y="24"/>
                    <a:pt x="81" y="24"/>
                    <a:pt x="81" y="24"/>
                  </a:cubicBezTo>
                  <a:cubicBezTo>
                    <a:pt x="81" y="24"/>
                    <a:pt x="81" y="24"/>
                    <a:pt x="81" y="24"/>
                  </a:cubicBezTo>
                  <a:cubicBezTo>
                    <a:pt x="80" y="23"/>
                    <a:pt x="79" y="22"/>
                    <a:pt x="79" y="21"/>
                  </a:cubicBezTo>
                  <a:cubicBezTo>
                    <a:pt x="78" y="19"/>
                    <a:pt x="77" y="17"/>
                    <a:pt x="77" y="15"/>
                  </a:cubicBezTo>
                  <a:cubicBezTo>
                    <a:pt x="77" y="12"/>
                    <a:pt x="78" y="10"/>
                    <a:pt x="80" y="7"/>
                  </a:cubicBezTo>
                  <a:cubicBezTo>
                    <a:pt x="81" y="6"/>
                    <a:pt x="83" y="5"/>
                    <a:pt x="84" y="4"/>
                  </a:cubicBezTo>
                  <a:close/>
                  <a:moveTo>
                    <a:pt x="47" y="18"/>
                  </a:moveTo>
                  <a:cubicBezTo>
                    <a:pt x="46" y="18"/>
                    <a:pt x="46" y="19"/>
                    <a:pt x="45" y="20"/>
                  </a:cubicBezTo>
                  <a:cubicBezTo>
                    <a:pt x="45" y="20"/>
                    <a:pt x="45" y="20"/>
                    <a:pt x="45" y="20"/>
                  </a:cubicBezTo>
                  <a:cubicBezTo>
                    <a:pt x="44" y="20"/>
                    <a:pt x="42" y="19"/>
                    <a:pt x="40" y="19"/>
                  </a:cubicBezTo>
                  <a:cubicBezTo>
                    <a:pt x="37" y="19"/>
                    <a:pt x="34" y="19"/>
                    <a:pt x="31" y="20"/>
                  </a:cubicBezTo>
                  <a:cubicBezTo>
                    <a:pt x="28" y="21"/>
                    <a:pt x="26" y="23"/>
                    <a:pt x="24" y="24"/>
                  </a:cubicBezTo>
                  <a:cubicBezTo>
                    <a:pt x="17" y="30"/>
                    <a:pt x="12" y="31"/>
                    <a:pt x="6" y="28"/>
                  </a:cubicBezTo>
                  <a:cubicBezTo>
                    <a:pt x="8" y="28"/>
                    <a:pt x="10" y="28"/>
                    <a:pt x="12" y="27"/>
                  </a:cubicBezTo>
                  <a:cubicBezTo>
                    <a:pt x="15" y="25"/>
                    <a:pt x="17" y="23"/>
                    <a:pt x="20" y="20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3" y="15"/>
                    <a:pt x="24" y="14"/>
                    <a:pt x="26" y="12"/>
                  </a:cubicBezTo>
                  <a:cubicBezTo>
                    <a:pt x="34" y="5"/>
                    <a:pt x="46" y="12"/>
                    <a:pt x="49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50" y="15"/>
                    <a:pt x="50" y="15"/>
                    <a:pt x="50" y="16"/>
                  </a:cubicBezTo>
                  <a:cubicBezTo>
                    <a:pt x="49" y="16"/>
                    <a:pt x="48" y="17"/>
                    <a:pt x="47" y="18"/>
                  </a:cubicBezTo>
                  <a:close/>
                  <a:moveTo>
                    <a:pt x="79" y="6"/>
                  </a:moveTo>
                  <a:cubicBezTo>
                    <a:pt x="76" y="9"/>
                    <a:pt x="75" y="12"/>
                    <a:pt x="75" y="15"/>
                  </a:cubicBezTo>
                  <a:cubicBezTo>
                    <a:pt x="75" y="18"/>
                    <a:pt x="76" y="20"/>
                    <a:pt x="77" y="22"/>
                  </a:cubicBezTo>
                  <a:cubicBezTo>
                    <a:pt x="78" y="23"/>
                    <a:pt x="78" y="24"/>
                    <a:pt x="79" y="24"/>
                  </a:cubicBezTo>
                  <a:cubicBezTo>
                    <a:pt x="78" y="26"/>
                    <a:pt x="77" y="29"/>
                    <a:pt x="77" y="31"/>
                  </a:cubicBezTo>
                  <a:cubicBezTo>
                    <a:pt x="77" y="32"/>
                    <a:pt x="77" y="32"/>
                    <a:pt x="77" y="32"/>
                  </a:cubicBezTo>
                  <a:cubicBezTo>
                    <a:pt x="77" y="34"/>
                    <a:pt x="77" y="35"/>
                    <a:pt x="78" y="37"/>
                  </a:cubicBezTo>
                  <a:cubicBezTo>
                    <a:pt x="77" y="37"/>
                    <a:pt x="77" y="37"/>
                    <a:pt x="76" y="37"/>
                  </a:cubicBezTo>
                  <a:cubicBezTo>
                    <a:pt x="74" y="37"/>
                    <a:pt x="73" y="37"/>
                    <a:pt x="71" y="37"/>
                  </a:cubicBezTo>
                  <a:cubicBezTo>
                    <a:pt x="70" y="36"/>
                    <a:pt x="69" y="36"/>
                    <a:pt x="68" y="35"/>
                  </a:cubicBezTo>
                  <a:cubicBezTo>
                    <a:pt x="68" y="35"/>
                    <a:pt x="68" y="34"/>
                    <a:pt x="68" y="34"/>
                  </a:cubicBezTo>
                  <a:cubicBezTo>
                    <a:pt x="68" y="34"/>
                    <a:pt x="67" y="33"/>
                    <a:pt x="67" y="33"/>
                  </a:cubicBezTo>
                  <a:cubicBezTo>
                    <a:pt x="67" y="33"/>
                    <a:pt x="67" y="32"/>
                    <a:pt x="66" y="31"/>
                  </a:cubicBezTo>
                  <a:cubicBezTo>
                    <a:pt x="67" y="29"/>
                    <a:pt x="68" y="27"/>
                    <a:pt x="68" y="25"/>
                  </a:cubicBezTo>
                  <a:cubicBezTo>
                    <a:pt x="68" y="24"/>
                    <a:pt x="68" y="24"/>
                    <a:pt x="68" y="24"/>
                  </a:cubicBezTo>
                  <a:cubicBezTo>
                    <a:pt x="67" y="21"/>
                    <a:pt x="66" y="18"/>
                    <a:pt x="63" y="16"/>
                  </a:cubicBezTo>
                  <a:cubicBezTo>
                    <a:pt x="62" y="16"/>
                    <a:pt x="60" y="15"/>
                    <a:pt x="59" y="15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59" y="14"/>
                    <a:pt x="59" y="13"/>
                    <a:pt x="59" y="13"/>
                  </a:cubicBezTo>
                  <a:cubicBezTo>
                    <a:pt x="60" y="12"/>
                    <a:pt x="60" y="12"/>
                    <a:pt x="60" y="11"/>
                  </a:cubicBezTo>
                  <a:cubicBezTo>
                    <a:pt x="61" y="11"/>
                    <a:pt x="61" y="10"/>
                    <a:pt x="62" y="9"/>
                  </a:cubicBezTo>
                  <a:cubicBezTo>
                    <a:pt x="63" y="7"/>
                    <a:pt x="64" y="6"/>
                    <a:pt x="66" y="4"/>
                  </a:cubicBezTo>
                  <a:cubicBezTo>
                    <a:pt x="67" y="4"/>
                    <a:pt x="68" y="3"/>
                    <a:pt x="69" y="3"/>
                  </a:cubicBezTo>
                  <a:cubicBezTo>
                    <a:pt x="73" y="2"/>
                    <a:pt x="78" y="2"/>
                    <a:pt x="82" y="3"/>
                  </a:cubicBezTo>
                  <a:cubicBezTo>
                    <a:pt x="81" y="4"/>
                    <a:pt x="80" y="5"/>
                    <a:pt x="7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65" name="Freeform 12">
              <a:extLst>
                <a:ext uri="{FF2B5EF4-FFF2-40B4-BE49-F238E27FC236}">
                  <a16:creationId xmlns:a16="http://schemas.microsoft.com/office/drawing/2014/main" id="{0E334464-A3A5-4BC4-9B5A-F81DEDB3B1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18223" y="1680951"/>
              <a:ext cx="963612" cy="436562"/>
            </a:xfrm>
            <a:custGeom>
              <a:gdLst>
                <a:gd fmla="*/ 79 w 88" name="T0"/>
                <a:gd fmla="*/ 12 h 39" name="T1"/>
                <a:gd fmla="*/ 63 w 88" name="T2"/>
                <a:gd fmla="*/ 7 h 39" name="T3"/>
                <a:gd fmla="*/ 55 w 88" name="T4"/>
                <a:gd fmla="*/ 10 h 39" name="T5"/>
                <a:gd fmla="*/ 46 w 88" name="T6"/>
                <a:gd fmla="*/ 15 h 39" name="T7"/>
                <a:gd fmla="*/ 40 w 88" name="T8"/>
                <a:gd fmla="*/ 15 h 39" name="T9"/>
                <a:gd fmla="*/ 36 w 88" name="T10"/>
                <a:gd fmla="*/ 23 h 39" name="T11"/>
                <a:gd fmla="*/ 32 w 88" name="T12"/>
                <a:gd fmla="*/ 25 h 39" name="T13"/>
                <a:gd fmla="*/ 26 w 88" name="T14"/>
                <a:gd fmla="*/ 26 h 39" name="T15"/>
                <a:gd fmla="*/ 17 w 88" name="T16"/>
                <a:gd fmla="*/ 16 h 39" name="T17"/>
                <a:gd fmla="*/ 19 w 88" name="T18"/>
                <a:gd fmla="*/ 10 h 39" name="T19"/>
                <a:gd fmla="*/ 18 w 88" name="T20"/>
                <a:gd fmla="*/ 9 h 39" name="T21"/>
                <a:gd fmla="*/ 4 w 88" name="T22"/>
                <a:gd fmla="*/ 0 h 39" name="T23"/>
                <a:gd fmla="*/ 6 w 88" name="T24"/>
                <a:gd fmla="*/ 5 h 39" name="T25"/>
                <a:gd fmla="*/ 9 w 88" name="T26"/>
                <a:gd fmla="*/ 13 h 39" name="T27"/>
                <a:gd fmla="*/ 4 w 88" name="T28"/>
                <a:gd fmla="*/ 23 h 39" name="T29"/>
                <a:gd fmla="*/ 3 w 88" name="T30"/>
                <a:gd fmla="*/ 24 h 39" name="T31"/>
                <a:gd fmla="*/ 1 w 88" name="T32"/>
                <a:gd fmla="*/ 33 h 39" name="T33"/>
                <a:gd fmla="*/ 1 w 88" name="T34"/>
                <a:gd fmla="*/ 35 h 39" name="T35"/>
                <a:gd fmla="*/ 20 w 88" name="T36"/>
                <a:gd fmla="*/ 37 h 39" name="T37"/>
                <a:gd fmla="*/ 27 w 88" name="T38"/>
                <a:gd fmla="*/ 30 h 39" name="T39"/>
                <a:gd fmla="*/ 30 w 88" name="T40"/>
                <a:gd fmla="*/ 27 h 39" name="T41"/>
                <a:gd fmla="*/ 34 w 88" name="T42"/>
                <a:gd fmla="*/ 27 h 39" name="T43"/>
                <a:gd fmla="*/ 66 w 88" name="T44"/>
                <a:gd fmla="*/ 26 h 39" name="T45"/>
                <a:gd fmla="*/ 71 w 88" name="T46"/>
                <a:gd fmla="*/ 23 h 39" name="T47"/>
                <a:gd fmla="*/ 84 w 88" name="T48"/>
                <a:gd fmla="*/ 17 h 39" name="T49"/>
                <a:gd fmla="*/ 88 w 88" name="T50"/>
                <a:gd fmla="*/ 16 h 39" name="T51"/>
                <a:gd fmla="*/ 26 w 88" name="T52"/>
                <a:gd fmla="*/ 29 h 39" name="T53"/>
                <a:gd fmla="*/ 23 w 88" name="T54"/>
                <a:gd fmla="*/ 33 h 39" name="T55"/>
                <a:gd fmla="*/ 17 w 88" name="T56"/>
                <a:gd fmla="*/ 36 h 39" name="T57"/>
                <a:gd fmla="*/ 5 w 88" name="T58"/>
                <a:gd fmla="*/ 26 h 39" name="T59"/>
                <a:gd fmla="*/ 5 w 88" name="T60"/>
                <a:gd fmla="*/ 24 h 39" name="T61"/>
                <a:gd fmla="*/ 11 w 88" name="T62"/>
                <a:gd fmla="*/ 13 h 39" name="T63"/>
                <a:gd fmla="*/ 14 w 88" name="T64"/>
                <a:gd fmla="*/ 7 h 39" name="T65"/>
                <a:gd fmla="*/ 16 w 88" name="T66"/>
                <a:gd fmla="*/ 12 h 39" name="T67"/>
                <a:gd fmla="*/ 17 w 88" name="T68"/>
                <a:gd fmla="*/ 22 h 39" name="T69"/>
                <a:gd fmla="*/ 27 w 88" name="T70"/>
                <a:gd fmla="*/ 27 h 39" name="T71"/>
                <a:gd fmla="*/ 74 w 88" name="T72"/>
                <a:gd fmla="*/ 20 h 39" name="T73"/>
                <a:gd fmla="*/ 68 w 88" name="T74"/>
                <a:gd fmla="*/ 23 h 39" name="T75"/>
                <a:gd fmla="*/ 65 w 88" name="T76"/>
                <a:gd fmla="*/ 25 h 39" name="T77"/>
                <a:gd fmla="*/ 35 w 88" name="T78"/>
                <a:gd fmla="*/ 26 h 39" name="T79"/>
                <a:gd fmla="*/ 37 w 88" name="T80"/>
                <a:gd fmla="*/ 25 h 39" name="T81"/>
                <a:gd fmla="*/ 47 w 88" name="T82"/>
                <a:gd fmla="*/ 16 h 39" name="T83"/>
                <a:gd fmla="*/ 56 w 88" name="T84"/>
                <a:gd fmla="*/ 12 h 39" name="T85"/>
                <a:gd fmla="*/ 63 w 88" name="T86"/>
                <a:gd fmla="*/ 9 h 39" name="T87"/>
                <a:gd fmla="*/ 78 w 88" name="T88"/>
                <a:gd fmla="*/ 14 h 39" name="T89"/>
                <a:gd fmla="*/ 74 w 88" name="T90"/>
                <a:gd fmla="*/ 20 h 39" name="T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b="b" l="0" r="r" t="0"/>
              <a:pathLst>
                <a:path h="39" w="88">
                  <a:moveTo>
                    <a:pt x="86" y="15"/>
                  </a:moveTo>
                  <a:cubicBezTo>
                    <a:pt x="79" y="12"/>
                    <a:pt x="79" y="12"/>
                    <a:pt x="79" y="12"/>
                  </a:cubicBezTo>
                  <a:cubicBezTo>
                    <a:pt x="78" y="11"/>
                    <a:pt x="78" y="11"/>
                    <a:pt x="78" y="11"/>
                  </a:cubicBezTo>
                  <a:cubicBezTo>
                    <a:pt x="73" y="9"/>
                    <a:pt x="68" y="6"/>
                    <a:pt x="63" y="7"/>
                  </a:cubicBezTo>
                  <a:cubicBezTo>
                    <a:pt x="61" y="7"/>
                    <a:pt x="61" y="7"/>
                    <a:pt x="61" y="7"/>
                  </a:cubicBezTo>
                  <a:cubicBezTo>
                    <a:pt x="59" y="8"/>
                    <a:pt x="57" y="9"/>
                    <a:pt x="55" y="10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1" y="13"/>
                    <a:pt x="49" y="14"/>
                    <a:pt x="46" y="15"/>
                  </a:cubicBezTo>
                  <a:cubicBezTo>
                    <a:pt x="45" y="15"/>
                    <a:pt x="43" y="15"/>
                    <a:pt x="42" y="15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19"/>
                    <a:pt x="38" y="21"/>
                    <a:pt x="36" y="23"/>
                  </a:cubicBezTo>
                  <a:cubicBezTo>
                    <a:pt x="35" y="24"/>
                    <a:pt x="34" y="24"/>
                    <a:pt x="33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1" y="26"/>
                    <a:pt x="31" y="26"/>
                    <a:pt x="30" y="26"/>
                  </a:cubicBezTo>
                  <a:cubicBezTo>
                    <a:pt x="29" y="26"/>
                    <a:pt x="26" y="26"/>
                    <a:pt x="26" y="26"/>
                  </a:cubicBezTo>
                  <a:cubicBezTo>
                    <a:pt x="23" y="25"/>
                    <a:pt x="20" y="24"/>
                    <a:pt x="19" y="21"/>
                  </a:cubicBezTo>
                  <a:cubicBezTo>
                    <a:pt x="18" y="20"/>
                    <a:pt x="17" y="18"/>
                    <a:pt x="17" y="16"/>
                  </a:cubicBezTo>
                  <a:cubicBezTo>
                    <a:pt x="17" y="15"/>
                    <a:pt x="17" y="14"/>
                    <a:pt x="18" y="13"/>
                  </a:cubicBezTo>
                  <a:cubicBezTo>
                    <a:pt x="18" y="12"/>
                    <a:pt x="18" y="11"/>
                    <a:pt x="19" y="10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7" y="9"/>
                    <a:pt x="16" y="8"/>
                    <a:pt x="16" y="7"/>
                  </a:cubicBezTo>
                  <a:cubicBezTo>
                    <a:pt x="14" y="2"/>
                    <a:pt x="9" y="0"/>
                    <a:pt x="4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4" y="2"/>
                    <a:pt x="5" y="3"/>
                    <a:pt x="6" y="5"/>
                  </a:cubicBezTo>
                  <a:cubicBezTo>
                    <a:pt x="7" y="6"/>
                    <a:pt x="8" y="8"/>
                    <a:pt x="8" y="10"/>
                  </a:cubicBezTo>
                  <a:cubicBezTo>
                    <a:pt x="9" y="11"/>
                    <a:pt x="9" y="12"/>
                    <a:pt x="9" y="13"/>
                  </a:cubicBezTo>
                  <a:cubicBezTo>
                    <a:pt x="9" y="14"/>
                    <a:pt x="8" y="16"/>
                    <a:pt x="8" y="18"/>
                  </a:cubicBezTo>
                  <a:cubicBezTo>
                    <a:pt x="7" y="20"/>
                    <a:pt x="5" y="22"/>
                    <a:pt x="4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3" y="28"/>
                    <a:pt x="2" y="31"/>
                    <a:pt x="1" y="33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6" y="38"/>
                    <a:pt x="12" y="39"/>
                    <a:pt x="17" y="38"/>
                  </a:cubicBezTo>
                  <a:cubicBezTo>
                    <a:pt x="18" y="37"/>
                    <a:pt x="19" y="37"/>
                    <a:pt x="20" y="37"/>
                  </a:cubicBezTo>
                  <a:cubicBezTo>
                    <a:pt x="22" y="36"/>
                    <a:pt x="25" y="34"/>
                    <a:pt x="26" y="32"/>
                  </a:cubicBezTo>
                  <a:cubicBezTo>
                    <a:pt x="27" y="32"/>
                    <a:pt x="27" y="31"/>
                    <a:pt x="27" y="30"/>
                  </a:cubicBezTo>
                  <a:cubicBezTo>
                    <a:pt x="28" y="29"/>
                    <a:pt x="28" y="29"/>
                    <a:pt x="29" y="28"/>
                  </a:cubicBezTo>
                  <a:cubicBezTo>
                    <a:pt x="29" y="28"/>
                    <a:pt x="29" y="27"/>
                    <a:pt x="30" y="27"/>
                  </a:cubicBezTo>
                  <a:cubicBezTo>
                    <a:pt x="30" y="27"/>
                    <a:pt x="30" y="27"/>
                    <a:pt x="31" y="27"/>
                  </a:cubicBezTo>
                  <a:cubicBezTo>
                    <a:pt x="32" y="27"/>
                    <a:pt x="33" y="27"/>
                    <a:pt x="34" y="27"/>
                  </a:cubicBezTo>
                  <a:cubicBezTo>
                    <a:pt x="41" y="32"/>
                    <a:pt x="50" y="32"/>
                    <a:pt x="59" y="29"/>
                  </a:cubicBezTo>
                  <a:cubicBezTo>
                    <a:pt x="62" y="29"/>
                    <a:pt x="64" y="28"/>
                    <a:pt x="66" y="26"/>
                  </a:cubicBezTo>
                  <a:cubicBezTo>
                    <a:pt x="66" y="26"/>
                    <a:pt x="69" y="25"/>
                    <a:pt x="69" y="25"/>
                  </a:cubicBezTo>
                  <a:cubicBezTo>
                    <a:pt x="69" y="25"/>
                    <a:pt x="71" y="23"/>
                    <a:pt x="71" y="23"/>
                  </a:cubicBezTo>
                  <a:cubicBezTo>
                    <a:pt x="71" y="23"/>
                    <a:pt x="74" y="21"/>
                    <a:pt x="74" y="21"/>
                  </a:cubicBezTo>
                  <a:cubicBezTo>
                    <a:pt x="78" y="19"/>
                    <a:pt x="81" y="18"/>
                    <a:pt x="84" y="17"/>
                  </a:cubicBezTo>
                  <a:cubicBezTo>
                    <a:pt x="85" y="17"/>
                    <a:pt x="85" y="17"/>
                    <a:pt x="85" y="17"/>
                  </a:cubicBezTo>
                  <a:cubicBezTo>
                    <a:pt x="88" y="16"/>
                    <a:pt x="88" y="16"/>
                    <a:pt x="88" y="16"/>
                  </a:cubicBezTo>
                  <a:lnTo>
                    <a:pt x="86" y="15"/>
                  </a:lnTo>
                  <a:close/>
                  <a:moveTo>
                    <a:pt x="26" y="29"/>
                  </a:moveTo>
                  <a:cubicBezTo>
                    <a:pt x="26" y="30"/>
                    <a:pt x="25" y="31"/>
                    <a:pt x="25" y="31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2" y="34"/>
                    <a:pt x="21" y="34"/>
                    <a:pt x="19" y="35"/>
                  </a:cubicBezTo>
                  <a:cubicBezTo>
                    <a:pt x="18" y="35"/>
                    <a:pt x="18" y="36"/>
                    <a:pt x="17" y="36"/>
                  </a:cubicBezTo>
                  <a:cubicBezTo>
                    <a:pt x="12" y="37"/>
                    <a:pt x="7" y="36"/>
                    <a:pt x="3" y="34"/>
                  </a:cubicBezTo>
                  <a:cubicBezTo>
                    <a:pt x="4" y="31"/>
                    <a:pt x="5" y="28"/>
                    <a:pt x="5" y="26"/>
                  </a:cubicBezTo>
                  <a:cubicBezTo>
                    <a:pt x="5" y="26"/>
                    <a:pt x="5" y="25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7" y="23"/>
                    <a:pt x="8" y="21"/>
                    <a:pt x="9" y="18"/>
                  </a:cubicBezTo>
                  <a:cubicBezTo>
                    <a:pt x="10" y="17"/>
                    <a:pt x="11" y="15"/>
                    <a:pt x="11" y="13"/>
                  </a:cubicBezTo>
                  <a:cubicBezTo>
                    <a:pt x="11" y="9"/>
                    <a:pt x="9" y="5"/>
                    <a:pt x="6" y="2"/>
                  </a:cubicBezTo>
                  <a:cubicBezTo>
                    <a:pt x="10" y="2"/>
                    <a:pt x="13" y="4"/>
                    <a:pt x="14" y="7"/>
                  </a:cubicBezTo>
                  <a:cubicBezTo>
                    <a:pt x="15" y="9"/>
                    <a:pt x="16" y="10"/>
                    <a:pt x="17" y="10"/>
                  </a:cubicBezTo>
                  <a:cubicBezTo>
                    <a:pt x="17" y="11"/>
                    <a:pt x="16" y="11"/>
                    <a:pt x="16" y="12"/>
                  </a:cubicBezTo>
                  <a:cubicBezTo>
                    <a:pt x="15" y="13"/>
                    <a:pt x="15" y="15"/>
                    <a:pt x="15" y="16"/>
                  </a:cubicBezTo>
                  <a:cubicBezTo>
                    <a:pt x="15" y="18"/>
                    <a:pt x="16" y="20"/>
                    <a:pt x="17" y="22"/>
                  </a:cubicBezTo>
                  <a:cubicBezTo>
                    <a:pt x="19" y="25"/>
                    <a:pt x="22" y="27"/>
                    <a:pt x="25" y="27"/>
                  </a:cubicBezTo>
                  <a:cubicBezTo>
                    <a:pt x="26" y="27"/>
                    <a:pt x="26" y="27"/>
                    <a:pt x="27" y="27"/>
                  </a:cubicBezTo>
                  <a:cubicBezTo>
                    <a:pt x="26" y="28"/>
                    <a:pt x="26" y="29"/>
                    <a:pt x="26" y="29"/>
                  </a:cubicBezTo>
                  <a:close/>
                  <a:moveTo>
                    <a:pt x="74" y="20"/>
                  </a:moveTo>
                  <a:cubicBezTo>
                    <a:pt x="70" y="22"/>
                    <a:pt x="70" y="22"/>
                    <a:pt x="70" y="22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8" y="23"/>
                    <a:pt x="67" y="24"/>
                    <a:pt x="65" y="25"/>
                  </a:cubicBezTo>
                  <a:cubicBezTo>
                    <a:pt x="63" y="26"/>
                    <a:pt x="61" y="27"/>
                    <a:pt x="59" y="28"/>
                  </a:cubicBezTo>
                  <a:cubicBezTo>
                    <a:pt x="50" y="31"/>
                    <a:pt x="41" y="30"/>
                    <a:pt x="35" y="26"/>
                  </a:cubicBezTo>
                  <a:cubicBezTo>
                    <a:pt x="35" y="26"/>
                    <a:pt x="35" y="26"/>
                    <a:pt x="34" y="26"/>
                  </a:cubicBezTo>
                  <a:cubicBezTo>
                    <a:pt x="35" y="26"/>
                    <a:pt x="36" y="25"/>
                    <a:pt x="37" y="25"/>
                  </a:cubicBezTo>
                  <a:cubicBezTo>
                    <a:pt x="39" y="23"/>
                    <a:pt x="41" y="20"/>
                    <a:pt x="42" y="17"/>
                  </a:cubicBezTo>
                  <a:cubicBezTo>
                    <a:pt x="43" y="17"/>
                    <a:pt x="45" y="17"/>
                    <a:pt x="47" y="16"/>
                  </a:cubicBezTo>
                  <a:cubicBezTo>
                    <a:pt x="49" y="15"/>
                    <a:pt x="52" y="14"/>
                    <a:pt x="54" y="13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8" y="11"/>
                    <a:pt x="60" y="9"/>
                    <a:pt x="62" y="9"/>
                  </a:cubicBezTo>
                  <a:cubicBezTo>
                    <a:pt x="63" y="9"/>
                    <a:pt x="63" y="9"/>
                    <a:pt x="63" y="9"/>
                  </a:cubicBezTo>
                  <a:cubicBezTo>
                    <a:pt x="68" y="8"/>
                    <a:pt x="72" y="10"/>
                    <a:pt x="77" y="13"/>
                  </a:cubicBezTo>
                  <a:cubicBezTo>
                    <a:pt x="78" y="14"/>
                    <a:pt x="78" y="14"/>
                    <a:pt x="78" y="14"/>
                  </a:cubicBezTo>
                  <a:cubicBezTo>
                    <a:pt x="78" y="14"/>
                    <a:pt x="81" y="15"/>
                    <a:pt x="83" y="16"/>
                  </a:cubicBezTo>
                  <a:cubicBezTo>
                    <a:pt x="80" y="17"/>
                    <a:pt x="77" y="18"/>
                    <a:pt x="74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66" name="Oval 13">
              <a:extLst>
                <a:ext uri="{FF2B5EF4-FFF2-40B4-BE49-F238E27FC236}">
                  <a16:creationId xmlns:a16="http://schemas.microsoft.com/office/drawing/2014/main" id="{4C8AA8C3-9F31-4FE7-8BBA-FD27B04D76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9698" y="2185776"/>
              <a:ext cx="22225" cy="222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</p:grpSp>
    </p:spTree>
    <p:extLst>
      <p:ext uri="{BB962C8B-B14F-4D97-AF65-F5344CB8AC3E}">
        <p14:creationId val="2864444189"/>
      </p:ext>
    </p:extLst>
  </p:cSld>
  <p:clrMapOvr>
    <a:masterClrMapping/>
  </p:clrMapOvr>
  <p:transition spd="slow">
    <p:wip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3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14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5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1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9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2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1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1"/>
      <p:bldP grpId="0" spid="52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48" name="图片 147">
            <a:extLst>
              <a:ext uri="{FF2B5EF4-FFF2-40B4-BE49-F238E27FC236}">
                <a16:creationId xmlns:a16="http://schemas.microsoft.com/office/drawing/2014/main" id="{EBBD0E05-285B-4F57-8AC5-389408095B5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val="0"/>
              </a:ext>
            </a:extLst>
          </a:blip>
          <a:srcRect b="5550" l="18357" r="25806" t="17700"/>
          <a:stretch>
            <a:fillRect/>
          </a:stretch>
        </p:blipFill>
        <p:spPr>
          <a:xfrm>
            <a:off x="3181227" y="1899443"/>
            <a:ext cx="1723912" cy="1723325"/>
          </a:xfrm>
          <a:prstGeom prst="rect">
            <a:avLst/>
          </a:prstGeom>
        </p:spPr>
      </p:pic>
      <p:sp>
        <p:nvSpPr>
          <p:cNvPr id="2" name="任意多边形 22">
            <a:extLst>
              <a:ext uri="{FF2B5EF4-FFF2-40B4-BE49-F238E27FC236}">
                <a16:creationId xmlns:a16="http://schemas.microsoft.com/office/drawing/2014/main" id="{F0D707A4-C907-45EF-8C97-F43C7AA71A5E}"/>
              </a:ext>
            </a:extLst>
          </p:cNvPr>
          <p:cNvSpPr/>
          <p:nvPr/>
        </p:nvSpPr>
        <p:spPr>
          <a:xfrm>
            <a:off x="745854" y="3833151"/>
            <a:ext cx="2716149" cy="1557311"/>
          </a:xfrm>
          <a:custGeom>
            <a:gdLst>
              <a:gd fmla="*/ 263311 w 3278889" name="connsiteX0"/>
              <a:gd fmla="*/ 933095 h 1879959" name="connsiteY0"/>
              <a:gd fmla="*/ 1051102 w 3278889" name="connsiteX1"/>
              <a:gd fmla="*/ 4627 h 1879959" name="connsiteY1"/>
              <a:gd fmla="*/ 1656013 w 3278889" name="connsiteX2"/>
              <a:gd fmla="*/ 567335 h 1879959" name="connsiteY2"/>
              <a:gd fmla="*/ 2232788 w 3278889" name="connsiteX3"/>
              <a:gd fmla="*/ 384455 h 1879959" name="connsiteY3"/>
              <a:gd fmla="*/ 3104985 w 3278889" name="connsiteX4"/>
              <a:gd fmla="*/ 806485 h 1879959" name="connsiteY4"/>
              <a:gd fmla="*/ 2992444 w 3278889" name="connsiteX5"/>
              <a:gd fmla="*/ 1805291 h 1879959" name="connsiteY5"/>
              <a:gd fmla="*/ 221108 w 3278889" name="connsiteX6"/>
              <a:gd fmla="*/ 1706818 h 1879959" name="connsiteY6"/>
              <a:gd fmla="*/ 263311 w 3278889" name="connsiteX7"/>
              <a:gd fmla="*/ 933095 h 1879959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879959" w="3278889">
                <a:moveTo>
                  <a:pt x="263311" y="933095"/>
                </a:moveTo>
                <a:cubicBezTo>
                  <a:pt x="401643" y="649397"/>
                  <a:pt x="818985" y="65587"/>
                  <a:pt x="1051102" y="4627"/>
                </a:cubicBezTo>
                <a:cubicBezTo>
                  <a:pt x="1283219" y="-56333"/>
                  <a:pt x="1459065" y="504030"/>
                  <a:pt x="1656013" y="567335"/>
                </a:cubicBezTo>
                <a:cubicBezTo>
                  <a:pt x="1852961" y="630640"/>
                  <a:pt x="1991293" y="344597"/>
                  <a:pt x="2232788" y="384455"/>
                </a:cubicBezTo>
                <a:cubicBezTo>
                  <a:pt x="2474283" y="424313"/>
                  <a:pt x="2978376" y="569679"/>
                  <a:pt x="3104985" y="806485"/>
                </a:cubicBezTo>
                <a:cubicBezTo>
                  <a:pt x="3231594" y="1043291"/>
                  <a:pt x="3473090" y="1655236"/>
                  <a:pt x="2992444" y="1805291"/>
                </a:cubicBezTo>
                <a:cubicBezTo>
                  <a:pt x="2511798" y="1955347"/>
                  <a:pt x="671274" y="1856873"/>
                  <a:pt x="221108" y="1706818"/>
                </a:cubicBezTo>
                <a:cubicBezTo>
                  <a:pt x="-229058" y="1556763"/>
                  <a:pt x="124979" y="1216793"/>
                  <a:pt x="263311" y="933095"/>
                </a:cubicBezTo>
                <a:close/>
              </a:path>
            </a:pathLst>
          </a:custGeom>
          <a:gradFill>
            <a:gsLst>
              <a:gs pos="0">
                <a:srgbClr val="42536F"/>
              </a:gs>
              <a:gs pos="64000">
                <a:srgbClr val="FFFFFF">
                  <a:alpha val="0"/>
                </a:srgbClr>
              </a:gs>
              <a:gs pos="100000">
                <a:schemeClr val="bg1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panose="020f0502020204030204" typeface="等线"/>
              <a:ea charset="-122" panose="02010600030101010101" pitchFamily="2" typeface="等线"/>
              <a:cs typeface="+mn-cs"/>
            </a:endParaRPr>
          </a:p>
        </p:txBody>
      </p:sp>
      <p:sp>
        <p:nvSpPr>
          <p:cNvPr id="3" name="任意多边形 23">
            <a:extLst>
              <a:ext uri="{FF2B5EF4-FFF2-40B4-BE49-F238E27FC236}">
                <a16:creationId xmlns:a16="http://schemas.microsoft.com/office/drawing/2014/main" id="{0F7FB4F8-9FEB-4BF4-BC0F-2750B6D4A5B0}"/>
              </a:ext>
            </a:extLst>
          </p:cNvPr>
          <p:cNvSpPr/>
          <p:nvPr/>
        </p:nvSpPr>
        <p:spPr>
          <a:xfrm flipH="1">
            <a:off x="9319437" y="4804613"/>
            <a:ext cx="2310491" cy="1324725"/>
          </a:xfrm>
          <a:custGeom>
            <a:gdLst>
              <a:gd fmla="*/ 263311 w 3278889" name="connsiteX0"/>
              <a:gd fmla="*/ 933095 h 1879959" name="connsiteY0"/>
              <a:gd fmla="*/ 1051102 w 3278889" name="connsiteX1"/>
              <a:gd fmla="*/ 4627 h 1879959" name="connsiteY1"/>
              <a:gd fmla="*/ 1656013 w 3278889" name="connsiteX2"/>
              <a:gd fmla="*/ 567335 h 1879959" name="connsiteY2"/>
              <a:gd fmla="*/ 2232788 w 3278889" name="connsiteX3"/>
              <a:gd fmla="*/ 384455 h 1879959" name="connsiteY3"/>
              <a:gd fmla="*/ 3104985 w 3278889" name="connsiteX4"/>
              <a:gd fmla="*/ 806485 h 1879959" name="connsiteY4"/>
              <a:gd fmla="*/ 2992444 w 3278889" name="connsiteX5"/>
              <a:gd fmla="*/ 1805291 h 1879959" name="connsiteY5"/>
              <a:gd fmla="*/ 221108 w 3278889" name="connsiteX6"/>
              <a:gd fmla="*/ 1706818 h 1879959" name="connsiteY6"/>
              <a:gd fmla="*/ 263311 w 3278889" name="connsiteX7"/>
              <a:gd fmla="*/ 933095 h 1879959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879959" w="3278889">
                <a:moveTo>
                  <a:pt x="263311" y="933095"/>
                </a:moveTo>
                <a:cubicBezTo>
                  <a:pt x="401643" y="649397"/>
                  <a:pt x="818985" y="65587"/>
                  <a:pt x="1051102" y="4627"/>
                </a:cubicBezTo>
                <a:cubicBezTo>
                  <a:pt x="1283219" y="-56333"/>
                  <a:pt x="1459065" y="504030"/>
                  <a:pt x="1656013" y="567335"/>
                </a:cubicBezTo>
                <a:cubicBezTo>
                  <a:pt x="1852961" y="630640"/>
                  <a:pt x="1991293" y="344597"/>
                  <a:pt x="2232788" y="384455"/>
                </a:cubicBezTo>
                <a:cubicBezTo>
                  <a:pt x="2474283" y="424313"/>
                  <a:pt x="2978376" y="569679"/>
                  <a:pt x="3104985" y="806485"/>
                </a:cubicBezTo>
                <a:cubicBezTo>
                  <a:pt x="3231594" y="1043291"/>
                  <a:pt x="3473090" y="1655236"/>
                  <a:pt x="2992444" y="1805291"/>
                </a:cubicBezTo>
                <a:cubicBezTo>
                  <a:pt x="2511798" y="1955347"/>
                  <a:pt x="671274" y="1856873"/>
                  <a:pt x="221108" y="1706818"/>
                </a:cubicBezTo>
                <a:cubicBezTo>
                  <a:pt x="-229058" y="1556763"/>
                  <a:pt x="124979" y="1216793"/>
                  <a:pt x="263311" y="933095"/>
                </a:cubicBezTo>
                <a:close/>
              </a:path>
            </a:pathLst>
          </a:custGeom>
          <a:gradFill>
            <a:gsLst>
              <a:gs pos="0">
                <a:srgbClr val="42536F"/>
              </a:gs>
              <a:gs pos="64000">
                <a:srgbClr val="FFFFFF">
                  <a:alpha val="0"/>
                </a:srgbClr>
              </a:gs>
              <a:gs pos="100000">
                <a:schemeClr val="bg1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panose="020f0502020204030204" typeface="等线"/>
              <a:ea charset="-122" panose="02010600030101010101" pitchFamily="2" typeface="等线"/>
              <a:cs typeface="+mn-cs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868CC6DA-710C-4941-95C5-F2DFDA6F2CE5}"/>
              </a:ext>
            </a:extLst>
          </p:cNvPr>
          <p:cNvSpPr txBox="1"/>
          <p:nvPr/>
        </p:nvSpPr>
        <p:spPr>
          <a:xfrm>
            <a:off x="3074897" y="1934064"/>
            <a:ext cx="1935480" cy="1396762"/>
          </a:xfrm>
          <a:prstGeom prst="rect">
            <a:avLst/>
          </a:prstGeom>
          <a:noFill/>
        </p:spPr>
        <p:txBody>
          <a:bodyPr rtlCol="0" vert="eaVert" wrap="non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0" strike="noStrike" sz="11500" u="none">
                <a:ln>
                  <a:noFill/>
                </a:ln>
                <a:solidFill>
                  <a:srgbClr val="42536F"/>
                </a:solidFill>
                <a:effectLst/>
                <a:uLnTx/>
                <a:uFillTx/>
                <a:latin charset="-122" panose="02010800040101010101" pitchFamily="2" typeface="华文行楷"/>
                <a:ea charset="-122" panose="02010800040101010101" pitchFamily="2" typeface="华文行楷"/>
              </a:rPr>
              <a:t>叁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15CF8D91-7B3A-4EFF-AD88-37F1C26535C5}"/>
              </a:ext>
            </a:extLst>
          </p:cNvPr>
          <p:cNvSpPr txBox="1"/>
          <p:nvPr/>
        </p:nvSpPr>
        <p:spPr>
          <a:xfrm>
            <a:off x="4939960" y="4252908"/>
            <a:ext cx="3293848" cy="304800"/>
          </a:xfrm>
          <a:prstGeom prst="rect">
            <a:avLst/>
          </a:prstGeom>
          <a:noFill/>
        </p:spPr>
        <p:txBody>
          <a:bodyPr anchor="b" rtlCol="0" vert="horz" wrap="squar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0" strike="noStrike" sz="1400" u="none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charset="0" panose="020b0604020202020204" pitchFamily="34" typeface="Arial"/>
                <a:ea charset="-122" panose="02000000000000000000" pitchFamily="2" typeface="方正清刻本悦宋简体"/>
                <a:cs charset="0" panose="020b0604020202020204" pitchFamily="34" typeface="Arial"/>
              </a:rPr>
              <a:t>请输入标题文字请输入标题文字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852BA14-C3BF-4C3E-9CF6-66A4613B713F}"/>
              </a:ext>
            </a:extLst>
          </p:cNvPr>
          <p:cNvSpPr txBox="1"/>
          <p:nvPr/>
        </p:nvSpPr>
        <p:spPr>
          <a:xfrm>
            <a:off x="4939960" y="3572823"/>
            <a:ext cx="1960880" cy="518160"/>
          </a:xfrm>
          <a:prstGeom prst="rect">
            <a:avLst/>
          </a:prstGeom>
          <a:noFill/>
        </p:spPr>
        <p:txBody>
          <a:bodyPr rtlCol="0" vert="horz" wrap="non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0" strike="noStrike" sz="2800" u="none">
                <a:ln>
                  <a:noFill/>
                </a:ln>
                <a:solidFill>
                  <a:srgbClr val="42536F"/>
                </a:solidFill>
                <a:effectLst/>
                <a:uLnTx/>
                <a:uFillTx/>
                <a:latin charset="-122" panose="02010800040101010101" pitchFamily="2" typeface="华文行楷"/>
                <a:ea charset="-122" panose="02010800040101010101" pitchFamily="2" typeface="华文行楷"/>
              </a:rPr>
              <a:t>六月·烟雨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2A7E502C-829A-4C39-A4E4-90AA3EDA685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val="0"/>
              </a:ext>
            </a:extLst>
          </a:blip>
          <a:srcRect b="67901" l="23551" r="34405" t="1"/>
          <a:stretch>
            <a:fillRect/>
          </a:stretch>
        </p:blipFill>
        <p:spPr>
          <a:xfrm>
            <a:off x="6586884" y="2057158"/>
            <a:ext cx="1251331" cy="1228019"/>
          </a:xfrm>
          <a:prstGeom prst="rect">
            <a:avLst/>
          </a:prstGeom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138F8A0B-BBF9-43B8-B64D-D567CBC7F27D}"/>
              </a:ext>
            </a:extLst>
          </p:cNvPr>
          <p:cNvGrpSpPr/>
          <p:nvPr/>
        </p:nvGrpSpPr>
        <p:grpSpPr>
          <a:xfrm>
            <a:off x="8169076" y="3943241"/>
            <a:ext cx="849881" cy="648704"/>
            <a:chOff x="7630815" y="599098"/>
            <a:chExt cx="2067277" cy="1577929"/>
          </a:xfrm>
          <a:solidFill>
            <a:srgbClr val="42536F"/>
          </a:solidFill>
        </p:grpSpPr>
        <p:sp>
          <p:nvSpPr>
            <p:cNvPr id="10" name="Freeform 210">
              <a:extLst>
                <a:ext uri="{FF2B5EF4-FFF2-40B4-BE49-F238E27FC236}">
                  <a16:creationId xmlns:a16="http://schemas.microsoft.com/office/drawing/2014/main" id="{742B1E82-CA16-450A-9B0B-2C64C7D36057}"/>
                </a:ext>
              </a:extLst>
            </p:cNvPr>
            <p:cNvSpPr/>
            <p:nvPr/>
          </p:nvSpPr>
          <p:spPr bwMode="auto">
            <a:xfrm>
              <a:off x="9316916" y="715854"/>
              <a:ext cx="73832" cy="194022"/>
            </a:xfrm>
            <a:custGeom>
              <a:gdLst>
                <a:gd fmla="*/ 17 w 70" name="T0"/>
                <a:gd fmla="*/ 175 h 187" name="T1"/>
                <a:gd fmla="*/ 18 w 70" name="T2"/>
                <a:gd fmla="*/ 173 h 187" name="T3"/>
                <a:gd fmla="*/ 70 w 70" name="T4"/>
                <a:gd fmla="*/ 0 h 187" name="T5"/>
                <a:gd fmla="*/ 0 w 70" name="T6"/>
                <a:gd fmla="*/ 187 h 187" name="T7"/>
                <a:gd fmla="*/ 17 w 70" name="T8"/>
                <a:gd fmla="*/ 175 h 18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87" w="70">
                  <a:moveTo>
                    <a:pt x="17" y="175"/>
                  </a:moveTo>
                  <a:cubicBezTo>
                    <a:pt x="17" y="175"/>
                    <a:pt x="17" y="174"/>
                    <a:pt x="18" y="173"/>
                  </a:cubicBezTo>
                  <a:cubicBezTo>
                    <a:pt x="51" y="122"/>
                    <a:pt x="62" y="60"/>
                    <a:pt x="70" y="0"/>
                  </a:cubicBezTo>
                  <a:cubicBezTo>
                    <a:pt x="56" y="66"/>
                    <a:pt x="35" y="129"/>
                    <a:pt x="0" y="187"/>
                  </a:cubicBezTo>
                  <a:cubicBezTo>
                    <a:pt x="6" y="183"/>
                    <a:pt x="12" y="179"/>
                    <a:pt x="17" y="1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11" name="Freeform 211">
              <a:extLst>
                <a:ext uri="{FF2B5EF4-FFF2-40B4-BE49-F238E27FC236}">
                  <a16:creationId xmlns:a16="http://schemas.microsoft.com/office/drawing/2014/main" id="{FC103F9B-6E3E-44CE-B999-0952E841A29B}"/>
                </a:ext>
              </a:extLst>
            </p:cNvPr>
            <p:cNvSpPr/>
            <p:nvPr/>
          </p:nvSpPr>
          <p:spPr bwMode="auto">
            <a:xfrm>
              <a:off x="9392464" y="750194"/>
              <a:ext cx="12020" cy="164833"/>
            </a:xfrm>
            <a:custGeom>
              <a:gdLst>
                <a:gd fmla="*/ 3 w 11" name="T0"/>
                <a:gd fmla="*/ 159 h 159" name="T1"/>
                <a:gd fmla="*/ 6 w 11" name="T2"/>
                <a:gd fmla="*/ 0 h 159" name="T3"/>
                <a:gd fmla="*/ 1 w 11" name="T4"/>
                <a:gd fmla="*/ 94 h 159" name="T5"/>
                <a:gd fmla="*/ 3 w 11" name="T6"/>
                <a:gd fmla="*/ 159 h 159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59" w="11">
                  <a:moveTo>
                    <a:pt x="3" y="159"/>
                  </a:moveTo>
                  <a:cubicBezTo>
                    <a:pt x="9" y="106"/>
                    <a:pt x="11" y="53"/>
                    <a:pt x="6" y="0"/>
                  </a:cubicBezTo>
                  <a:cubicBezTo>
                    <a:pt x="6" y="35"/>
                    <a:pt x="5" y="60"/>
                    <a:pt x="1" y="94"/>
                  </a:cubicBezTo>
                  <a:cubicBezTo>
                    <a:pt x="1" y="99"/>
                    <a:pt x="0" y="140"/>
                    <a:pt x="3" y="1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12" name="Freeform 212">
              <a:extLst>
                <a:ext uri="{FF2B5EF4-FFF2-40B4-BE49-F238E27FC236}">
                  <a16:creationId xmlns:a16="http://schemas.microsoft.com/office/drawing/2014/main" id="{8B04B34C-4DBC-4987-9D63-A1D863A07933}"/>
                </a:ext>
              </a:extLst>
            </p:cNvPr>
            <p:cNvSpPr/>
            <p:nvPr/>
          </p:nvSpPr>
          <p:spPr bwMode="auto">
            <a:xfrm>
              <a:off x="9273991" y="721006"/>
              <a:ext cx="108172" cy="212909"/>
            </a:xfrm>
            <a:custGeom>
              <a:gdLst>
                <a:gd fmla="*/ 0 w 104" name="T0"/>
                <a:gd fmla="*/ 204 h 204" name="T1"/>
                <a:gd fmla="*/ 32 w 104" name="T2"/>
                <a:gd fmla="*/ 186 h 204" name="T3"/>
                <a:gd fmla="*/ 104 w 104" name="T4"/>
                <a:gd fmla="*/ 0 h 204" name="T5"/>
                <a:gd fmla="*/ 69 w 104" name="T6"/>
                <a:gd fmla="*/ 94 h 204" name="T7"/>
                <a:gd fmla="*/ 0 w 104" name="T8"/>
                <a:gd fmla="*/ 204 h 20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04" w="104">
                  <a:moveTo>
                    <a:pt x="0" y="204"/>
                  </a:moveTo>
                  <a:cubicBezTo>
                    <a:pt x="11" y="198"/>
                    <a:pt x="21" y="192"/>
                    <a:pt x="32" y="186"/>
                  </a:cubicBezTo>
                  <a:cubicBezTo>
                    <a:pt x="69" y="129"/>
                    <a:pt x="90" y="65"/>
                    <a:pt x="104" y="0"/>
                  </a:cubicBezTo>
                  <a:cubicBezTo>
                    <a:pt x="95" y="32"/>
                    <a:pt x="84" y="63"/>
                    <a:pt x="69" y="94"/>
                  </a:cubicBezTo>
                  <a:cubicBezTo>
                    <a:pt x="50" y="132"/>
                    <a:pt x="28" y="171"/>
                    <a:pt x="0" y="2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13" name="Freeform 213">
              <a:extLst>
                <a:ext uri="{FF2B5EF4-FFF2-40B4-BE49-F238E27FC236}">
                  <a16:creationId xmlns:a16="http://schemas.microsoft.com/office/drawing/2014/main" id="{45C21F9F-22D6-4017-8F39-38D7F467EAB0}"/>
                </a:ext>
              </a:extLst>
            </p:cNvPr>
            <p:cNvSpPr/>
            <p:nvPr/>
          </p:nvSpPr>
          <p:spPr bwMode="auto">
            <a:xfrm>
              <a:off x="9347822" y="739892"/>
              <a:ext cx="46360" cy="144229"/>
            </a:xfrm>
            <a:custGeom>
              <a:gdLst>
                <a:gd fmla="*/ 26 w 45" name="T0"/>
                <a:gd fmla="*/ 117 h 138" name="T1"/>
                <a:gd fmla="*/ 45 w 45" name="T2"/>
                <a:gd fmla="*/ 0 h 138" name="T3"/>
                <a:gd fmla="*/ 0 w 45" name="T4"/>
                <a:gd fmla="*/ 138 h 138" name="T5"/>
                <a:gd fmla="*/ 26 w 45" name="T6"/>
                <a:gd fmla="*/ 117 h 138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38" w="45">
                  <a:moveTo>
                    <a:pt x="26" y="117"/>
                  </a:moveTo>
                  <a:cubicBezTo>
                    <a:pt x="43" y="80"/>
                    <a:pt x="45" y="40"/>
                    <a:pt x="45" y="0"/>
                  </a:cubicBezTo>
                  <a:cubicBezTo>
                    <a:pt x="37" y="49"/>
                    <a:pt x="25" y="96"/>
                    <a:pt x="0" y="138"/>
                  </a:cubicBezTo>
                  <a:cubicBezTo>
                    <a:pt x="9" y="132"/>
                    <a:pt x="18" y="125"/>
                    <a:pt x="26" y="1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14" name="Freeform 214">
              <a:extLst>
                <a:ext uri="{FF2B5EF4-FFF2-40B4-BE49-F238E27FC236}">
                  <a16:creationId xmlns:a16="http://schemas.microsoft.com/office/drawing/2014/main" id="{22787E20-D87F-44C0-A825-4D112FA28716}"/>
                </a:ext>
              </a:extLst>
            </p:cNvPr>
            <p:cNvSpPr/>
            <p:nvPr/>
          </p:nvSpPr>
          <p:spPr bwMode="auto">
            <a:xfrm>
              <a:off x="9177839" y="1586377"/>
              <a:ext cx="109888" cy="118474"/>
            </a:xfrm>
            <a:custGeom>
              <a:gdLst>
                <a:gd fmla="*/ 0 w 105" name="T0"/>
                <a:gd fmla="*/ 113 h 113" name="T1"/>
                <a:gd fmla="*/ 105 w 105" name="T2"/>
                <a:gd fmla="*/ 0 h 113" name="T3"/>
                <a:gd fmla="*/ 89 w 105" name="T4"/>
                <a:gd fmla="*/ 20 h 113" name="T5"/>
                <a:gd fmla="*/ 0 w 105" name="T6"/>
                <a:gd fmla="*/ 113 h 113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13" w="105">
                  <a:moveTo>
                    <a:pt x="0" y="113"/>
                  </a:moveTo>
                  <a:cubicBezTo>
                    <a:pt x="39" y="80"/>
                    <a:pt x="74" y="42"/>
                    <a:pt x="105" y="0"/>
                  </a:cubicBezTo>
                  <a:cubicBezTo>
                    <a:pt x="100" y="7"/>
                    <a:pt x="94" y="13"/>
                    <a:pt x="89" y="20"/>
                  </a:cubicBezTo>
                  <a:cubicBezTo>
                    <a:pt x="60" y="52"/>
                    <a:pt x="31" y="83"/>
                    <a:pt x="0" y="1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15" name="Freeform 215">
              <a:extLst>
                <a:ext uri="{FF2B5EF4-FFF2-40B4-BE49-F238E27FC236}">
                  <a16:creationId xmlns:a16="http://schemas.microsoft.com/office/drawing/2014/main" id="{9B05CA4B-3775-4E69-88FD-7A878045EBC3}"/>
                </a:ext>
              </a:extLst>
            </p:cNvPr>
            <p:cNvSpPr/>
            <p:nvPr/>
          </p:nvSpPr>
          <p:spPr bwMode="auto">
            <a:xfrm>
              <a:off x="9425088" y="1200050"/>
              <a:ext cx="207758" cy="109888"/>
            </a:xfrm>
            <a:custGeom>
              <a:gdLst>
                <a:gd fmla="*/ 138 w 199" name="T0"/>
                <a:gd fmla="*/ 36 h 107" name="T1"/>
                <a:gd fmla="*/ 199 w 199" name="T2"/>
                <a:gd fmla="*/ 0 h 107" name="T3"/>
                <a:gd fmla="*/ 142 w 199" name="T4"/>
                <a:gd fmla="*/ 20 h 107" name="T5"/>
                <a:gd fmla="*/ 6 w 199" name="T6"/>
                <a:gd fmla="*/ 76 h 107" name="T7"/>
                <a:gd fmla="*/ 0 w 199" name="T8"/>
                <a:gd fmla="*/ 107 h 107" name="T9"/>
                <a:gd fmla="*/ 138 w 199" name="T10"/>
                <a:gd fmla="*/ 36 h 107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07" w="199">
                  <a:moveTo>
                    <a:pt x="138" y="36"/>
                  </a:moveTo>
                  <a:cubicBezTo>
                    <a:pt x="159" y="26"/>
                    <a:pt x="179" y="13"/>
                    <a:pt x="199" y="0"/>
                  </a:cubicBezTo>
                  <a:cubicBezTo>
                    <a:pt x="180" y="8"/>
                    <a:pt x="161" y="14"/>
                    <a:pt x="142" y="20"/>
                  </a:cubicBezTo>
                  <a:cubicBezTo>
                    <a:pt x="95" y="35"/>
                    <a:pt x="48" y="49"/>
                    <a:pt x="6" y="76"/>
                  </a:cubicBezTo>
                  <a:cubicBezTo>
                    <a:pt x="4" y="86"/>
                    <a:pt x="3" y="97"/>
                    <a:pt x="0" y="107"/>
                  </a:cubicBezTo>
                  <a:cubicBezTo>
                    <a:pt x="46" y="84"/>
                    <a:pt x="92" y="60"/>
                    <a:pt x="138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16" name="Freeform 216">
              <a:extLst>
                <a:ext uri="{FF2B5EF4-FFF2-40B4-BE49-F238E27FC236}">
                  <a16:creationId xmlns:a16="http://schemas.microsoft.com/office/drawing/2014/main" id="{6E91E300-2CAC-4EEA-82A3-B4CD5DC5B959}"/>
                </a:ext>
              </a:extLst>
            </p:cNvPr>
            <p:cNvSpPr/>
            <p:nvPr/>
          </p:nvSpPr>
          <p:spPr bwMode="auto">
            <a:xfrm>
              <a:off x="9073101" y="1308222"/>
              <a:ext cx="518536" cy="520253"/>
            </a:xfrm>
            <a:custGeom>
              <a:gdLst>
                <a:gd fmla="*/ 285 w 496" name="T0"/>
                <a:gd fmla="*/ 264 h 501" name="T1"/>
                <a:gd fmla="*/ 208 w 496" name="T2"/>
                <a:gd fmla="*/ 364 h 501" name="T3"/>
                <a:gd fmla="*/ 131 w 496" name="T4"/>
                <a:gd fmla="*/ 447 h 501" name="T5"/>
                <a:gd fmla="*/ 49 w 496" name="T6"/>
                <a:gd fmla="*/ 486 h 501" name="T7"/>
                <a:gd fmla="*/ 0 w 496" name="T8"/>
                <a:gd fmla="*/ 498 h 501" name="T9"/>
                <a:gd fmla="*/ 45 w 496" name="T10"/>
                <a:gd fmla="*/ 500 h 501" name="T11"/>
                <a:gd fmla="*/ 67 w 496" name="T12"/>
                <a:gd fmla="*/ 501 h 501" name="T13"/>
                <a:gd fmla="*/ 143 w 496" name="T14"/>
                <a:gd fmla="*/ 482 h 501" name="T15"/>
                <a:gd fmla="*/ 225 w 496" name="T16"/>
                <a:gd fmla="*/ 413 h 501" name="T17"/>
                <a:gd fmla="*/ 339 w 496" name="T18"/>
                <a:gd fmla="*/ 238 h 501" name="T19"/>
                <a:gd fmla="*/ 456 w 496" name="T20"/>
                <a:gd fmla="*/ 62 h 501" name="T21"/>
                <a:gd fmla="*/ 496 w 496" name="T22"/>
                <a:gd fmla="*/ 0 h 501" name="T23"/>
                <a:gd fmla="*/ 439 w 496" name="T24"/>
                <a:gd fmla="*/ 66 h 501" name="T25"/>
                <a:gd fmla="*/ 285 w 496" name="T26"/>
                <a:gd fmla="*/ 264 h 501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501" w="496">
                  <a:moveTo>
                    <a:pt x="285" y="264"/>
                  </a:moveTo>
                  <a:cubicBezTo>
                    <a:pt x="260" y="298"/>
                    <a:pt x="235" y="332"/>
                    <a:pt x="208" y="364"/>
                  </a:cubicBezTo>
                  <a:cubicBezTo>
                    <a:pt x="185" y="393"/>
                    <a:pt x="161" y="424"/>
                    <a:pt x="131" y="447"/>
                  </a:cubicBezTo>
                  <a:cubicBezTo>
                    <a:pt x="106" y="466"/>
                    <a:pt x="79" y="480"/>
                    <a:pt x="49" y="486"/>
                  </a:cubicBezTo>
                  <a:cubicBezTo>
                    <a:pt x="33" y="490"/>
                    <a:pt x="16" y="495"/>
                    <a:pt x="0" y="498"/>
                  </a:cubicBezTo>
                  <a:cubicBezTo>
                    <a:pt x="15" y="498"/>
                    <a:pt x="30" y="499"/>
                    <a:pt x="45" y="500"/>
                  </a:cubicBezTo>
                  <a:cubicBezTo>
                    <a:pt x="52" y="500"/>
                    <a:pt x="60" y="501"/>
                    <a:pt x="67" y="501"/>
                  </a:cubicBezTo>
                  <a:cubicBezTo>
                    <a:pt x="93" y="500"/>
                    <a:pt x="119" y="495"/>
                    <a:pt x="143" y="482"/>
                  </a:cubicBezTo>
                  <a:cubicBezTo>
                    <a:pt x="174" y="465"/>
                    <a:pt x="202" y="440"/>
                    <a:pt x="225" y="413"/>
                  </a:cubicBezTo>
                  <a:cubicBezTo>
                    <a:pt x="270" y="360"/>
                    <a:pt x="303" y="298"/>
                    <a:pt x="339" y="238"/>
                  </a:cubicBezTo>
                  <a:cubicBezTo>
                    <a:pt x="375" y="178"/>
                    <a:pt x="417" y="121"/>
                    <a:pt x="456" y="62"/>
                  </a:cubicBezTo>
                  <a:cubicBezTo>
                    <a:pt x="469" y="41"/>
                    <a:pt x="482" y="21"/>
                    <a:pt x="496" y="0"/>
                  </a:cubicBezTo>
                  <a:cubicBezTo>
                    <a:pt x="477" y="22"/>
                    <a:pt x="458" y="44"/>
                    <a:pt x="439" y="66"/>
                  </a:cubicBezTo>
                  <a:cubicBezTo>
                    <a:pt x="384" y="129"/>
                    <a:pt x="334" y="196"/>
                    <a:pt x="285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17" name="Freeform 217">
              <a:extLst>
                <a:ext uri="{FF2B5EF4-FFF2-40B4-BE49-F238E27FC236}">
                  <a16:creationId xmlns:a16="http://schemas.microsoft.com/office/drawing/2014/main" id="{F86D383E-8064-4097-BEC9-43699356D471}"/>
                </a:ext>
              </a:extLst>
            </p:cNvPr>
            <p:cNvSpPr/>
            <p:nvPr/>
          </p:nvSpPr>
          <p:spPr bwMode="auto">
            <a:xfrm>
              <a:off x="8806966" y="1883418"/>
              <a:ext cx="528838" cy="187154"/>
            </a:xfrm>
            <a:custGeom>
              <a:gdLst>
                <a:gd fmla="*/ 4 w 505" name="T0"/>
                <a:gd fmla="*/ 0 h 180" name="T1"/>
                <a:gd fmla="*/ 0 w 505" name="T2"/>
                <a:gd fmla="*/ 2 h 180" name="T3"/>
                <a:gd fmla="*/ 272 w 505" name="T4"/>
                <a:gd fmla="*/ 84 h 180" name="T5"/>
                <a:gd fmla="*/ 425 w 505" name="T6"/>
                <a:gd fmla="*/ 123 h 180" name="T7"/>
                <a:gd fmla="*/ 505 w 505" name="T8"/>
                <a:gd fmla="*/ 180 h 180" name="T9"/>
                <a:gd fmla="*/ 426 w 505" name="T10"/>
                <a:gd fmla="*/ 109 h 180" name="T11"/>
                <a:gd fmla="*/ 335 w 505" name="T12"/>
                <a:gd fmla="*/ 68 h 180" name="T13"/>
                <a:gd fmla="*/ 273 w 505" name="T14"/>
                <a:gd fmla="*/ 60 h 180" name="T15"/>
                <a:gd fmla="*/ 120 w 505" name="T16"/>
                <a:gd fmla="*/ 46 h 180" name="T17"/>
                <a:gd fmla="*/ 6 w 505" name="T18"/>
                <a:gd fmla="*/ 1 h 180" name="T19"/>
                <a:gd fmla="*/ 6 w 505" name="T20"/>
                <a:gd fmla="*/ 0 h 180" name="T21"/>
                <a:gd fmla="*/ 4 w 505" name="T22"/>
                <a:gd fmla="*/ 0 h 180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180" w="505">
                  <a:moveTo>
                    <a:pt x="4" y="0"/>
                  </a:moveTo>
                  <a:cubicBezTo>
                    <a:pt x="3" y="1"/>
                    <a:pt x="2" y="1"/>
                    <a:pt x="0" y="2"/>
                  </a:cubicBezTo>
                  <a:cubicBezTo>
                    <a:pt x="65" y="84"/>
                    <a:pt x="176" y="84"/>
                    <a:pt x="272" y="84"/>
                  </a:cubicBezTo>
                  <a:cubicBezTo>
                    <a:pt x="327" y="84"/>
                    <a:pt x="377" y="96"/>
                    <a:pt x="425" y="123"/>
                  </a:cubicBezTo>
                  <a:cubicBezTo>
                    <a:pt x="453" y="140"/>
                    <a:pt x="480" y="159"/>
                    <a:pt x="505" y="180"/>
                  </a:cubicBezTo>
                  <a:cubicBezTo>
                    <a:pt x="480" y="154"/>
                    <a:pt x="455" y="129"/>
                    <a:pt x="426" y="109"/>
                  </a:cubicBezTo>
                  <a:cubicBezTo>
                    <a:pt x="399" y="89"/>
                    <a:pt x="368" y="74"/>
                    <a:pt x="335" y="68"/>
                  </a:cubicBezTo>
                  <a:cubicBezTo>
                    <a:pt x="314" y="64"/>
                    <a:pt x="294" y="62"/>
                    <a:pt x="273" y="60"/>
                  </a:cubicBezTo>
                  <a:cubicBezTo>
                    <a:pt x="222" y="57"/>
                    <a:pt x="171" y="54"/>
                    <a:pt x="120" y="46"/>
                  </a:cubicBezTo>
                  <a:cubicBezTo>
                    <a:pt x="82" y="39"/>
                    <a:pt x="34" y="31"/>
                    <a:pt x="6" y="1"/>
                  </a:cubicBezTo>
                  <a:cubicBezTo>
                    <a:pt x="6" y="1"/>
                    <a:pt x="6" y="0"/>
                    <a:pt x="6" y="0"/>
                  </a:cubicBezTo>
                  <a:cubicBezTo>
                    <a:pt x="5" y="0"/>
                    <a:pt x="5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18" name="Freeform 218">
              <a:extLst>
                <a:ext uri="{FF2B5EF4-FFF2-40B4-BE49-F238E27FC236}">
                  <a16:creationId xmlns:a16="http://schemas.microsoft.com/office/drawing/2014/main" id="{8F9AA163-CEE1-4977-95FB-00AFBD825DBF}"/>
                </a:ext>
              </a:extLst>
            </p:cNvPr>
            <p:cNvSpPr/>
            <p:nvPr/>
          </p:nvSpPr>
          <p:spPr bwMode="auto">
            <a:xfrm>
              <a:off x="8861910" y="1133087"/>
              <a:ext cx="283307" cy="726294"/>
            </a:xfrm>
            <a:custGeom>
              <a:gdLst>
                <a:gd fmla="*/ 93 w 270" name="T0"/>
                <a:gd fmla="*/ 663 h 698" name="T1"/>
                <a:gd fmla="*/ 245 w 270" name="T2"/>
                <a:gd fmla="*/ 463 h 698" name="T3"/>
                <a:gd fmla="*/ 246 w 270" name="T4"/>
                <a:gd fmla="*/ 459 h 698" name="T5"/>
                <a:gd fmla="*/ 171 w 270" name="T6"/>
                <a:gd fmla="*/ 130 h 698" name="T7"/>
                <a:gd fmla="*/ 145 w 270" name="T8"/>
                <a:gd fmla="*/ 101 h 698" name="T9"/>
                <a:gd fmla="*/ 142 w 270" name="T10"/>
                <a:gd fmla="*/ 100 h 698" name="T11"/>
                <a:gd fmla="*/ 142 w 270" name="T12"/>
                <a:gd fmla="*/ 98 h 698" name="T13"/>
                <a:gd fmla="*/ 102 w 270" name="T14"/>
                <a:gd fmla="*/ 62 h 698" name="T15"/>
                <a:gd fmla="*/ 34 w 270" name="T16"/>
                <a:gd fmla="*/ 16 h 698" name="T17"/>
                <a:gd fmla="*/ 3 w 270" name="T18"/>
                <a:gd fmla="*/ 0 h 698" name="T19"/>
                <a:gd fmla="*/ 39 w 270" name="T20"/>
                <a:gd fmla="*/ 28 h 698" name="T21"/>
                <a:gd fmla="*/ 115 w 270" name="T22"/>
                <a:gd fmla="*/ 104 h 698" name="T23"/>
                <a:gd fmla="*/ 181 w 270" name="T24"/>
                <a:gd fmla="*/ 194 h 698" name="T25"/>
                <a:gd fmla="*/ 216 w 270" name="T26"/>
                <a:gd fmla="*/ 417 h 698" name="T27"/>
                <a:gd fmla="*/ 0 w 270" name="T28"/>
                <a:gd fmla="*/ 698 h 698" name="T29"/>
                <a:gd fmla="*/ 31 w 270" name="T30"/>
                <a:gd fmla="*/ 694 h 698" name="T31"/>
                <a:gd fmla="*/ 45 w 270" name="T32"/>
                <a:gd fmla="*/ 689 h 698" name="T33"/>
                <a:gd fmla="*/ 45 w 270" name="T34"/>
                <a:gd fmla="*/ 688 h 698" name="T35"/>
                <a:gd fmla="*/ 93 w 270" name="T36"/>
                <a:gd fmla="*/ 663 h 698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698" w="270">
                  <a:moveTo>
                    <a:pt x="93" y="663"/>
                  </a:moveTo>
                  <a:cubicBezTo>
                    <a:pt x="166" y="617"/>
                    <a:pt x="222" y="546"/>
                    <a:pt x="245" y="463"/>
                  </a:cubicBezTo>
                  <a:cubicBezTo>
                    <a:pt x="246" y="462"/>
                    <a:pt x="246" y="460"/>
                    <a:pt x="246" y="459"/>
                  </a:cubicBezTo>
                  <a:cubicBezTo>
                    <a:pt x="270" y="345"/>
                    <a:pt x="242" y="222"/>
                    <a:pt x="171" y="130"/>
                  </a:cubicBezTo>
                  <a:cubicBezTo>
                    <a:pt x="163" y="120"/>
                    <a:pt x="154" y="111"/>
                    <a:pt x="145" y="101"/>
                  </a:cubicBezTo>
                  <a:cubicBezTo>
                    <a:pt x="144" y="101"/>
                    <a:pt x="142" y="101"/>
                    <a:pt x="142" y="100"/>
                  </a:cubicBezTo>
                  <a:cubicBezTo>
                    <a:pt x="142" y="99"/>
                    <a:pt x="142" y="99"/>
                    <a:pt x="142" y="98"/>
                  </a:cubicBezTo>
                  <a:cubicBezTo>
                    <a:pt x="129" y="85"/>
                    <a:pt x="116" y="73"/>
                    <a:pt x="102" y="62"/>
                  </a:cubicBezTo>
                  <a:cubicBezTo>
                    <a:pt x="80" y="44"/>
                    <a:pt x="58" y="29"/>
                    <a:pt x="34" y="16"/>
                  </a:cubicBezTo>
                  <a:cubicBezTo>
                    <a:pt x="24" y="10"/>
                    <a:pt x="13" y="5"/>
                    <a:pt x="3" y="0"/>
                  </a:cubicBezTo>
                  <a:cubicBezTo>
                    <a:pt x="15" y="9"/>
                    <a:pt x="27" y="18"/>
                    <a:pt x="39" y="28"/>
                  </a:cubicBezTo>
                  <a:cubicBezTo>
                    <a:pt x="66" y="51"/>
                    <a:pt x="91" y="77"/>
                    <a:pt x="115" y="104"/>
                  </a:cubicBezTo>
                  <a:cubicBezTo>
                    <a:pt x="140" y="131"/>
                    <a:pt x="164" y="161"/>
                    <a:pt x="181" y="194"/>
                  </a:cubicBezTo>
                  <a:cubicBezTo>
                    <a:pt x="217" y="263"/>
                    <a:pt x="232" y="341"/>
                    <a:pt x="216" y="417"/>
                  </a:cubicBezTo>
                  <a:cubicBezTo>
                    <a:pt x="191" y="537"/>
                    <a:pt x="109" y="643"/>
                    <a:pt x="0" y="698"/>
                  </a:cubicBezTo>
                  <a:cubicBezTo>
                    <a:pt x="11" y="696"/>
                    <a:pt x="21" y="695"/>
                    <a:pt x="31" y="694"/>
                  </a:cubicBezTo>
                  <a:cubicBezTo>
                    <a:pt x="36" y="692"/>
                    <a:pt x="41" y="691"/>
                    <a:pt x="45" y="689"/>
                  </a:cubicBezTo>
                  <a:cubicBezTo>
                    <a:pt x="45" y="688"/>
                    <a:pt x="45" y="688"/>
                    <a:pt x="45" y="688"/>
                  </a:cubicBezTo>
                  <a:lnTo>
                    <a:pt x="93" y="6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19" name="Freeform 219">
              <a:extLst>
                <a:ext uri="{FF2B5EF4-FFF2-40B4-BE49-F238E27FC236}">
                  <a16:creationId xmlns:a16="http://schemas.microsoft.com/office/drawing/2014/main" id="{F2CB270A-FC3D-4813-BB46-8DAD05AEC9C5}"/>
                </a:ext>
              </a:extLst>
            </p:cNvPr>
            <p:cNvSpPr/>
            <p:nvPr/>
          </p:nvSpPr>
          <p:spPr bwMode="auto">
            <a:xfrm>
              <a:off x="8970081" y="1809588"/>
              <a:ext cx="61812" cy="17170"/>
            </a:xfrm>
            <a:custGeom>
              <a:gdLst>
                <a:gd fmla="*/ 38 w 59" name="T0"/>
                <a:gd fmla="*/ 6 h 17" name="T1"/>
                <a:gd fmla="*/ 6 w 59" name="T2"/>
                <a:gd fmla="*/ 13 h 17" name="T3"/>
                <a:gd fmla="*/ 0 w 59" name="T4"/>
                <a:gd fmla="*/ 17 h 17" name="T5"/>
                <a:gd fmla="*/ 33 w 59" name="T6"/>
                <a:gd fmla="*/ 14 h 17" name="T7"/>
                <a:gd fmla="*/ 59 w 59" name="T8"/>
                <a:gd fmla="*/ 0 h 17" name="T9"/>
                <a:gd fmla="*/ 38 w 59" name="T10"/>
                <a:gd fmla="*/ 6 h 17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7" w="59">
                  <a:moveTo>
                    <a:pt x="38" y="6"/>
                  </a:moveTo>
                  <a:cubicBezTo>
                    <a:pt x="29" y="9"/>
                    <a:pt x="17" y="11"/>
                    <a:pt x="6" y="13"/>
                  </a:cubicBezTo>
                  <a:cubicBezTo>
                    <a:pt x="4" y="15"/>
                    <a:pt x="2" y="16"/>
                    <a:pt x="0" y="17"/>
                  </a:cubicBezTo>
                  <a:cubicBezTo>
                    <a:pt x="11" y="16"/>
                    <a:pt x="22" y="15"/>
                    <a:pt x="33" y="14"/>
                  </a:cubicBezTo>
                  <a:cubicBezTo>
                    <a:pt x="42" y="10"/>
                    <a:pt x="50" y="5"/>
                    <a:pt x="59" y="0"/>
                  </a:cubicBezTo>
                  <a:cubicBezTo>
                    <a:pt x="52" y="2"/>
                    <a:pt x="45" y="5"/>
                    <a:pt x="38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20" name="Freeform 220">
              <a:extLst>
                <a:ext uri="{FF2B5EF4-FFF2-40B4-BE49-F238E27FC236}">
                  <a16:creationId xmlns:a16="http://schemas.microsoft.com/office/drawing/2014/main" id="{EAD85D40-0F45-42CC-8336-DBD1D89F2A42}"/>
                </a:ext>
              </a:extLst>
            </p:cNvPr>
            <p:cNvSpPr/>
            <p:nvPr/>
          </p:nvSpPr>
          <p:spPr bwMode="auto">
            <a:xfrm>
              <a:off x="9548712" y="1194900"/>
              <a:ext cx="109888" cy="84134"/>
            </a:xfrm>
            <a:custGeom>
              <a:gdLst>
                <a:gd fmla="*/ 0 w 106" name="T0"/>
                <a:gd fmla="*/ 81 h 81" name="T1"/>
                <a:gd fmla="*/ 106 w 106" name="T2"/>
                <a:gd fmla="*/ 0 h 81" name="T3"/>
                <a:gd fmla="*/ 0 w 106" name="T4"/>
                <a:gd fmla="*/ 81 h 81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81" w="105">
                  <a:moveTo>
                    <a:pt x="0" y="81"/>
                  </a:moveTo>
                  <a:cubicBezTo>
                    <a:pt x="35" y="54"/>
                    <a:pt x="72" y="28"/>
                    <a:pt x="106" y="0"/>
                  </a:cubicBezTo>
                  <a:cubicBezTo>
                    <a:pt x="70" y="26"/>
                    <a:pt x="35" y="53"/>
                    <a:pt x="0" y="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21" name="Freeform 221">
              <a:extLst>
                <a:ext uri="{FF2B5EF4-FFF2-40B4-BE49-F238E27FC236}">
                  <a16:creationId xmlns:a16="http://schemas.microsoft.com/office/drawing/2014/main" id="{573DBE50-9DA8-48E5-A706-DE996FC5EE7C}"/>
                </a:ext>
              </a:extLst>
            </p:cNvPr>
            <p:cNvSpPr/>
            <p:nvPr/>
          </p:nvSpPr>
          <p:spPr bwMode="auto">
            <a:xfrm>
              <a:off x="9402766" y="1186314"/>
              <a:ext cx="257551" cy="207758"/>
            </a:xfrm>
            <a:custGeom>
              <a:gdLst>
                <a:gd fmla="*/ 13 w 247" name="T0"/>
                <a:gd fmla="*/ 156 h 199" name="T1"/>
                <a:gd fmla="*/ 0 w 247" name="T2"/>
                <a:gd fmla="*/ 199 h 199" name="T3"/>
                <a:gd fmla="*/ 39 w 247" name="T4"/>
                <a:gd fmla="*/ 164 h 199" name="T5"/>
                <a:gd fmla="*/ 126 w 247" name="T6"/>
                <a:gd fmla="*/ 93 h 199" name="T7"/>
                <a:gd fmla="*/ 247 w 247" name="T8"/>
                <a:gd fmla="*/ 0 h 199" name="T9"/>
                <a:gd fmla="*/ 246 w 247" name="T10"/>
                <a:gd fmla="*/ 1 h 199" name="T11"/>
                <a:gd fmla="*/ 195 w 247" name="T12"/>
                <a:gd fmla="*/ 34 h 199" name="T13"/>
                <a:gd fmla="*/ 13 w 247" name="T14"/>
                <a:gd fmla="*/ 156 h 199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99" w="246">
                  <a:moveTo>
                    <a:pt x="13" y="156"/>
                  </a:moveTo>
                  <a:cubicBezTo>
                    <a:pt x="9" y="171"/>
                    <a:pt x="4" y="185"/>
                    <a:pt x="0" y="199"/>
                  </a:cubicBezTo>
                  <a:cubicBezTo>
                    <a:pt x="12" y="187"/>
                    <a:pt x="26" y="175"/>
                    <a:pt x="39" y="164"/>
                  </a:cubicBezTo>
                  <a:cubicBezTo>
                    <a:pt x="68" y="140"/>
                    <a:pt x="97" y="117"/>
                    <a:pt x="126" y="93"/>
                  </a:cubicBezTo>
                  <a:cubicBezTo>
                    <a:pt x="166" y="62"/>
                    <a:pt x="206" y="31"/>
                    <a:pt x="247" y="0"/>
                  </a:cubicBezTo>
                  <a:cubicBezTo>
                    <a:pt x="246" y="0"/>
                    <a:pt x="246" y="1"/>
                    <a:pt x="246" y="1"/>
                  </a:cubicBezTo>
                  <a:cubicBezTo>
                    <a:pt x="229" y="12"/>
                    <a:pt x="212" y="23"/>
                    <a:pt x="195" y="34"/>
                  </a:cubicBezTo>
                  <a:cubicBezTo>
                    <a:pt x="134" y="74"/>
                    <a:pt x="73" y="115"/>
                    <a:pt x="13" y="1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22" name="Freeform 222">
              <a:extLst>
                <a:ext uri="{FF2B5EF4-FFF2-40B4-BE49-F238E27FC236}">
                  <a16:creationId xmlns:a16="http://schemas.microsoft.com/office/drawing/2014/main" id="{C82EBFF2-9991-4368-9180-4A29A6D0CE29}"/>
                </a:ext>
              </a:extLst>
            </p:cNvPr>
            <p:cNvSpPr/>
            <p:nvPr/>
          </p:nvSpPr>
          <p:spPr bwMode="auto">
            <a:xfrm>
              <a:off x="8769191" y="1093596"/>
              <a:ext cx="271287" cy="788106"/>
            </a:xfrm>
            <a:custGeom>
              <a:gdLst>
                <a:gd fmla="*/ 148 w 260" name="T0"/>
                <a:gd fmla="*/ 668 h 757" name="T1"/>
                <a:gd fmla="*/ 248 w 260" name="T2"/>
                <a:gd fmla="*/ 478 h 757" name="T3"/>
                <a:gd fmla="*/ 231 w 260" name="T4"/>
                <a:gd fmla="*/ 270 h 757" name="T5"/>
                <a:gd fmla="*/ 39 w 260" name="T6"/>
                <a:gd fmla="*/ 7 h 757" name="T7"/>
                <a:gd fmla="*/ 29 w 260" name="T8"/>
                <a:gd fmla="*/ 0 h 757" name="T9"/>
                <a:gd fmla="*/ 110 w 260" name="T10"/>
                <a:gd fmla="*/ 92 h 757" name="T11"/>
                <a:gd fmla="*/ 204 w 260" name="T12"/>
                <a:gd fmla="*/ 477 h 757" name="T13"/>
                <a:gd fmla="*/ 177 w 260" name="T14"/>
                <a:gd fmla="*/ 568 h 757" name="T15"/>
                <a:gd fmla="*/ 126 w 260" name="T16"/>
                <a:gd fmla="*/ 645 h 757" name="T17"/>
                <a:gd fmla="*/ 0 w 260" name="T18"/>
                <a:gd fmla="*/ 757 h 757" name="T19"/>
                <a:gd fmla="*/ 84 w 260" name="T20"/>
                <a:gd fmla="*/ 722 h 757" name="T21"/>
                <a:gd fmla="*/ 148 w 260" name="T22"/>
                <a:gd fmla="*/ 668 h 757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757" w="260">
                  <a:moveTo>
                    <a:pt x="148" y="668"/>
                  </a:moveTo>
                  <a:cubicBezTo>
                    <a:pt x="202" y="616"/>
                    <a:pt x="235" y="551"/>
                    <a:pt x="248" y="478"/>
                  </a:cubicBezTo>
                  <a:cubicBezTo>
                    <a:pt x="260" y="408"/>
                    <a:pt x="255" y="336"/>
                    <a:pt x="231" y="270"/>
                  </a:cubicBezTo>
                  <a:cubicBezTo>
                    <a:pt x="193" y="166"/>
                    <a:pt x="120" y="81"/>
                    <a:pt x="39" y="7"/>
                  </a:cubicBezTo>
                  <a:cubicBezTo>
                    <a:pt x="36" y="5"/>
                    <a:pt x="32" y="3"/>
                    <a:pt x="29" y="0"/>
                  </a:cubicBezTo>
                  <a:cubicBezTo>
                    <a:pt x="56" y="31"/>
                    <a:pt x="85" y="60"/>
                    <a:pt x="110" y="92"/>
                  </a:cubicBezTo>
                  <a:cubicBezTo>
                    <a:pt x="194" y="197"/>
                    <a:pt x="226" y="344"/>
                    <a:pt x="204" y="477"/>
                  </a:cubicBezTo>
                  <a:cubicBezTo>
                    <a:pt x="199" y="508"/>
                    <a:pt x="190" y="539"/>
                    <a:pt x="177" y="568"/>
                  </a:cubicBezTo>
                  <a:cubicBezTo>
                    <a:pt x="163" y="596"/>
                    <a:pt x="145" y="620"/>
                    <a:pt x="126" y="645"/>
                  </a:cubicBezTo>
                  <a:cubicBezTo>
                    <a:pt x="93" y="688"/>
                    <a:pt x="54" y="738"/>
                    <a:pt x="0" y="757"/>
                  </a:cubicBezTo>
                  <a:cubicBezTo>
                    <a:pt x="31" y="753"/>
                    <a:pt x="59" y="742"/>
                    <a:pt x="84" y="722"/>
                  </a:cubicBezTo>
                  <a:cubicBezTo>
                    <a:pt x="106" y="705"/>
                    <a:pt x="128" y="687"/>
                    <a:pt x="148" y="6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23" name="Freeform 223">
              <a:extLst>
                <a:ext uri="{FF2B5EF4-FFF2-40B4-BE49-F238E27FC236}">
                  <a16:creationId xmlns:a16="http://schemas.microsoft.com/office/drawing/2014/main" id="{B3D12D6A-967A-4EA9-A788-936930BFCB5E}"/>
                </a:ext>
              </a:extLst>
            </p:cNvPr>
            <p:cNvSpPr/>
            <p:nvPr/>
          </p:nvSpPr>
          <p:spPr bwMode="auto">
            <a:xfrm>
              <a:off x="9224198" y="707270"/>
              <a:ext cx="154531" cy="250683"/>
            </a:xfrm>
            <a:custGeom>
              <a:gdLst>
                <a:gd fmla="*/ 0 w 148" name="T0"/>
                <a:gd fmla="*/ 241 h 241" name="T1"/>
                <a:gd fmla="*/ 36 w 148" name="T2"/>
                <a:gd fmla="*/ 223 h 241" name="T3"/>
                <a:gd fmla="*/ 36 w 148" name="T4"/>
                <a:gd fmla="*/ 222 h 241" name="T5"/>
                <a:gd fmla="*/ 148 w 148" name="T6"/>
                <a:gd fmla="*/ 0 h 241" name="T7"/>
                <a:gd fmla="*/ 88 w 148" name="T8"/>
                <a:gd fmla="*/ 120 h 241" name="T9"/>
                <a:gd fmla="*/ 0 w 148" name="T10"/>
                <a:gd fmla="*/ 241 h 24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41" w="148">
                  <a:moveTo>
                    <a:pt x="0" y="241"/>
                  </a:moveTo>
                  <a:cubicBezTo>
                    <a:pt x="12" y="235"/>
                    <a:pt x="24" y="230"/>
                    <a:pt x="36" y="223"/>
                  </a:cubicBezTo>
                  <a:cubicBezTo>
                    <a:pt x="36" y="223"/>
                    <a:pt x="36" y="223"/>
                    <a:pt x="36" y="222"/>
                  </a:cubicBezTo>
                  <a:cubicBezTo>
                    <a:pt x="94" y="161"/>
                    <a:pt x="126" y="80"/>
                    <a:pt x="148" y="0"/>
                  </a:cubicBezTo>
                  <a:cubicBezTo>
                    <a:pt x="130" y="41"/>
                    <a:pt x="110" y="81"/>
                    <a:pt x="88" y="120"/>
                  </a:cubicBezTo>
                  <a:cubicBezTo>
                    <a:pt x="63" y="163"/>
                    <a:pt x="35" y="205"/>
                    <a:pt x="0" y="2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24" name="Freeform 224">
              <a:extLst>
                <a:ext uri="{FF2B5EF4-FFF2-40B4-BE49-F238E27FC236}">
                  <a16:creationId xmlns:a16="http://schemas.microsoft.com/office/drawing/2014/main" id="{7A0EF735-D698-4B26-9C58-0101194437F6}"/>
                </a:ext>
              </a:extLst>
            </p:cNvPr>
            <p:cNvSpPr/>
            <p:nvPr/>
          </p:nvSpPr>
          <p:spPr bwMode="auto">
            <a:xfrm flipH="1">
              <a:off x="8770908" y="1888570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25" name="Freeform 225">
              <a:extLst>
                <a:ext uri="{FF2B5EF4-FFF2-40B4-BE49-F238E27FC236}">
                  <a16:creationId xmlns:a16="http://schemas.microsoft.com/office/drawing/2014/main" id="{47A81D22-C641-4DCC-A875-FAA110D3FEAD}"/>
                </a:ext>
              </a:extLst>
            </p:cNvPr>
            <p:cNvSpPr/>
            <p:nvPr/>
          </p:nvSpPr>
          <p:spPr bwMode="auto">
            <a:xfrm>
              <a:off x="7958764" y="1040369"/>
              <a:ext cx="455007" cy="776087"/>
            </a:xfrm>
            <a:custGeom>
              <a:gdLst>
                <a:gd fmla="*/ 61 w 435" name="T0"/>
                <a:gd fmla="*/ 400 h 745" name="T1"/>
                <a:gd fmla="*/ 170 w 435" name="T2"/>
                <a:gd fmla="*/ 584 h 745" name="T3"/>
                <a:gd fmla="*/ 340 w 435" name="T4"/>
                <a:gd fmla="*/ 719 h 745" name="T5"/>
                <a:gd fmla="*/ 435 w 435" name="T6"/>
                <a:gd fmla="*/ 745 h 745" name="T7"/>
                <a:gd fmla="*/ 313 w 435" name="T8"/>
                <a:gd fmla="*/ 698 h 745" name="T9"/>
                <a:gd fmla="*/ 159 w 435" name="T10"/>
                <a:gd fmla="*/ 547 h 745" name="T11"/>
                <a:gd fmla="*/ 47 w 435" name="T12"/>
                <a:gd fmla="*/ 332 h 745" name="T13"/>
                <a:gd fmla="*/ 19 w 435" name="T14"/>
                <a:gd fmla="*/ 210 h 745" name="T15"/>
                <a:gd fmla="*/ 10 w 435" name="T16"/>
                <a:gd fmla="*/ 78 h 745" name="T17"/>
                <a:gd fmla="*/ 0 w 435" name="T18"/>
                <a:gd fmla="*/ 0 h 745" name="T19"/>
                <a:gd fmla="*/ 6 w 435" name="T20"/>
                <a:gd fmla="*/ 171 h 745" name="T21"/>
                <a:gd fmla="*/ 25 w 435" name="T22"/>
                <a:gd fmla="*/ 296 h 745" name="T23"/>
                <a:gd fmla="*/ 61 w 435" name="T24"/>
                <a:gd fmla="*/ 400 h 745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745" w="435">
                  <a:moveTo>
                    <a:pt x="61" y="400"/>
                  </a:moveTo>
                  <a:cubicBezTo>
                    <a:pt x="89" y="466"/>
                    <a:pt x="124" y="529"/>
                    <a:pt x="170" y="584"/>
                  </a:cubicBezTo>
                  <a:cubicBezTo>
                    <a:pt x="217" y="640"/>
                    <a:pt x="274" y="688"/>
                    <a:pt x="340" y="719"/>
                  </a:cubicBezTo>
                  <a:cubicBezTo>
                    <a:pt x="370" y="733"/>
                    <a:pt x="402" y="740"/>
                    <a:pt x="435" y="745"/>
                  </a:cubicBezTo>
                  <a:cubicBezTo>
                    <a:pt x="393" y="734"/>
                    <a:pt x="351" y="718"/>
                    <a:pt x="313" y="698"/>
                  </a:cubicBezTo>
                  <a:cubicBezTo>
                    <a:pt x="249" y="663"/>
                    <a:pt x="197" y="609"/>
                    <a:pt x="159" y="547"/>
                  </a:cubicBezTo>
                  <a:cubicBezTo>
                    <a:pt x="117" y="478"/>
                    <a:pt x="73" y="409"/>
                    <a:pt x="47" y="332"/>
                  </a:cubicBezTo>
                  <a:cubicBezTo>
                    <a:pt x="34" y="293"/>
                    <a:pt x="23" y="252"/>
                    <a:pt x="19" y="210"/>
                  </a:cubicBezTo>
                  <a:cubicBezTo>
                    <a:pt x="14" y="166"/>
                    <a:pt x="13" y="122"/>
                    <a:pt x="10" y="78"/>
                  </a:cubicBezTo>
                  <a:cubicBezTo>
                    <a:pt x="8" y="52"/>
                    <a:pt x="5" y="26"/>
                    <a:pt x="0" y="0"/>
                  </a:cubicBezTo>
                  <a:cubicBezTo>
                    <a:pt x="5" y="57"/>
                    <a:pt x="3" y="114"/>
                    <a:pt x="6" y="171"/>
                  </a:cubicBezTo>
                  <a:cubicBezTo>
                    <a:pt x="8" y="213"/>
                    <a:pt x="13" y="256"/>
                    <a:pt x="25" y="296"/>
                  </a:cubicBezTo>
                  <a:cubicBezTo>
                    <a:pt x="35" y="331"/>
                    <a:pt x="47" y="366"/>
                    <a:pt x="61" y="4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26" name="Freeform 226">
              <a:extLst>
                <a:ext uri="{FF2B5EF4-FFF2-40B4-BE49-F238E27FC236}">
                  <a16:creationId xmlns:a16="http://schemas.microsoft.com/office/drawing/2014/main" id="{E3B292E6-4D9A-484C-B136-44A1BECE0281}"/>
                </a:ext>
              </a:extLst>
            </p:cNvPr>
            <p:cNvSpPr/>
            <p:nvPr/>
          </p:nvSpPr>
          <p:spPr bwMode="auto">
            <a:xfrm>
              <a:off x="8175107" y="803422"/>
              <a:ext cx="197456" cy="230079"/>
            </a:xfrm>
            <a:custGeom>
              <a:gdLst>
                <a:gd fmla="*/ 103 w 189" name="T0"/>
                <a:gd fmla="*/ 80 h 221" name="T1"/>
                <a:gd fmla="*/ 0 w 189" name="T2"/>
                <a:gd fmla="*/ 0 h 221" name="T3"/>
                <a:gd fmla="*/ 63 w 189" name="T4"/>
                <a:gd fmla="*/ 60 h 221" name="T5"/>
                <a:gd fmla="*/ 124 w 189" name="T6"/>
                <a:gd fmla="*/ 182 h 221" name="T7"/>
                <a:gd fmla="*/ 130 w 189" name="T8"/>
                <a:gd fmla="*/ 185 h 221" name="T9"/>
                <a:gd fmla="*/ 189 w 189" name="T10"/>
                <a:gd fmla="*/ 221 h 221" name="T11"/>
                <a:gd fmla="*/ 103 w 189" name="T12"/>
                <a:gd fmla="*/ 80 h 22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21" w="189">
                  <a:moveTo>
                    <a:pt x="103" y="80"/>
                  </a:moveTo>
                  <a:cubicBezTo>
                    <a:pt x="74" y="47"/>
                    <a:pt x="38" y="18"/>
                    <a:pt x="0" y="0"/>
                  </a:cubicBezTo>
                  <a:cubicBezTo>
                    <a:pt x="23" y="14"/>
                    <a:pt x="47" y="39"/>
                    <a:pt x="63" y="60"/>
                  </a:cubicBezTo>
                  <a:cubicBezTo>
                    <a:pt x="91" y="96"/>
                    <a:pt x="110" y="139"/>
                    <a:pt x="124" y="182"/>
                  </a:cubicBezTo>
                  <a:cubicBezTo>
                    <a:pt x="126" y="183"/>
                    <a:pt x="128" y="184"/>
                    <a:pt x="130" y="185"/>
                  </a:cubicBezTo>
                  <a:cubicBezTo>
                    <a:pt x="151" y="196"/>
                    <a:pt x="170" y="208"/>
                    <a:pt x="189" y="221"/>
                  </a:cubicBezTo>
                  <a:cubicBezTo>
                    <a:pt x="165" y="171"/>
                    <a:pt x="140" y="121"/>
                    <a:pt x="103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27" name="Freeform 227">
              <a:extLst>
                <a:ext uri="{FF2B5EF4-FFF2-40B4-BE49-F238E27FC236}">
                  <a16:creationId xmlns:a16="http://schemas.microsoft.com/office/drawing/2014/main" id="{7909A4F0-5AB6-45E7-AA75-921D633B9B95}"/>
                </a:ext>
              </a:extLst>
            </p:cNvPr>
            <p:cNvSpPr/>
            <p:nvPr/>
          </p:nvSpPr>
          <p:spPr bwMode="auto">
            <a:xfrm>
              <a:off x="8683341" y="1072992"/>
              <a:ext cx="94436" cy="808710"/>
            </a:xfrm>
            <a:custGeom>
              <a:gdLst>
                <a:gd fmla="*/ 74 w 91" name="T0"/>
                <a:gd fmla="*/ 402 h 777" name="T1"/>
                <a:gd fmla="*/ 82 w 91" name="T2"/>
                <a:gd fmla="*/ 197 h 777" name="T3"/>
                <a:gd fmla="*/ 60 w 91" name="T4"/>
                <a:gd fmla="*/ 55 h 777" name="T5"/>
                <a:gd fmla="*/ 51 w 91" name="T6"/>
                <a:gd fmla="*/ 0 h 777" name="T7"/>
                <a:gd fmla="*/ 33 w 91" name="T8"/>
                <a:gd fmla="*/ 367 h 777" name="T9"/>
                <a:gd fmla="*/ 16 w 91" name="T10"/>
                <a:gd fmla="*/ 586 h 777" name="T11"/>
                <a:gd fmla="*/ 15 w 91" name="T12"/>
                <a:gd fmla="*/ 775 h 777" name="T13"/>
                <a:gd fmla="*/ 19 w 91" name="T14"/>
                <a:gd fmla="*/ 777 h 777" name="T15"/>
                <a:gd fmla="*/ 19 w 91" name="T16"/>
                <a:gd fmla="*/ 777 h 777" name="T17"/>
                <a:gd fmla="*/ 29 w 91" name="T18"/>
                <a:gd fmla="*/ 660 h 777" name="T19"/>
                <a:gd fmla="*/ 74 w 91" name="T20"/>
                <a:gd fmla="*/ 402 h 777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777" w="91">
                  <a:moveTo>
                    <a:pt x="74" y="402"/>
                  </a:moveTo>
                  <a:cubicBezTo>
                    <a:pt x="83" y="335"/>
                    <a:pt x="91" y="265"/>
                    <a:pt x="82" y="197"/>
                  </a:cubicBezTo>
                  <a:cubicBezTo>
                    <a:pt x="77" y="150"/>
                    <a:pt x="68" y="103"/>
                    <a:pt x="60" y="55"/>
                  </a:cubicBezTo>
                  <a:cubicBezTo>
                    <a:pt x="57" y="37"/>
                    <a:pt x="54" y="19"/>
                    <a:pt x="51" y="0"/>
                  </a:cubicBezTo>
                  <a:cubicBezTo>
                    <a:pt x="63" y="122"/>
                    <a:pt x="43" y="245"/>
                    <a:pt x="33" y="367"/>
                  </a:cubicBezTo>
                  <a:cubicBezTo>
                    <a:pt x="27" y="440"/>
                    <a:pt x="22" y="513"/>
                    <a:pt x="16" y="586"/>
                  </a:cubicBezTo>
                  <a:cubicBezTo>
                    <a:pt x="11" y="647"/>
                    <a:pt x="0" y="714"/>
                    <a:pt x="15" y="775"/>
                  </a:cubicBezTo>
                  <a:cubicBezTo>
                    <a:pt x="16" y="777"/>
                    <a:pt x="18" y="777"/>
                    <a:pt x="19" y="777"/>
                  </a:cubicBezTo>
                  <a:cubicBezTo>
                    <a:pt x="19" y="777"/>
                    <a:pt x="19" y="777"/>
                    <a:pt x="19" y="777"/>
                  </a:cubicBezTo>
                  <a:cubicBezTo>
                    <a:pt x="17" y="738"/>
                    <a:pt x="21" y="699"/>
                    <a:pt x="29" y="660"/>
                  </a:cubicBezTo>
                  <a:cubicBezTo>
                    <a:pt x="48" y="575"/>
                    <a:pt x="63" y="489"/>
                    <a:pt x="74" y="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28" name="Freeform 228">
              <a:extLst>
                <a:ext uri="{FF2B5EF4-FFF2-40B4-BE49-F238E27FC236}">
                  <a16:creationId xmlns:a16="http://schemas.microsoft.com/office/drawing/2014/main" id="{DFB1344D-D846-4648-89B6-95958809D547}"/>
                </a:ext>
              </a:extLst>
            </p:cNvPr>
            <p:cNvSpPr/>
            <p:nvPr/>
          </p:nvSpPr>
          <p:spPr bwMode="auto">
            <a:xfrm>
              <a:off x="8676473" y="1886852"/>
              <a:ext cx="44642" cy="254117"/>
            </a:xfrm>
            <a:custGeom>
              <a:gdLst>
                <a:gd fmla="*/ 24 w 42" name="T0"/>
                <a:gd fmla="*/ 219 h 245" name="T1"/>
                <a:gd fmla="*/ 33 w 42" name="T2"/>
                <a:gd fmla="*/ 173 h 245" name="T3"/>
                <a:gd fmla="*/ 21 w 42" name="T4"/>
                <a:gd fmla="*/ 3 h 245" name="T5"/>
                <a:gd fmla="*/ 5 w 42" name="T6"/>
                <a:gd fmla="*/ 0 h 245" name="T7"/>
                <a:gd fmla="*/ 17 w 42" name="T8"/>
                <a:gd fmla="*/ 140 h 245" name="T9"/>
                <a:gd fmla="*/ 14 w 42" name="T10"/>
                <a:gd fmla="*/ 245 h 245" name="T11"/>
                <a:gd fmla="*/ 24 w 42" name="T12"/>
                <a:gd fmla="*/ 219 h 24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45" w="42">
                  <a:moveTo>
                    <a:pt x="24" y="219"/>
                  </a:moveTo>
                  <a:cubicBezTo>
                    <a:pt x="27" y="204"/>
                    <a:pt x="31" y="188"/>
                    <a:pt x="33" y="173"/>
                  </a:cubicBezTo>
                  <a:cubicBezTo>
                    <a:pt x="42" y="116"/>
                    <a:pt x="38" y="58"/>
                    <a:pt x="21" y="3"/>
                  </a:cubicBezTo>
                  <a:cubicBezTo>
                    <a:pt x="16" y="2"/>
                    <a:pt x="11" y="2"/>
                    <a:pt x="5" y="0"/>
                  </a:cubicBezTo>
                  <a:cubicBezTo>
                    <a:pt x="0" y="47"/>
                    <a:pt x="13" y="93"/>
                    <a:pt x="17" y="140"/>
                  </a:cubicBezTo>
                  <a:cubicBezTo>
                    <a:pt x="19" y="174"/>
                    <a:pt x="17" y="210"/>
                    <a:pt x="14" y="245"/>
                  </a:cubicBezTo>
                  <a:cubicBezTo>
                    <a:pt x="18" y="236"/>
                    <a:pt x="22" y="227"/>
                    <a:pt x="24" y="2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29" name="Freeform 229">
              <a:extLst>
                <a:ext uri="{FF2B5EF4-FFF2-40B4-BE49-F238E27FC236}">
                  <a16:creationId xmlns:a16="http://schemas.microsoft.com/office/drawing/2014/main" id="{2B7A9805-2E11-4E10-A54D-46195FD254C0}"/>
                </a:ext>
              </a:extLst>
            </p:cNvPr>
            <p:cNvSpPr/>
            <p:nvPr/>
          </p:nvSpPr>
          <p:spPr bwMode="auto">
            <a:xfrm>
              <a:off x="8480734" y="1838776"/>
              <a:ext cx="157965" cy="30906"/>
            </a:xfrm>
            <a:custGeom>
              <a:gdLst>
                <a:gd fmla="*/ 151 w 151" name="T0"/>
                <a:gd fmla="*/ 28 h 30" name="T1"/>
                <a:gd fmla="*/ 139 w 151" name="T2"/>
                <a:gd fmla="*/ 20 h 30" name="T3"/>
                <a:gd fmla="*/ 138 w 151" name="T4"/>
                <a:gd fmla="*/ 20 h 30" name="T5"/>
                <a:gd fmla="*/ 36 w 151" name="T6"/>
                <a:gd fmla="*/ 4 h 30" name="T7"/>
                <a:gd fmla="*/ 0 w 151" name="T8"/>
                <a:gd fmla="*/ 0 h 30" name="T9"/>
                <a:gd fmla="*/ 31 w 151" name="T10"/>
                <a:gd fmla="*/ 14 h 30" name="T11"/>
                <a:gd fmla="*/ 151 w 151" name="T12"/>
                <a:gd fmla="*/ 28 h 30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0" w="151">
                  <a:moveTo>
                    <a:pt x="151" y="28"/>
                  </a:moveTo>
                  <a:cubicBezTo>
                    <a:pt x="147" y="25"/>
                    <a:pt x="143" y="23"/>
                    <a:pt x="139" y="20"/>
                  </a:cubicBezTo>
                  <a:cubicBezTo>
                    <a:pt x="139" y="20"/>
                    <a:pt x="138" y="20"/>
                    <a:pt x="138" y="20"/>
                  </a:cubicBezTo>
                  <a:cubicBezTo>
                    <a:pt x="105" y="28"/>
                    <a:pt x="69" y="17"/>
                    <a:pt x="36" y="4"/>
                  </a:cubicBezTo>
                  <a:cubicBezTo>
                    <a:pt x="24" y="3"/>
                    <a:pt x="12" y="1"/>
                    <a:pt x="0" y="0"/>
                  </a:cubicBezTo>
                  <a:cubicBezTo>
                    <a:pt x="10" y="5"/>
                    <a:pt x="20" y="10"/>
                    <a:pt x="31" y="14"/>
                  </a:cubicBezTo>
                  <a:cubicBezTo>
                    <a:pt x="69" y="29"/>
                    <a:pt x="111" y="30"/>
                    <a:pt x="151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30" name="Freeform 230">
              <a:extLst>
                <a:ext uri="{FF2B5EF4-FFF2-40B4-BE49-F238E27FC236}">
                  <a16:creationId xmlns:a16="http://schemas.microsoft.com/office/drawing/2014/main" id="{23F2C5DB-14D9-45A1-B01F-F604F3C2198D}"/>
                </a:ext>
              </a:extLst>
            </p:cNvPr>
            <p:cNvSpPr/>
            <p:nvPr/>
          </p:nvSpPr>
          <p:spPr bwMode="auto">
            <a:xfrm>
              <a:off x="8705662" y="1069558"/>
              <a:ext cx="140795" cy="812144"/>
            </a:xfrm>
            <a:custGeom>
              <a:gdLst>
                <a:gd fmla="*/ 69 w 134" name="T0"/>
                <a:gd fmla="*/ 608 h 780" name="T1"/>
                <a:gd fmla="*/ 127 w 134" name="T2"/>
                <a:gd fmla="*/ 383 h 780" name="T3"/>
                <a:gd fmla="*/ 96 w 134" name="T4"/>
                <a:gd fmla="*/ 153 h 780" name="T5"/>
                <a:gd fmla="*/ 34 w 134" name="T6"/>
                <a:gd fmla="*/ 0 h 780" name="T7"/>
                <a:gd fmla="*/ 57 w 134" name="T8"/>
                <a:gd fmla="*/ 134 h 780" name="T9"/>
                <a:gd fmla="*/ 68 w 134" name="T10"/>
                <a:gd fmla="*/ 273 h 780" name="T11"/>
                <a:gd fmla="*/ 39 w 134" name="T12"/>
                <a:gd fmla="*/ 525 h 780" name="T13"/>
                <a:gd fmla="*/ 15 w 134" name="T14"/>
                <a:gd fmla="*/ 651 h 780" name="T15"/>
                <a:gd fmla="*/ 3 w 134" name="T16"/>
                <a:gd fmla="*/ 780 h 780" name="T17"/>
                <a:gd fmla="*/ 5 w 134" name="T18"/>
                <a:gd fmla="*/ 780 h 780" name="T19"/>
                <a:gd fmla="*/ 25 w 134" name="T20"/>
                <a:gd fmla="*/ 706 h 780" name="T21"/>
                <a:gd fmla="*/ 69 w 134" name="T22"/>
                <a:gd fmla="*/ 608 h 780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780" w="134">
                  <a:moveTo>
                    <a:pt x="69" y="608"/>
                  </a:moveTo>
                  <a:cubicBezTo>
                    <a:pt x="97" y="536"/>
                    <a:pt x="120" y="461"/>
                    <a:pt x="127" y="383"/>
                  </a:cubicBezTo>
                  <a:cubicBezTo>
                    <a:pt x="134" y="304"/>
                    <a:pt x="123" y="227"/>
                    <a:pt x="96" y="153"/>
                  </a:cubicBezTo>
                  <a:cubicBezTo>
                    <a:pt x="78" y="101"/>
                    <a:pt x="55" y="51"/>
                    <a:pt x="34" y="0"/>
                  </a:cubicBezTo>
                  <a:cubicBezTo>
                    <a:pt x="42" y="45"/>
                    <a:pt x="50" y="89"/>
                    <a:pt x="57" y="134"/>
                  </a:cubicBezTo>
                  <a:cubicBezTo>
                    <a:pt x="65" y="181"/>
                    <a:pt x="70" y="225"/>
                    <a:pt x="68" y="273"/>
                  </a:cubicBezTo>
                  <a:cubicBezTo>
                    <a:pt x="66" y="358"/>
                    <a:pt x="54" y="441"/>
                    <a:pt x="39" y="525"/>
                  </a:cubicBezTo>
                  <a:cubicBezTo>
                    <a:pt x="31" y="567"/>
                    <a:pt x="25" y="609"/>
                    <a:pt x="15" y="651"/>
                  </a:cubicBezTo>
                  <a:cubicBezTo>
                    <a:pt x="6" y="694"/>
                    <a:pt x="0" y="736"/>
                    <a:pt x="3" y="780"/>
                  </a:cubicBezTo>
                  <a:cubicBezTo>
                    <a:pt x="4" y="780"/>
                    <a:pt x="4" y="780"/>
                    <a:pt x="5" y="780"/>
                  </a:cubicBezTo>
                  <a:cubicBezTo>
                    <a:pt x="3" y="753"/>
                    <a:pt x="12" y="729"/>
                    <a:pt x="25" y="706"/>
                  </a:cubicBezTo>
                  <a:cubicBezTo>
                    <a:pt x="43" y="674"/>
                    <a:pt x="56" y="642"/>
                    <a:pt x="69" y="6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31" name="Freeform 231">
              <a:extLst>
                <a:ext uri="{FF2B5EF4-FFF2-40B4-BE49-F238E27FC236}">
                  <a16:creationId xmlns:a16="http://schemas.microsoft.com/office/drawing/2014/main" id="{44CF8FA2-A4CE-4400-9640-B1C8591FF97E}"/>
                </a:ext>
              </a:extLst>
            </p:cNvPr>
            <p:cNvSpPr/>
            <p:nvPr/>
          </p:nvSpPr>
          <p:spPr bwMode="auto">
            <a:xfrm flipH="1">
              <a:off x="8329638" y="1814738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32" name="Freeform 232">
              <a:extLst>
                <a:ext uri="{FF2B5EF4-FFF2-40B4-BE49-F238E27FC236}">
                  <a16:creationId xmlns:a16="http://schemas.microsoft.com/office/drawing/2014/main" id="{24CF8085-8FBB-4420-8D48-D1C7C7366AFF}"/>
                </a:ext>
              </a:extLst>
            </p:cNvPr>
            <p:cNvSpPr/>
            <p:nvPr/>
          </p:nvSpPr>
          <p:spPr bwMode="auto">
            <a:xfrm>
              <a:off x="8121879" y="1855946"/>
              <a:ext cx="382893" cy="260985"/>
            </a:xfrm>
            <a:custGeom>
              <a:gdLst>
                <a:gd fmla="*/ 252 w 366" name="T0"/>
                <a:gd fmla="*/ 77 h 251" name="T1"/>
                <a:gd fmla="*/ 212 w 366" name="T2"/>
                <a:gd fmla="*/ 121 h 251" name="T3"/>
                <a:gd fmla="*/ 163 w 366" name="T4"/>
                <a:gd fmla="*/ 164 h 251" name="T5"/>
                <a:gd fmla="*/ 0 w 366" name="T6"/>
                <a:gd fmla="*/ 251 h 251" name="T7"/>
                <a:gd fmla="*/ 232 w 366" name="T8"/>
                <a:gd fmla="*/ 149 h 251" name="T9"/>
                <a:gd fmla="*/ 366 w 366" name="T10"/>
                <a:gd fmla="*/ 8 h 251" name="T11"/>
                <a:gd fmla="*/ 348 w 366" name="T12"/>
                <a:gd fmla="*/ 0 h 251" name="T13"/>
                <a:gd fmla="*/ 252 w 366" name="T14"/>
                <a:gd fmla="*/ 77 h 251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251" w="366">
                  <a:moveTo>
                    <a:pt x="252" y="77"/>
                  </a:moveTo>
                  <a:cubicBezTo>
                    <a:pt x="239" y="92"/>
                    <a:pt x="226" y="107"/>
                    <a:pt x="212" y="121"/>
                  </a:cubicBezTo>
                  <a:cubicBezTo>
                    <a:pt x="197" y="137"/>
                    <a:pt x="180" y="151"/>
                    <a:pt x="163" y="164"/>
                  </a:cubicBezTo>
                  <a:cubicBezTo>
                    <a:pt x="114" y="204"/>
                    <a:pt x="60" y="237"/>
                    <a:pt x="0" y="251"/>
                  </a:cubicBezTo>
                  <a:cubicBezTo>
                    <a:pt x="87" y="248"/>
                    <a:pt x="163" y="197"/>
                    <a:pt x="232" y="149"/>
                  </a:cubicBezTo>
                  <a:cubicBezTo>
                    <a:pt x="286" y="111"/>
                    <a:pt x="309" y="42"/>
                    <a:pt x="366" y="8"/>
                  </a:cubicBezTo>
                  <a:cubicBezTo>
                    <a:pt x="360" y="6"/>
                    <a:pt x="354" y="3"/>
                    <a:pt x="348" y="0"/>
                  </a:cubicBezTo>
                  <a:cubicBezTo>
                    <a:pt x="310" y="15"/>
                    <a:pt x="279" y="47"/>
                    <a:pt x="252" y="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33" name="Freeform 233">
              <a:extLst>
                <a:ext uri="{FF2B5EF4-FFF2-40B4-BE49-F238E27FC236}">
                  <a16:creationId xmlns:a16="http://schemas.microsoft.com/office/drawing/2014/main" id="{A6E29B7C-6806-42D4-B44D-E47FFA47E8F1}"/>
                </a:ext>
              </a:extLst>
            </p:cNvPr>
            <p:cNvSpPr/>
            <p:nvPr/>
          </p:nvSpPr>
          <p:spPr bwMode="auto">
            <a:xfrm>
              <a:off x="8226617" y="980273"/>
              <a:ext cx="20604" cy="176852"/>
            </a:xfrm>
            <a:custGeom>
              <a:gdLst>
                <a:gd fmla="*/ 0 w 21" name="T0"/>
                <a:gd fmla="*/ 0 h 170" name="T1"/>
                <a:gd fmla="*/ 8 w 21" name="T2"/>
                <a:gd fmla="*/ 57 h 170" name="T3"/>
                <a:gd fmla="*/ 15 w 21" name="T4"/>
                <a:gd fmla="*/ 170 h 170" name="T5"/>
                <a:gd fmla="*/ 17 w 21" name="T6"/>
                <a:gd fmla="*/ 146 h 170" name="T7"/>
                <a:gd fmla="*/ 0 w 21" name="T8"/>
                <a:gd fmla="*/ 0 h 17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70" w="21">
                  <a:moveTo>
                    <a:pt x="0" y="0"/>
                  </a:moveTo>
                  <a:cubicBezTo>
                    <a:pt x="3" y="19"/>
                    <a:pt x="6" y="38"/>
                    <a:pt x="8" y="57"/>
                  </a:cubicBezTo>
                  <a:cubicBezTo>
                    <a:pt x="12" y="94"/>
                    <a:pt x="14" y="132"/>
                    <a:pt x="15" y="170"/>
                  </a:cubicBezTo>
                  <a:cubicBezTo>
                    <a:pt x="16" y="162"/>
                    <a:pt x="16" y="154"/>
                    <a:pt x="17" y="146"/>
                  </a:cubicBezTo>
                  <a:cubicBezTo>
                    <a:pt x="19" y="99"/>
                    <a:pt x="21" y="4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34" name="Freeform 234">
              <a:extLst>
                <a:ext uri="{FF2B5EF4-FFF2-40B4-BE49-F238E27FC236}">
                  <a16:creationId xmlns:a16="http://schemas.microsoft.com/office/drawing/2014/main" id="{5C2D1AE1-BEA7-4F45-A3B5-EBEA8092C2F1}"/>
                </a:ext>
              </a:extLst>
            </p:cNvPr>
            <p:cNvSpPr/>
            <p:nvPr/>
          </p:nvSpPr>
          <p:spPr bwMode="auto">
            <a:xfrm>
              <a:off x="8563151" y="1881702"/>
              <a:ext cx="103020" cy="243815"/>
            </a:xfrm>
            <a:custGeom>
              <a:gdLst>
                <a:gd fmla="*/ 45 w 98" name="T0"/>
                <a:gd fmla="*/ 89 h 233" name="T1"/>
                <a:gd fmla="*/ 42 w 98" name="T2"/>
                <a:gd fmla="*/ 24 h 233" name="T3"/>
                <a:gd fmla="*/ 61 w 98" name="T4"/>
                <a:gd fmla="*/ 0 h 233" name="T5"/>
                <a:gd fmla="*/ 61 w 98" name="T6"/>
                <a:gd fmla="*/ 0 h 233" name="T7"/>
                <a:gd fmla="*/ 4 w 98" name="T8"/>
                <a:gd fmla="*/ 66 h 233" name="T9"/>
                <a:gd fmla="*/ 50 w 98" name="T10"/>
                <a:gd fmla="*/ 144 h 233" name="T11"/>
                <a:gd fmla="*/ 98 w 98" name="T12"/>
                <a:gd fmla="*/ 233 h 233" name="T13"/>
                <a:gd fmla="*/ 80 w 98" name="T14"/>
                <a:gd fmla="*/ 163 h 233" name="T15"/>
                <a:gd fmla="*/ 45 w 98" name="T16"/>
                <a:gd fmla="*/ 89 h 23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33" w="98">
                  <a:moveTo>
                    <a:pt x="45" y="89"/>
                  </a:moveTo>
                  <a:cubicBezTo>
                    <a:pt x="39" y="69"/>
                    <a:pt x="33" y="45"/>
                    <a:pt x="42" y="24"/>
                  </a:cubicBezTo>
                  <a:cubicBezTo>
                    <a:pt x="46" y="14"/>
                    <a:pt x="53" y="6"/>
                    <a:pt x="61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35" y="8"/>
                    <a:pt x="0" y="35"/>
                    <a:pt x="4" y="66"/>
                  </a:cubicBezTo>
                  <a:cubicBezTo>
                    <a:pt x="8" y="97"/>
                    <a:pt x="33" y="120"/>
                    <a:pt x="50" y="144"/>
                  </a:cubicBezTo>
                  <a:cubicBezTo>
                    <a:pt x="70" y="172"/>
                    <a:pt x="86" y="202"/>
                    <a:pt x="98" y="233"/>
                  </a:cubicBezTo>
                  <a:cubicBezTo>
                    <a:pt x="96" y="209"/>
                    <a:pt x="90" y="185"/>
                    <a:pt x="80" y="163"/>
                  </a:cubicBezTo>
                  <a:cubicBezTo>
                    <a:pt x="69" y="138"/>
                    <a:pt x="53" y="115"/>
                    <a:pt x="45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35" name="Freeform 235">
              <a:extLst>
                <a:ext uri="{FF2B5EF4-FFF2-40B4-BE49-F238E27FC236}">
                  <a16:creationId xmlns:a16="http://schemas.microsoft.com/office/drawing/2014/main" id="{93CDB807-B5F9-469B-BA6D-127CE70BD04E}"/>
                </a:ext>
              </a:extLst>
            </p:cNvPr>
            <p:cNvSpPr/>
            <p:nvPr/>
          </p:nvSpPr>
          <p:spPr bwMode="auto">
            <a:xfrm>
              <a:off x="7979368" y="1838776"/>
              <a:ext cx="413799" cy="262702"/>
            </a:xfrm>
            <a:custGeom>
              <a:gdLst>
                <a:gd fmla="*/ 328 w 396" name="T0"/>
                <a:gd fmla="*/ 25 h 251" name="T1"/>
                <a:gd fmla="*/ 396 w 396" name="T2"/>
                <a:gd fmla="*/ 0 h 251" name="T3"/>
                <a:gd fmla="*/ 174 w 396" name="T4"/>
                <a:gd fmla="*/ 112 h 251" name="T5"/>
                <a:gd fmla="*/ 64 w 396" name="T6"/>
                <a:gd fmla="*/ 203 h 251" name="T7"/>
                <a:gd fmla="*/ 0 w 396" name="T8"/>
                <a:gd fmla="*/ 251 h 251" name="T9"/>
                <a:gd fmla="*/ 227 w 396" name="T10"/>
                <a:gd fmla="*/ 83 h 251" name="T11"/>
                <a:gd fmla="*/ 328 w 396" name="T12"/>
                <a:gd fmla="*/ 25 h 25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51" w="396">
                  <a:moveTo>
                    <a:pt x="328" y="25"/>
                  </a:moveTo>
                  <a:cubicBezTo>
                    <a:pt x="350" y="15"/>
                    <a:pt x="373" y="8"/>
                    <a:pt x="396" y="0"/>
                  </a:cubicBezTo>
                  <a:cubicBezTo>
                    <a:pt x="312" y="10"/>
                    <a:pt x="238" y="61"/>
                    <a:pt x="174" y="112"/>
                  </a:cubicBezTo>
                  <a:cubicBezTo>
                    <a:pt x="136" y="141"/>
                    <a:pt x="101" y="173"/>
                    <a:pt x="64" y="203"/>
                  </a:cubicBezTo>
                  <a:cubicBezTo>
                    <a:pt x="44" y="220"/>
                    <a:pt x="22" y="237"/>
                    <a:pt x="0" y="251"/>
                  </a:cubicBezTo>
                  <a:cubicBezTo>
                    <a:pt x="87" y="215"/>
                    <a:pt x="148" y="133"/>
                    <a:pt x="227" y="83"/>
                  </a:cubicBezTo>
                  <a:cubicBezTo>
                    <a:pt x="260" y="63"/>
                    <a:pt x="293" y="41"/>
                    <a:pt x="328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36" name="Freeform 236">
              <a:extLst>
                <a:ext uri="{FF2B5EF4-FFF2-40B4-BE49-F238E27FC236}">
                  <a16:creationId xmlns:a16="http://schemas.microsoft.com/office/drawing/2014/main" id="{066C828F-8397-443F-A99F-03549932A1E0}"/>
                </a:ext>
              </a:extLst>
            </p:cNvPr>
            <p:cNvSpPr/>
            <p:nvPr/>
          </p:nvSpPr>
          <p:spPr bwMode="auto">
            <a:xfrm>
              <a:off x="7914122" y="1816456"/>
              <a:ext cx="436120" cy="140794"/>
            </a:xfrm>
            <a:custGeom>
              <a:gdLst>
                <a:gd fmla="*/ 307 w 417" name="T0"/>
                <a:gd fmla="*/ 41 h 136" name="T1"/>
                <a:gd fmla="*/ 417 w 417" name="T2"/>
                <a:gd fmla="*/ 3 h 136" name="T3"/>
                <a:gd fmla="*/ 403 w 417" name="T4"/>
                <a:gd fmla="*/ 0 h 136" name="T5"/>
                <a:gd fmla="*/ 197 w 417" name="T6"/>
                <a:gd fmla="*/ 83 h 136" name="T7"/>
                <a:gd fmla="*/ 7 w 417" name="T8"/>
                <a:gd fmla="*/ 128 h 136" name="T9"/>
                <a:gd fmla="*/ 6 w 417" name="T10"/>
                <a:gd fmla="*/ 127 h 136" name="T11"/>
                <a:gd fmla="*/ 0 w 417" name="T12"/>
                <a:gd fmla="*/ 128 h 136" name="T13"/>
                <a:gd fmla="*/ 35 w 417" name="T14"/>
                <a:gd fmla="*/ 136 h 136" name="T15"/>
                <a:gd fmla="*/ 35 w 417" name="T16"/>
                <a:gd fmla="*/ 136 h 136" name="T17"/>
                <a:gd fmla="*/ 224 w 417" name="T18"/>
                <a:gd fmla="*/ 91 h 136" name="T19"/>
                <a:gd fmla="*/ 307 w 417" name="T20"/>
                <a:gd fmla="*/ 41 h 136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36" w="417">
                  <a:moveTo>
                    <a:pt x="307" y="41"/>
                  </a:moveTo>
                  <a:cubicBezTo>
                    <a:pt x="342" y="24"/>
                    <a:pt x="379" y="11"/>
                    <a:pt x="417" y="3"/>
                  </a:cubicBezTo>
                  <a:cubicBezTo>
                    <a:pt x="412" y="2"/>
                    <a:pt x="407" y="1"/>
                    <a:pt x="403" y="0"/>
                  </a:cubicBezTo>
                  <a:cubicBezTo>
                    <a:pt x="332" y="23"/>
                    <a:pt x="265" y="55"/>
                    <a:pt x="197" y="83"/>
                  </a:cubicBezTo>
                  <a:cubicBezTo>
                    <a:pt x="136" y="108"/>
                    <a:pt x="73" y="122"/>
                    <a:pt x="7" y="128"/>
                  </a:cubicBezTo>
                  <a:cubicBezTo>
                    <a:pt x="6" y="128"/>
                    <a:pt x="5" y="128"/>
                    <a:pt x="6" y="127"/>
                  </a:cubicBezTo>
                  <a:cubicBezTo>
                    <a:pt x="4" y="128"/>
                    <a:pt x="2" y="128"/>
                    <a:pt x="0" y="128"/>
                  </a:cubicBezTo>
                  <a:cubicBezTo>
                    <a:pt x="12" y="131"/>
                    <a:pt x="23" y="134"/>
                    <a:pt x="35" y="136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100" y="132"/>
                    <a:pt x="167" y="124"/>
                    <a:pt x="224" y="91"/>
                  </a:cubicBezTo>
                  <a:cubicBezTo>
                    <a:pt x="252" y="74"/>
                    <a:pt x="278" y="56"/>
                    <a:pt x="307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37" name="Freeform 237">
              <a:extLst>
                <a:ext uri="{FF2B5EF4-FFF2-40B4-BE49-F238E27FC236}">
                  <a16:creationId xmlns:a16="http://schemas.microsoft.com/office/drawing/2014/main" id="{46AAEB7C-B978-4901-A9BA-F58D2C1FEAB4}"/>
                </a:ext>
              </a:extLst>
            </p:cNvPr>
            <p:cNvSpPr/>
            <p:nvPr/>
          </p:nvSpPr>
          <p:spPr bwMode="auto">
            <a:xfrm>
              <a:off x="7845442" y="1804436"/>
              <a:ext cx="429252" cy="120190"/>
            </a:xfrm>
            <a:custGeom>
              <a:gdLst>
                <a:gd fmla="*/ 165 w 411" name="T0"/>
                <a:gd fmla="*/ 18 h 116" name="T1"/>
                <a:gd fmla="*/ 0 w 411" name="T2"/>
                <a:gd fmla="*/ 116 h 116" name="T3"/>
                <a:gd fmla="*/ 211 w 411" name="T4"/>
                <a:gd fmla="*/ 46 h 116" name="T5"/>
                <a:gd fmla="*/ 411 w 411" name="T6"/>
                <a:gd fmla="*/ 8 h 116" name="T7"/>
                <a:gd fmla="*/ 302 w 411" name="T8"/>
                <a:gd fmla="*/ 0 h 116" name="T9"/>
                <a:gd fmla="*/ 165 w 411" name="T10"/>
                <a:gd fmla="*/ 18 h 116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15" w="411">
                  <a:moveTo>
                    <a:pt x="165" y="18"/>
                  </a:moveTo>
                  <a:cubicBezTo>
                    <a:pt x="105" y="41"/>
                    <a:pt x="58" y="90"/>
                    <a:pt x="0" y="116"/>
                  </a:cubicBezTo>
                  <a:cubicBezTo>
                    <a:pt x="75" y="114"/>
                    <a:pt x="141" y="68"/>
                    <a:pt x="211" y="46"/>
                  </a:cubicBezTo>
                  <a:cubicBezTo>
                    <a:pt x="276" y="25"/>
                    <a:pt x="343" y="13"/>
                    <a:pt x="411" y="8"/>
                  </a:cubicBezTo>
                  <a:cubicBezTo>
                    <a:pt x="375" y="4"/>
                    <a:pt x="339" y="0"/>
                    <a:pt x="302" y="0"/>
                  </a:cubicBezTo>
                  <a:cubicBezTo>
                    <a:pt x="257" y="0"/>
                    <a:pt x="208" y="3"/>
                    <a:pt x="165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38" name="Freeform 238">
              <a:extLst>
                <a:ext uri="{FF2B5EF4-FFF2-40B4-BE49-F238E27FC236}">
                  <a16:creationId xmlns:a16="http://schemas.microsoft.com/office/drawing/2014/main" id="{4488FAE7-5F8C-4CDC-8AF4-3503E737B41B}"/>
                </a:ext>
              </a:extLst>
            </p:cNvPr>
            <p:cNvSpPr/>
            <p:nvPr/>
          </p:nvSpPr>
          <p:spPr bwMode="auto">
            <a:xfrm>
              <a:off x="7826554" y="1818172"/>
              <a:ext cx="437837" cy="127058"/>
            </a:xfrm>
            <a:custGeom>
              <a:gdLst>
                <a:gd fmla="*/ 387 w 418" name="T0"/>
                <a:gd fmla="*/ 5 h 122" name="T1"/>
                <a:gd fmla="*/ 418 w 418" name="T2"/>
                <a:gd fmla="*/ 0 h 122" name="T3"/>
                <a:gd fmla="*/ 214 w 418" name="T4"/>
                <a:gd fmla="*/ 42 h 122" name="T5"/>
                <a:gd fmla="*/ 4 w 418" name="T6"/>
                <a:gd fmla="*/ 108 h 122" name="T7"/>
                <a:gd fmla="*/ 0 w 418" name="T8"/>
                <a:gd fmla="*/ 109 h 122" name="T9"/>
                <a:gd fmla="*/ 67 w 418" name="T10"/>
                <a:gd fmla="*/ 122 h 122" name="T11"/>
                <a:gd fmla="*/ 287 w 418" name="T12"/>
                <a:gd fmla="*/ 42 h 122" name="T13"/>
                <a:gd fmla="*/ 387 w 418" name="T14"/>
                <a:gd fmla="*/ 5 h 122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22" w="418">
                  <a:moveTo>
                    <a:pt x="387" y="5"/>
                  </a:moveTo>
                  <a:cubicBezTo>
                    <a:pt x="397" y="3"/>
                    <a:pt x="408" y="2"/>
                    <a:pt x="418" y="0"/>
                  </a:cubicBezTo>
                  <a:cubicBezTo>
                    <a:pt x="349" y="6"/>
                    <a:pt x="280" y="19"/>
                    <a:pt x="214" y="42"/>
                  </a:cubicBezTo>
                  <a:cubicBezTo>
                    <a:pt x="145" y="66"/>
                    <a:pt x="79" y="110"/>
                    <a:pt x="4" y="108"/>
                  </a:cubicBezTo>
                  <a:cubicBezTo>
                    <a:pt x="3" y="108"/>
                    <a:pt x="1" y="109"/>
                    <a:pt x="0" y="109"/>
                  </a:cubicBezTo>
                  <a:cubicBezTo>
                    <a:pt x="22" y="112"/>
                    <a:pt x="44" y="117"/>
                    <a:pt x="67" y="122"/>
                  </a:cubicBezTo>
                  <a:cubicBezTo>
                    <a:pt x="145" y="117"/>
                    <a:pt x="217" y="74"/>
                    <a:pt x="287" y="42"/>
                  </a:cubicBezTo>
                  <a:cubicBezTo>
                    <a:pt x="318" y="27"/>
                    <a:pt x="352" y="10"/>
                    <a:pt x="387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39" name="Freeform 239">
              <a:extLst>
                <a:ext uri="{FF2B5EF4-FFF2-40B4-BE49-F238E27FC236}">
                  <a16:creationId xmlns:a16="http://schemas.microsoft.com/office/drawing/2014/main" id="{B506A946-5486-44E1-B470-359F90A22E20}"/>
                </a:ext>
              </a:extLst>
            </p:cNvPr>
            <p:cNvSpPr/>
            <p:nvPr/>
          </p:nvSpPr>
          <p:spPr bwMode="auto">
            <a:xfrm>
              <a:off x="7981085" y="1838776"/>
              <a:ext cx="449856" cy="264419"/>
            </a:xfrm>
            <a:custGeom>
              <a:gdLst>
                <a:gd fmla="*/ 274 w 430" name="T0"/>
                <a:gd fmla="*/ 88 h 254" name="T1"/>
                <a:gd fmla="*/ 357 w 430" name="T2"/>
                <a:gd fmla="*/ 32 h 254" name="T3"/>
                <a:gd fmla="*/ 430 w 430" name="T4"/>
                <a:gd fmla="*/ 0 h 254" name="T5"/>
                <a:gd fmla="*/ 408 w 430" name="T6"/>
                <a:gd fmla="*/ 0 h 254" name="T7"/>
                <a:gd fmla="*/ 323 w 430" name="T8"/>
                <a:gd fmla="*/ 31 h 254" name="T9"/>
                <a:gd fmla="*/ 209 w 430" name="T10"/>
                <a:gd fmla="*/ 99 h 254" name="T11"/>
                <a:gd fmla="*/ 0 w 430" name="T12"/>
                <a:gd fmla="*/ 254 h 254" name="T13"/>
                <a:gd fmla="*/ 132 w 430" name="T14"/>
                <a:gd fmla="*/ 192 h 254" name="T15"/>
                <a:gd fmla="*/ 274 w 430" name="T16"/>
                <a:gd fmla="*/ 88 h 254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54" w="430">
                  <a:moveTo>
                    <a:pt x="274" y="88"/>
                  </a:moveTo>
                  <a:cubicBezTo>
                    <a:pt x="301" y="68"/>
                    <a:pt x="328" y="48"/>
                    <a:pt x="357" y="32"/>
                  </a:cubicBezTo>
                  <a:cubicBezTo>
                    <a:pt x="380" y="20"/>
                    <a:pt x="405" y="10"/>
                    <a:pt x="430" y="0"/>
                  </a:cubicBezTo>
                  <a:cubicBezTo>
                    <a:pt x="422" y="0"/>
                    <a:pt x="415" y="0"/>
                    <a:pt x="408" y="0"/>
                  </a:cubicBezTo>
                  <a:cubicBezTo>
                    <a:pt x="379" y="9"/>
                    <a:pt x="350" y="18"/>
                    <a:pt x="323" y="31"/>
                  </a:cubicBezTo>
                  <a:cubicBezTo>
                    <a:pt x="284" y="51"/>
                    <a:pt x="244" y="74"/>
                    <a:pt x="209" y="99"/>
                  </a:cubicBezTo>
                  <a:cubicBezTo>
                    <a:pt x="140" y="150"/>
                    <a:pt x="80" y="221"/>
                    <a:pt x="0" y="254"/>
                  </a:cubicBezTo>
                  <a:cubicBezTo>
                    <a:pt x="48" y="243"/>
                    <a:pt x="92" y="220"/>
                    <a:pt x="132" y="192"/>
                  </a:cubicBezTo>
                  <a:cubicBezTo>
                    <a:pt x="181" y="159"/>
                    <a:pt x="227" y="122"/>
                    <a:pt x="274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40" name="Freeform 240">
              <a:extLst>
                <a:ext uri="{FF2B5EF4-FFF2-40B4-BE49-F238E27FC236}">
                  <a16:creationId xmlns:a16="http://schemas.microsoft.com/office/drawing/2014/main" id="{2F8C8FFE-0301-4125-A5A8-ACD682CADE7C}"/>
                </a:ext>
              </a:extLst>
            </p:cNvPr>
            <p:cNvSpPr/>
            <p:nvPr/>
          </p:nvSpPr>
          <p:spPr bwMode="auto">
            <a:xfrm>
              <a:off x="8195711" y="1876550"/>
              <a:ext cx="394912" cy="252400"/>
            </a:xfrm>
            <a:custGeom>
              <a:gdLst>
                <a:gd fmla="*/ 339 w 376" name="T0"/>
                <a:gd fmla="*/ 0 h 242" name="T1"/>
                <a:gd fmla="*/ 339 w 376" name="T2"/>
                <a:gd fmla="*/ 1 h 242" name="T3"/>
                <a:gd fmla="*/ 252 w 376" name="T4"/>
                <a:gd fmla="*/ 72 h 242" name="T5"/>
                <a:gd fmla="*/ 182 w 376" name="T6"/>
                <a:gd fmla="*/ 155 h 242" name="T7"/>
                <a:gd fmla="*/ 0 w 376" name="T8"/>
                <a:gd fmla="*/ 242 h 242" name="T9"/>
                <a:gd fmla="*/ 190 w 376" name="T10"/>
                <a:gd fmla="*/ 176 h 242" name="T11"/>
                <a:gd fmla="*/ 376 w 376" name="T12"/>
                <a:gd fmla="*/ 4 h 242" name="T13"/>
                <a:gd fmla="*/ 339 w 376" name="T14"/>
                <a:gd fmla="*/ 0 h 242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241" w="376">
                  <a:moveTo>
                    <a:pt x="339" y="0"/>
                  </a:moveTo>
                  <a:cubicBezTo>
                    <a:pt x="339" y="0"/>
                    <a:pt x="339" y="1"/>
                    <a:pt x="339" y="1"/>
                  </a:cubicBezTo>
                  <a:cubicBezTo>
                    <a:pt x="303" y="14"/>
                    <a:pt x="276" y="44"/>
                    <a:pt x="252" y="72"/>
                  </a:cubicBezTo>
                  <a:cubicBezTo>
                    <a:pt x="229" y="100"/>
                    <a:pt x="207" y="129"/>
                    <a:pt x="182" y="155"/>
                  </a:cubicBezTo>
                  <a:cubicBezTo>
                    <a:pt x="133" y="206"/>
                    <a:pt x="65" y="223"/>
                    <a:pt x="0" y="242"/>
                  </a:cubicBezTo>
                  <a:cubicBezTo>
                    <a:pt x="68" y="241"/>
                    <a:pt x="134" y="226"/>
                    <a:pt x="190" y="176"/>
                  </a:cubicBezTo>
                  <a:cubicBezTo>
                    <a:pt x="252" y="122"/>
                    <a:pt x="300" y="37"/>
                    <a:pt x="376" y="4"/>
                  </a:cubicBezTo>
                  <a:cubicBezTo>
                    <a:pt x="364" y="3"/>
                    <a:pt x="352" y="2"/>
                    <a:pt x="33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41" name="Freeform 241">
              <a:extLst>
                <a:ext uri="{FF2B5EF4-FFF2-40B4-BE49-F238E27FC236}">
                  <a16:creationId xmlns:a16="http://schemas.microsoft.com/office/drawing/2014/main" id="{78DA5EF9-DED2-4500-A059-4D2AC7C179A1}"/>
                </a:ext>
              </a:extLst>
            </p:cNvPr>
            <p:cNvSpPr/>
            <p:nvPr/>
          </p:nvSpPr>
          <p:spPr bwMode="auto">
            <a:xfrm>
              <a:off x="7987953" y="1845644"/>
              <a:ext cx="494498" cy="276439"/>
            </a:xfrm>
            <a:custGeom>
              <a:gdLst>
                <a:gd fmla="*/ 473 w 473" name="T0"/>
                <a:gd fmla="*/ 8 h 265" name="T1"/>
                <a:gd fmla="*/ 454 w 473" name="T2"/>
                <a:gd fmla="*/ 0 h 265" name="T3"/>
                <a:gd fmla="*/ 416 w 473" name="T4"/>
                <a:gd fmla="*/ 26 h 265" name="T5"/>
                <a:gd fmla="*/ 339 w 473" name="T6"/>
                <a:gd fmla="*/ 96 h 265" name="T7"/>
                <a:gd fmla="*/ 275 w 473" name="T8"/>
                <a:gd fmla="*/ 163 h 265" name="T9"/>
                <a:gd fmla="*/ 129 w 473" name="T10"/>
                <a:gd fmla="*/ 247 h 265" name="T11"/>
                <a:gd fmla="*/ 56 w 473" name="T12"/>
                <a:gd fmla="*/ 257 h 265" name="T13"/>
                <a:gd fmla="*/ 0 w 473" name="T14"/>
                <a:gd fmla="*/ 254 h 265" name="T15"/>
                <a:gd fmla="*/ 89 w 473" name="T16"/>
                <a:gd fmla="*/ 265 h 265" name="T17"/>
                <a:gd fmla="*/ 319 w 473" name="T18"/>
                <a:gd fmla="*/ 146 h 265" name="T19"/>
                <a:gd fmla="*/ 473 w 473" name="T20"/>
                <a:gd fmla="*/ 8 h 265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265" w="472">
                  <a:moveTo>
                    <a:pt x="473" y="8"/>
                  </a:moveTo>
                  <a:cubicBezTo>
                    <a:pt x="467" y="5"/>
                    <a:pt x="461" y="3"/>
                    <a:pt x="454" y="0"/>
                  </a:cubicBezTo>
                  <a:cubicBezTo>
                    <a:pt x="441" y="4"/>
                    <a:pt x="425" y="19"/>
                    <a:pt x="416" y="26"/>
                  </a:cubicBezTo>
                  <a:cubicBezTo>
                    <a:pt x="389" y="48"/>
                    <a:pt x="363" y="70"/>
                    <a:pt x="339" y="96"/>
                  </a:cubicBezTo>
                  <a:cubicBezTo>
                    <a:pt x="318" y="118"/>
                    <a:pt x="297" y="142"/>
                    <a:pt x="275" y="163"/>
                  </a:cubicBezTo>
                  <a:cubicBezTo>
                    <a:pt x="233" y="203"/>
                    <a:pt x="185" y="233"/>
                    <a:pt x="129" y="247"/>
                  </a:cubicBezTo>
                  <a:cubicBezTo>
                    <a:pt x="105" y="253"/>
                    <a:pt x="81" y="258"/>
                    <a:pt x="56" y="257"/>
                  </a:cubicBezTo>
                  <a:cubicBezTo>
                    <a:pt x="39" y="256"/>
                    <a:pt x="19" y="253"/>
                    <a:pt x="0" y="254"/>
                  </a:cubicBezTo>
                  <a:cubicBezTo>
                    <a:pt x="29" y="258"/>
                    <a:pt x="59" y="262"/>
                    <a:pt x="89" y="265"/>
                  </a:cubicBezTo>
                  <a:cubicBezTo>
                    <a:pt x="178" y="257"/>
                    <a:pt x="253" y="204"/>
                    <a:pt x="319" y="146"/>
                  </a:cubicBezTo>
                  <a:cubicBezTo>
                    <a:pt x="370" y="100"/>
                    <a:pt x="408" y="35"/>
                    <a:pt x="473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42" name="Freeform 242">
              <a:extLst>
                <a:ext uri="{FF2B5EF4-FFF2-40B4-BE49-F238E27FC236}">
                  <a16:creationId xmlns:a16="http://schemas.microsoft.com/office/drawing/2014/main" id="{FC7B7921-7703-4A28-89DB-A6D1A773D0B7}"/>
                </a:ext>
              </a:extLst>
            </p:cNvPr>
            <p:cNvSpPr/>
            <p:nvPr/>
          </p:nvSpPr>
          <p:spPr bwMode="auto">
            <a:xfrm>
              <a:off x="7831706" y="1788984"/>
              <a:ext cx="429252" cy="135644"/>
            </a:xfrm>
            <a:custGeom>
              <a:gdLst>
                <a:gd fmla="*/ 185 w 410" name="T0"/>
                <a:gd fmla="*/ 26 h 131" name="T1"/>
                <a:gd fmla="*/ 410 w 410" name="T2"/>
                <a:gd fmla="*/ 16 h 131" name="T3"/>
                <a:gd fmla="*/ 364 w 410" name="T4"/>
                <a:gd fmla="*/ 5 h 131" name="T5"/>
                <a:gd fmla="*/ 346 w 410" name="T6"/>
                <a:gd fmla="*/ 0 h 131" name="T7"/>
                <a:gd fmla="*/ 344 w 410" name="T8"/>
                <a:gd fmla="*/ 0 h 131" name="T9"/>
                <a:gd fmla="*/ 72 w 410" name="T10"/>
                <a:gd fmla="*/ 69 h 131" name="T11"/>
                <a:gd fmla="*/ 0 w 410" name="T12"/>
                <a:gd fmla="*/ 131 h 131" name="T13"/>
                <a:gd fmla="*/ 0 w 410" name="T14"/>
                <a:gd fmla="*/ 131 h 131" name="T15"/>
                <a:gd fmla="*/ 185 w 410" name="T16"/>
                <a:gd fmla="*/ 26 h 131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31" w="410">
                  <a:moveTo>
                    <a:pt x="185" y="26"/>
                  </a:moveTo>
                  <a:cubicBezTo>
                    <a:pt x="258" y="6"/>
                    <a:pt x="335" y="8"/>
                    <a:pt x="410" y="16"/>
                  </a:cubicBezTo>
                  <a:cubicBezTo>
                    <a:pt x="395" y="13"/>
                    <a:pt x="380" y="9"/>
                    <a:pt x="364" y="5"/>
                  </a:cubicBezTo>
                  <a:cubicBezTo>
                    <a:pt x="358" y="4"/>
                    <a:pt x="352" y="2"/>
                    <a:pt x="346" y="0"/>
                  </a:cubicBezTo>
                  <a:cubicBezTo>
                    <a:pt x="345" y="0"/>
                    <a:pt x="345" y="0"/>
                    <a:pt x="344" y="0"/>
                  </a:cubicBezTo>
                  <a:cubicBezTo>
                    <a:pt x="251" y="3"/>
                    <a:pt x="149" y="11"/>
                    <a:pt x="72" y="69"/>
                  </a:cubicBezTo>
                  <a:cubicBezTo>
                    <a:pt x="71" y="70"/>
                    <a:pt x="25" y="113"/>
                    <a:pt x="0" y="131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66" y="105"/>
                    <a:pt x="115" y="45"/>
                    <a:pt x="185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43" name="Freeform 243">
              <a:extLst>
                <a:ext uri="{FF2B5EF4-FFF2-40B4-BE49-F238E27FC236}">
                  <a16:creationId xmlns:a16="http://schemas.microsoft.com/office/drawing/2014/main" id="{AF5DF1D6-2E58-4C16-BC24-D47A0CF34395}"/>
                </a:ext>
              </a:extLst>
            </p:cNvPr>
            <p:cNvSpPr/>
            <p:nvPr/>
          </p:nvSpPr>
          <p:spPr bwMode="auto">
            <a:xfrm>
              <a:off x="7970783" y="1821606"/>
              <a:ext cx="425818" cy="154531"/>
            </a:xfrm>
            <a:custGeom>
              <a:gdLst>
                <a:gd fmla="*/ 189 w 408" name="T0"/>
                <a:gd fmla="*/ 108 h 149" name="T1"/>
                <a:gd fmla="*/ 408 w 408" name="T2"/>
                <a:gd fmla="*/ 7 h 149" name="T3"/>
                <a:gd fmla="*/ 373 w 408" name="T4"/>
                <a:gd fmla="*/ 0 h 149" name="T5"/>
                <a:gd fmla="*/ 371 w 408" name="T6"/>
                <a:gd fmla="*/ 2 h 149" name="T7"/>
                <a:gd fmla="*/ 241 w 408" name="T8"/>
                <a:gd fmla="*/ 49 h 149" name="T9"/>
                <a:gd fmla="*/ 164 w 408" name="T10"/>
                <a:gd fmla="*/ 95 h 149" name="T11"/>
                <a:gd fmla="*/ 0 w 408" name="T12"/>
                <a:gd fmla="*/ 135 h 149" name="T13"/>
                <a:gd fmla="*/ 169 w 408" name="T14"/>
                <a:gd fmla="*/ 124 h 149" name="T15"/>
                <a:gd fmla="*/ 189 w 408" name="T16"/>
                <a:gd fmla="*/ 108 h 149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49" w="408">
                  <a:moveTo>
                    <a:pt x="189" y="108"/>
                  </a:moveTo>
                  <a:cubicBezTo>
                    <a:pt x="254" y="59"/>
                    <a:pt x="327" y="15"/>
                    <a:pt x="408" y="7"/>
                  </a:cubicBezTo>
                  <a:cubicBezTo>
                    <a:pt x="396" y="5"/>
                    <a:pt x="385" y="3"/>
                    <a:pt x="373" y="0"/>
                  </a:cubicBezTo>
                  <a:cubicBezTo>
                    <a:pt x="373" y="1"/>
                    <a:pt x="372" y="2"/>
                    <a:pt x="371" y="2"/>
                  </a:cubicBezTo>
                  <a:cubicBezTo>
                    <a:pt x="325" y="10"/>
                    <a:pt x="282" y="26"/>
                    <a:pt x="241" y="49"/>
                  </a:cubicBezTo>
                  <a:cubicBezTo>
                    <a:pt x="215" y="63"/>
                    <a:pt x="191" y="81"/>
                    <a:pt x="164" y="95"/>
                  </a:cubicBezTo>
                  <a:cubicBezTo>
                    <a:pt x="114" y="122"/>
                    <a:pt x="57" y="131"/>
                    <a:pt x="0" y="135"/>
                  </a:cubicBezTo>
                  <a:cubicBezTo>
                    <a:pt x="58" y="146"/>
                    <a:pt x="115" y="149"/>
                    <a:pt x="169" y="124"/>
                  </a:cubicBezTo>
                  <a:cubicBezTo>
                    <a:pt x="176" y="119"/>
                    <a:pt x="183" y="114"/>
                    <a:pt x="189" y="1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44" name="Freeform 244">
              <a:extLst>
                <a:ext uri="{FF2B5EF4-FFF2-40B4-BE49-F238E27FC236}">
                  <a16:creationId xmlns:a16="http://schemas.microsoft.com/office/drawing/2014/main" id="{B37D291F-BDA7-4BAA-9D48-76F488FC0D86}"/>
                </a:ext>
              </a:extLst>
            </p:cNvPr>
            <p:cNvSpPr/>
            <p:nvPr/>
          </p:nvSpPr>
          <p:spPr bwMode="auto">
            <a:xfrm>
              <a:off x="7929575" y="1747776"/>
              <a:ext cx="247249" cy="91002"/>
            </a:xfrm>
            <a:custGeom>
              <a:gdLst>
                <a:gd fmla="*/ 144 w 237" name="T0"/>
                <a:gd fmla="*/ 0 h 89" name="T1"/>
                <a:gd fmla="*/ 141 w 237" name="T2"/>
                <a:gd fmla="*/ 2 h 89" name="T3"/>
                <a:gd fmla="*/ 0 w 237" name="T4"/>
                <a:gd fmla="*/ 89 h 89" name="T5"/>
                <a:gd fmla="*/ 237 w 237" name="T6"/>
                <a:gd fmla="*/ 35 h 89" name="T7"/>
                <a:gd fmla="*/ 144 w 237" name="T8"/>
                <a:gd fmla="*/ 0 h 8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9" w="236">
                  <a:moveTo>
                    <a:pt x="144" y="0"/>
                  </a:moveTo>
                  <a:cubicBezTo>
                    <a:pt x="143" y="1"/>
                    <a:pt x="142" y="2"/>
                    <a:pt x="141" y="2"/>
                  </a:cubicBezTo>
                  <a:cubicBezTo>
                    <a:pt x="87" y="19"/>
                    <a:pt x="41" y="52"/>
                    <a:pt x="0" y="89"/>
                  </a:cubicBezTo>
                  <a:cubicBezTo>
                    <a:pt x="70" y="47"/>
                    <a:pt x="156" y="38"/>
                    <a:pt x="237" y="35"/>
                  </a:cubicBezTo>
                  <a:cubicBezTo>
                    <a:pt x="205" y="26"/>
                    <a:pt x="174" y="14"/>
                    <a:pt x="14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45" name="Freeform 245">
              <a:extLst>
                <a:ext uri="{FF2B5EF4-FFF2-40B4-BE49-F238E27FC236}">
                  <a16:creationId xmlns:a16="http://schemas.microsoft.com/office/drawing/2014/main" id="{E5F643C0-E603-4E7B-B637-3557AB4F8A5E}"/>
                </a:ext>
              </a:extLst>
            </p:cNvPr>
            <p:cNvSpPr/>
            <p:nvPr/>
          </p:nvSpPr>
          <p:spPr bwMode="auto">
            <a:xfrm>
              <a:off x="9337520" y="1332260"/>
              <a:ext cx="257551" cy="441271"/>
            </a:xfrm>
            <a:custGeom>
              <a:gdLst>
                <a:gd fmla="*/ 246 w 246" name="T0"/>
                <a:gd fmla="*/ 0 h 424" name="T1"/>
                <a:gd fmla="*/ 237 w 246" name="T2"/>
                <a:gd fmla="*/ 16 h 424" name="T3"/>
                <a:gd fmla="*/ 153 w 246" name="T4"/>
                <a:gd fmla="*/ 164 h 424" name="T5"/>
                <a:gd fmla="*/ 0 w 246" name="T6"/>
                <a:gd fmla="*/ 424 h 424" name="T7"/>
                <a:gd fmla="*/ 8 w 246" name="T8"/>
                <a:gd fmla="*/ 418 h 424" name="T9"/>
                <a:gd fmla="*/ 61 w 246" name="T10"/>
                <a:gd fmla="*/ 371 h 424" name="T11"/>
                <a:gd fmla="*/ 190 w 246" name="T12"/>
                <a:gd fmla="*/ 130 h 424" name="T13"/>
                <a:gd fmla="*/ 246 w 246" name="T14"/>
                <a:gd fmla="*/ 0 h 424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422" w="246">
                  <a:moveTo>
                    <a:pt x="246" y="0"/>
                  </a:moveTo>
                  <a:cubicBezTo>
                    <a:pt x="243" y="5"/>
                    <a:pt x="240" y="11"/>
                    <a:pt x="237" y="16"/>
                  </a:cubicBezTo>
                  <a:cubicBezTo>
                    <a:pt x="211" y="67"/>
                    <a:pt x="180" y="114"/>
                    <a:pt x="153" y="164"/>
                  </a:cubicBezTo>
                  <a:cubicBezTo>
                    <a:pt x="107" y="252"/>
                    <a:pt x="70" y="352"/>
                    <a:pt x="0" y="424"/>
                  </a:cubicBezTo>
                  <a:cubicBezTo>
                    <a:pt x="3" y="422"/>
                    <a:pt x="5" y="420"/>
                    <a:pt x="8" y="418"/>
                  </a:cubicBezTo>
                  <a:cubicBezTo>
                    <a:pt x="27" y="403"/>
                    <a:pt x="44" y="387"/>
                    <a:pt x="61" y="371"/>
                  </a:cubicBezTo>
                  <a:cubicBezTo>
                    <a:pt x="123" y="302"/>
                    <a:pt x="152" y="213"/>
                    <a:pt x="190" y="130"/>
                  </a:cubicBezTo>
                  <a:cubicBezTo>
                    <a:pt x="209" y="87"/>
                    <a:pt x="227" y="43"/>
                    <a:pt x="24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46" name="Freeform 246">
              <a:extLst>
                <a:ext uri="{FF2B5EF4-FFF2-40B4-BE49-F238E27FC236}">
                  <a16:creationId xmlns:a16="http://schemas.microsoft.com/office/drawing/2014/main" id="{D9752C6D-F47B-4A53-A14B-47748192B485}"/>
                </a:ext>
              </a:extLst>
            </p:cNvPr>
            <p:cNvSpPr/>
            <p:nvPr/>
          </p:nvSpPr>
          <p:spPr bwMode="auto">
            <a:xfrm>
              <a:off x="9478315" y="1236108"/>
              <a:ext cx="192305" cy="406931"/>
            </a:xfrm>
            <a:custGeom>
              <a:gdLst>
                <a:gd fmla="*/ 84 w 184" name="T0"/>
                <a:gd fmla="*/ 236 h 391" name="T1"/>
                <a:gd fmla="*/ 0 w 184" name="T2"/>
                <a:gd fmla="*/ 391 h 391" name="T3"/>
                <a:gd fmla="*/ 36 w 184" name="T4"/>
                <a:gd fmla="*/ 350 h 391" name="T5"/>
                <a:gd fmla="*/ 146 w 184" name="T6"/>
                <a:gd fmla="*/ 140 h 391" name="T7"/>
                <a:gd fmla="*/ 184 w 184" name="T8"/>
                <a:gd fmla="*/ 0 h 391" name="T9"/>
                <a:gd fmla="*/ 130 w 184" name="T10"/>
                <a:gd fmla="*/ 110 h 391" name="T11"/>
                <a:gd fmla="*/ 84 w 184" name="T12"/>
                <a:gd fmla="*/ 236 h 39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91" w="184">
                  <a:moveTo>
                    <a:pt x="84" y="236"/>
                  </a:moveTo>
                  <a:cubicBezTo>
                    <a:pt x="63" y="290"/>
                    <a:pt x="37" y="345"/>
                    <a:pt x="0" y="391"/>
                  </a:cubicBezTo>
                  <a:cubicBezTo>
                    <a:pt x="13" y="378"/>
                    <a:pt x="25" y="364"/>
                    <a:pt x="36" y="350"/>
                  </a:cubicBezTo>
                  <a:cubicBezTo>
                    <a:pt x="85" y="287"/>
                    <a:pt x="123" y="217"/>
                    <a:pt x="146" y="140"/>
                  </a:cubicBezTo>
                  <a:cubicBezTo>
                    <a:pt x="160" y="94"/>
                    <a:pt x="170" y="46"/>
                    <a:pt x="184" y="0"/>
                  </a:cubicBezTo>
                  <a:cubicBezTo>
                    <a:pt x="163" y="35"/>
                    <a:pt x="145" y="72"/>
                    <a:pt x="130" y="110"/>
                  </a:cubicBezTo>
                  <a:cubicBezTo>
                    <a:pt x="113" y="152"/>
                    <a:pt x="100" y="194"/>
                    <a:pt x="84" y="2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47" name="Freeform 247">
              <a:extLst>
                <a:ext uri="{FF2B5EF4-FFF2-40B4-BE49-F238E27FC236}">
                  <a16:creationId xmlns:a16="http://schemas.microsoft.com/office/drawing/2014/main" id="{78997284-DE95-420A-9E34-74CF6F8AAE04}"/>
                </a:ext>
              </a:extLst>
            </p:cNvPr>
            <p:cNvSpPr/>
            <p:nvPr/>
          </p:nvSpPr>
          <p:spPr bwMode="auto">
            <a:xfrm>
              <a:off x="8597491" y="1878268"/>
              <a:ext cx="78982" cy="278155"/>
            </a:xfrm>
            <a:custGeom>
              <a:gdLst>
                <a:gd fmla="*/ 55 w 76" name="T0"/>
                <a:gd fmla="*/ 121 h 267" name="T1"/>
                <a:gd fmla="*/ 61 w 76" name="T2"/>
                <a:gd fmla="*/ 2 h 267" name="T3"/>
                <a:gd fmla="*/ 58 w 76" name="T4"/>
                <a:gd fmla="*/ 0 h 267" name="T5"/>
                <a:gd fmla="*/ 56 w 76" name="T6"/>
                <a:gd fmla="*/ 1 h 267" name="T7"/>
                <a:gd fmla="*/ 43 w 76" name="T8"/>
                <a:gd fmla="*/ 2 h 267" name="T9"/>
                <a:gd fmla="*/ 27 w 76" name="T10"/>
                <a:gd fmla="*/ 112 h 267" name="T11"/>
                <a:gd fmla="*/ 63 w 76" name="T12"/>
                <a:gd fmla="*/ 189 h 267" name="T13"/>
                <a:gd fmla="*/ 73 w 76" name="T14"/>
                <a:gd fmla="*/ 258 h 267" name="T15"/>
                <a:gd fmla="*/ 75 w 76" name="T16"/>
                <a:gd fmla="*/ 267 h 267" name="T17"/>
                <a:gd fmla="*/ 73 w 76" name="T18"/>
                <a:gd fmla="*/ 194 h 267" name="T19"/>
                <a:gd fmla="*/ 55 w 76" name="T20"/>
                <a:gd fmla="*/ 121 h 267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267" w="76">
                  <a:moveTo>
                    <a:pt x="55" y="121"/>
                  </a:moveTo>
                  <a:cubicBezTo>
                    <a:pt x="42" y="81"/>
                    <a:pt x="32" y="36"/>
                    <a:pt x="61" y="2"/>
                  </a:cubicBezTo>
                  <a:cubicBezTo>
                    <a:pt x="60" y="1"/>
                    <a:pt x="59" y="1"/>
                    <a:pt x="58" y="0"/>
                  </a:cubicBezTo>
                  <a:cubicBezTo>
                    <a:pt x="57" y="0"/>
                    <a:pt x="57" y="1"/>
                    <a:pt x="56" y="1"/>
                  </a:cubicBezTo>
                  <a:cubicBezTo>
                    <a:pt x="52" y="1"/>
                    <a:pt x="47" y="1"/>
                    <a:pt x="43" y="2"/>
                  </a:cubicBezTo>
                  <a:cubicBezTo>
                    <a:pt x="0" y="19"/>
                    <a:pt x="10" y="75"/>
                    <a:pt x="27" y="112"/>
                  </a:cubicBezTo>
                  <a:cubicBezTo>
                    <a:pt x="39" y="138"/>
                    <a:pt x="55" y="162"/>
                    <a:pt x="63" y="189"/>
                  </a:cubicBezTo>
                  <a:cubicBezTo>
                    <a:pt x="70" y="212"/>
                    <a:pt x="73" y="235"/>
                    <a:pt x="73" y="258"/>
                  </a:cubicBezTo>
                  <a:cubicBezTo>
                    <a:pt x="74" y="261"/>
                    <a:pt x="75" y="264"/>
                    <a:pt x="75" y="267"/>
                  </a:cubicBezTo>
                  <a:cubicBezTo>
                    <a:pt x="75" y="242"/>
                    <a:pt x="76" y="218"/>
                    <a:pt x="73" y="194"/>
                  </a:cubicBezTo>
                  <a:cubicBezTo>
                    <a:pt x="70" y="168"/>
                    <a:pt x="62" y="145"/>
                    <a:pt x="55" y="1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48" name="Freeform 248">
              <a:extLst>
                <a:ext uri="{FF2B5EF4-FFF2-40B4-BE49-F238E27FC236}">
                  <a16:creationId xmlns:a16="http://schemas.microsoft.com/office/drawing/2014/main" id="{2E9D528F-CF0A-4576-A22E-E503B4CFE38B}"/>
                </a:ext>
              </a:extLst>
            </p:cNvPr>
            <p:cNvSpPr/>
            <p:nvPr/>
          </p:nvSpPr>
          <p:spPr bwMode="auto">
            <a:xfrm>
              <a:off x="9026742" y="1177730"/>
              <a:ext cx="661048" cy="640444"/>
            </a:xfrm>
            <a:custGeom>
              <a:gdLst>
                <a:gd fmla="*/ 469 w 632" name="T0"/>
                <a:gd fmla="*/ 129 h 614" name="T1"/>
                <a:gd fmla="*/ 386 w 632" name="T2"/>
                <a:gd fmla="*/ 218 h 614" name="T3"/>
                <a:gd fmla="*/ 306 w 632" name="T4"/>
                <a:gd fmla="*/ 322 h 614" name="T5"/>
                <a:gd fmla="*/ 217 w 632" name="T6"/>
                <a:gd fmla="*/ 445 h 614" name="T7"/>
                <a:gd fmla="*/ 104 w 632" name="T8"/>
                <a:gd fmla="*/ 545 h 614" name="T9"/>
                <a:gd fmla="*/ 0 w 632" name="T10"/>
                <a:gd fmla="*/ 614 h 614" name="T11"/>
                <a:gd fmla="*/ 67 w 632" name="T12"/>
                <a:gd fmla="*/ 597 h 614" name="T13"/>
                <a:gd fmla="*/ 119 w 632" name="T14"/>
                <a:gd fmla="*/ 572 h 614" name="T15"/>
                <a:gd fmla="*/ 203 w 632" name="T16"/>
                <a:gd fmla="*/ 502 h 614" name="T17"/>
                <a:gd fmla="*/ 279 w 632" name="T18"/>
                <a:gd fmla="*/ 417 h 614" name="T19"/>
                <a:gd fmla="*/ 356 w 632" name="T20"/>
                <a:gd fmla="*/ 325 h 614" name="T21"/>
                <a:gd fmla="*/ 499 w 632" name="T22"/>
                <a:gd fmla="*/ 139 h 614" name="T23"/>
                <a:gd fmla="*/ 632 w 632" name="T24"/>
                <a:gd fmla="*/ 0 h 614" name="T25"/>
                <a:gd fmla="*/ 563 w 632" name="T26"/>
                <a:gd fmla="*/ 56 h 614" name="T27"/>
                <a:gd fmla="*/ 469 w 632" name="T28"/>
                <a:gd fmla="*/ 129 h 614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614" w="632">
                  <a:moveTo>
                    <a:pt x="469" y="129"/>
                  </a:moveTo>
                  <a:cubicBezTo>
                    <a:pt x="439" y="156"/>
                    <a:pt x="412" y="186"/>
                    <a:pt x="386" y="218"/>
                  </a:cubicBezTo>
                  <a:cubicBezTo>
                    <a:pt x="359" y="252"/>
                    <a:pt x="333" y="287"/>
                    <a:pt x="306" y="322"/>
                  </a:cubicBezTo>
                  <a:cubicBezTo>
                    <a:pt x="281" y="366"/>
                    <a:pt x="252" y="407"/>
                    <a:pt x="217" y="445"/>
                  </a:cubicBezTo>
                  <a:cubicBezTo>
                    <a:pt x="182" y="482"/>
                    <a:pt x="144" y="515"/>
                    <a:pt x="104" y="545"/>
                  </a:cubicBezTo>
                  <a:cubicBezTo>
                    <a:pt x="70" y="569"/>
                    <a:pt x="36" y="594"/>
                    <a:pt x="0" y="614"/>
                  </a:cubicBezTo>
                  <a:cubicBezTo>
                    <a:pt x="24" y="614"/>
                    <a:pt x="46" y="607"/>
                    <a:pt x="67" y="597"/>
                  </a:cubicBezTo>
                  <a:cubicBezTo>
                    <a:pt x="85" y="589"/>
                    <a:pt x="103" y="582"/>
                    <a:pt x="119" y="572"/>
                  </a:cubicBezTo>
                  <a:cubicBezTo>
                    <a:pt x="150" y="552"/>
                    <a:pt x="177" y="528"/>
                    <a:pt x="203" y="502"/>
                  </a:cubicBezTo>
                  <a:cubicBezTo>
                    <a:pt x="229" y="474"/>
                    <a:pt x="254" y="446"/>
                    <a:pt x="279" y="417"/>
                  </a:cubicBezTo>
                  <a:cubicBezTo>
                    <a:pt x="306" y="387"/>
                    <a:pt x="332" y="357"/>
                    <a:pt x="356" y="325"/>
                  </a:cubicBezTo>
                  <a:cubicBezTo>
                    <a:pt x="402" y="262"/>
                    <a:pt x="448" y="198"/>
                    <a:pt x="499" y="139"/>
                  </a:cubicBezTo>
                  <a:cubicBezTo>
                    <a:pt x="542" y="91"/>
                    <a:pt x="593" y="51"/>
                    <a:pt x="632" y="0"/>
                  </a:cubicBezTo>
                  <a:cubicBezTo>
                    <a:pt x="610" y="19"/>
                    <a:pt x="587" y="38"/>
                    <a:pt x="563" y="56"/>
                  </a:cubicBezTo>
                  <a:cubicBezTo>
                    <a:pt x="531" y="79"/>
                    <a:pt x="499" y="103"/>
                    <a:pt x="469" y="1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49" name="Freeform 249">
              <a:extLst>
                <a:ext uri="{FF2B5EF4-FFF2-40B4-BE49-F238E27FC236}">
                  <a16:creationId xmlns:a16="http://schemas.microsoft.com/office/drawing/2014/main" id="{15070267-9C85-4AE9-B859-754E786C7F83}"/>
                </a:ext>
              </a:extLst>
            </p:cNvPr>
            <p:cNvSpPr/>
            <p:nvPr/>
          </p:nvSpPr>
          <p:spPr bwMode="auto">
            <a:xfrm>
              <a:off x="9239651" y="1807870"/>
              <a:ext cx="288457" cy="161399"/>
            </a:xfrm>
            <a:custGeom>
              <a:gdLst>
                <a:gd fmla="*/ 54 w 276" name="T0"/>
                <a:gd fmla="*/ 1 h 154" name="T1"/>
                <a:gd fmla="*/ 53 w 276" name="T2"/>
                <a:gd fmla="*/ 0 h 154" name="T3"/>
                <a:gd fmla="*/ 40 w 276" name="T4"/>
                <a:gd fmla="*/ 7 h 154" name="T5"/>
                <a:gd fmla="*/ 0 w 276" name="T6"/>
                <a:gd fmla="*/ 21 h 154" name="T7"/>
                <a:gd fmla="*/ 154 w 276" name="T8"/>
                <a:gd fmla="*/ 96 h 154" name="T9"/>
                <a:gd fmla="*/ 276 w 276" name="T10"/>
                <a:gd fmla="*/ 154 h 154" name="T11"/>
                <a:gd fmla="*/ 171 w 276" name="T12"/>
                <a:gd fmla="*/ 85 h 154" name="T13"/>
                <a:gd fmla="*/ 96 w 276" name="T14"/>
                <a:gd fmla="*/ 37 h 154" name="T15"/>
                <a:gd fmla="*/ 54 w 276" name="T16"/>
                <a:gd fmla="*/ 1 h 154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54" w="276">
                  <a:moveTo>
                    <a:pt x="54" y="1"/>
                  </a:moveTo>
                  <a:cubicBezTo>
                    <a:pt x="54" y="1"/>
                    <a:pt x="54" y="1"/>
                    <a:pt x="53" y="0"/>
                  </a:cubicBezTo>
                  <a:cubicBezTo>
                    <a:pt x="49" y="3"/>
                    <a:pt x="45" y="5"/>
                    <a:pt x="40" y="7"/>
                  </a:cubicBezTo>
                  <a:cubicBezTo>
                    <a:pt x="27" y="13"/>
                    <a:pt x="14" y="17"/>
                    <a:pt x="0" y="21"/>
                  </a:cubicBezTo>
                  <a:cubicBezTo>
                    <a:pt x="49" y="50"/>
                    <a:pt x="103" y="72"/>
                    <a:pt x="154" y="96"/>
                  </a:cubicBezTo>
                  <a:cubicBezTo>
                    <a:pt x="195" y="115"/>
                    <a:pt x="236" y="133"/>
                    <a:pt x="276" y="154"/>
                  </a:cubicBezTo>
                  <a:cubicBezTo>
                    <a:pt x="243" y="128"/>
                    <a:pt x="205" y="107"/>
                    <a:pt x="171" y="85"/>
                  </a:cubicBezTo>
                  <a:cubicBezTo>
                    <a:pt x="145" y="70"/>
                    <a:pt x="120" y="54"/>
                    <a:pt x="96" y="37"/>
                  </a:cubicBezTo>
                  <a:cubicBezTo>
                    <a:pt x="81" y="27"/>
                    <a:pt x="65" y="16"/>
                    <a:pt x="5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50" name="Freeform 250">
              <a:extLst>
                <a:ext uri="{FF2B5EF4-FFF2-40B4-BE49-F238E27FC236}">
                  <a16:creationId xmlns:a16="http://schemas.microsoft.com/office/drawing/2014/main" id="{26C217F2-306C-4452-9498-176980CCE2CB}"/>
                </a:ext>
              </a:extLst>
            </p:cNvPr>
            <p:cNvSpPr/>
            <p:nvPr/>
          </p:nvSpPr>
          <p:spPr bwMode="auto">
            <a:xfrm>
              <a:off x="8691926" y="1890286"/>
              <a:ext cx="108172" cy="286741"/>
            </a:xfrm>
            <a:custGeom>
              <a:gdLst>
                <a:gd fmla="*/ 40 w 103" name="T0"/>
                <a:gd fmla="*/ 1 h 276" name="T1"/>
                <a:gd fmla="*/ 61 w 103" name="T2"/>
                <a:gd fmla="*/ 139 h 276" name="T3"/>
                <a:gd fmla="*/ 42 w 103" name="T4"/>
                <a:gd fmla="*/ 213 h 276" name="T5"/>
                <a:gd fmla="*/ 0 w 103" name="T6"/>
                <a:gd fmla="*/ 276 h 276" name="T7"/>
                <a:gd fmla="*/ 76 w 103" name="T8"/>
                <a:gd fmla="*/ 176 h 276" name="T9"/>
                <a:gd fmla="*/ 59 w 103" name="T10"/>
                <a:gd fmla="*/ 0 h 276" name="T11"/>
                <a:gd fmla="*/ 40 w 103" name="T12"/>
                <a:gd fmla="*/ 1 h 27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76" w="103">
                  <a:moveTo>
                    <a:pt x="40" y="1"/>
                  </a:moveTo>
                  <a:cubicBezTo>
                    <a:pt x="64" y="42"/>
                    <a:pt x="64" y="92"/>
                    <a:pt x="61" y="139"/>
                  </a:cubicBezTo>
                  <a:cubicBezTo>
                    <a:pt x="59" y="164"/>
                    <a:pt x="54" y="190"/>
                    <a:pt x="42" y="213"/>
                  </a:cubicBezTo>
                  <a:cubicBezTo>
                    <a:pt x="30" y="235"/>
                    <a:pt x="11" y="253"/>
                    <a:pt x="0" y="276"/>
                  </a:cubicBezTo>
                  <a:cubicBezTo>
                    <a:pt x="27" y="244"/>
                    <a:pt x="58" y="214"/>
                    <a:pt x="76" y="176"/>
                  </a:cubicBezTo>
                  <a:cubicBezTo>
                    <a:pt x="103" y="117"/>
                    <a:pt x="84" y="57"/>
                    <a:pt x="59" y="0"/>
                  </a:cubicBezTo>
                  <a:cubicBezTo>
                    <a:pt x="53" y="1"/>
                    <a:pt x="47" y="1"/>
                    <a:pt x="4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51" name="Freeform 251">
              <a:extLst>
                <a:ext uri="{FF2B5EF4-FFF2-40B4-BE49-F238E27FC236}">
                  <a16:creationId xmlns:a16="http://schemas.microsoft.com/office/drawing/2014/main" id="{90EC3CB6-8117-4056-ABBA-68F34B4973E7}"/>
                </a:ext>
              </a:extLst>
            </p:cNvPr>
            <p:cNvSpPr/>
            <p:nvPr/>
          </p:nvSpPr>
          <p:spPr bwMode="auto">
            <a:xfrm>
              <a:off x="8781210" y="1890286"/>
              <a:ext cx="568330" cy="212909"/>
            </a:xfrm>
            <a:custGeom>
              <a:gdLst>
                <a:gd fmla="*/ 275 w 544" name="T0"/>
                <a:gd fmla="*/ 134 h 204" name="T1"/>
                <a:gd fmla="*/ 119 w 544" name="T2"/>
                <a:gd fmla="*/ 123 h 204" name="T3"/>
                <a:gd fmla="*/ 13 w 544" name="T4"/>
                <a:gd fmla="*/ 0 h 204" name="T5"/>
                <a:gd fmla="*/ 0 w 544" name="T6"/>
                <a:gd fmla="*/ 6 h 204" name="T7"/>
                <a:gd fmla="*/ 32 w 544" name="T8"/>
                <a:gd fmla="*/ 64 h 204" name="T9"/>
                <a:gd fmla="*/ 95 w 544" name="T10"/>
                <a:gd fmla="*/ 124 h 204" name="T11"/>
                <a:gd fmla="*/ 156 w 544" name="T12"/>
                <a:gd fmla="*/ 162 h 204" name="T13"/>
                <a:gd fmla="*/ 242 w 544" name="T14"/>
                <a:gd fmla="*/ 174 h 204" name="T15"/>
                <a:gd fmla="*/ 421 w 544" name="T16"/>
                <a:gd fmla="*/ 165 h 204" name="T17"/>
                <a:gd fmla="*/ 544 w 544" name="T18"/>
                <a:gd fmla="*/ 204 h 204" name="T19"/>
                <a:gd fmla="*/ 442 w 544" name="T20"/>
                <a:gd fmla="*/ 148 h 204" name="T21"/>
                <a:gd fmla="*/ 275 w 544" name="T22"/>
                <a:gd fmla="*/ 134 h 204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204" w="544">
                  <a:moveTo>
                    <a:pt x="275" y="134"/>
                  </a:moveTo>
                  <a:cubicBezTo>
                    <a:pt x="223" y="141"/>
                    <a:pt x="168" y="152"/>
                    <a:pt x="119" y="123"/>
                  </a:cubicBezTo>
                  <a:cubicBezTo>
                    <a:pt x="72" y="95"/>
                    <a:pt x="38" y="48"/>
                    <a:pt x="13" y="0"/>
                  </a:cubicBezTo>
                  <a:cubicBezTo>
                    <a:pt x="9" y="1"/>
                    <a:pt x="4" y="3"/>
                    <a:pt x="0" y="6"/>
                  </a:cubicBezTo>
                  <a:cubicBezTo>
                    <a:pt x="4" y="28"/>
                    <a:pt x="18" y="47"/>
                    <a:pt x="32" y="64"/>
                  </a:cubicBezTo>
                  <a:cubicBezTo>
                    <a:pt x="51" y="86"/>
                    <a:pt x="72" y="106"/>
                    <a:pt x="95" y="124"/>
                  </a:cubicBezTo>
                  <a:cubicBezTo>
                    <a:pt x="114" y="138"/>
                    <a:pt x="134" y="153"/>
                    <a:pt x="156" y="162"/>
                  </a:cubicBezTo>
                  <a:cubicBezTo>
                    <a:pt x="183" y="173"/>
                    <a:pt x="213" y="175"/>
                    <a:pt x="242" y="174"/>
                  </a:cubicBezTo>
                  <a:cubicBezTo>
                    <a:pt x="301" y="173"/>
                    <a:pt x="362" y="158"/>
                    <a:pt x="421" y="165"/>
                  </a:cubicBezTo>
                  <a:cubicBezTo>
                    <a:pt x="465" y="170"/>
                    <a:pt x="505" y="185"/>
                    <a:pt x="544" y="204"/>
                  </a:cubicBezTo>
                  <a:cubicBezTo>
                    <a:pt x="512" y="181"/>
                    <a:pt x="479" y="161"/>
                    <a:pt x="442" y="148"/>
                  </a:cubicBezTo>
                  <a:cubicBezTo>
                    <a:pt x="388" y="128"/>
                    <a:pt x="332" y="126"/>
                    <a:pt x="275" y="1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52" name="Freeform 252">
              <a:extLst>
                <a:ext uri="{FF2B5EF4-FFF2-40B4-BE49-F238E27FC236}">
                  <a16:creationId xmlns:a16="http://schemas.microsoft.com/office/drawing/2014/main" id="{1BA929F0-BB49-454D-9BAC-2A8C88E0641D}"/>
                </a:ext>
              </a:extLst>
            </p:cNvPr>
            <p:cNvSpPr/>
            <p:nvPr/>
          </p:nvSpPr>
          <p:spPr bwMode="auto">
            <a:xfrm>
              <a:off x="8915136" y="1833626"/>
              <a:ext cx="582066" cy="144229"/>
            </a:xfrm>
            <a:custGeom>
              <a:gdLst>
                <a:gd fmla="*/ 79 w 557" name="T0"/>
                <a:gd fmla="*/ 3 h 139" name="T1"/>
                <a:gd fmla="*/ 79 w 557" name="T2"/>
                <a:gd fmla="*/ 0 h 139" name="T3"/>
                <a:gd fmla="*/ 38 w 557" name="T4"/>
                <a:gd fmla="*/ 17 h 139" name="T5"/>
                <a:gd fmla="*/ 8 w 557" name="T6"/>
                <a:gd fmla="*/ 17 h 139" name="T7"/>
                <a:gd fmla="*/ 0 w 557" name="T8"/>
                <a:gd fmla="*/ 20 h 139" name="T9"/>
                <a:gd fmla="*/ 231 w 557" name="T10"/>
                <a:gd fmla="*/ 72 h 139" name="T11"/>
                <a:gd fmla="*/ 254 w 557" name="T12"/>
                <a:gd fmla="*/ 83 h 139" name="T13"/>
                <a:gd fmla="*/ 256 w 557" name="T14"/>
                <a:gd fmla="*/ 84 h 139" name="T15"/>
                <a:gd fmla="*/ 261 w 557" name="T16"/>
                <a:gd fmla="*/ 86 h 139" name="T17"/>
                <a:gd fmla="*/ 281 w 557" name="T18"/>
                <a:gd fmla="*/ 97 h 139" name="T19"/>
                <a:gd fmla="*/ 557 w 557" name="T20"/>
                <a:gd fmla="*/ 139 h 139" name="T21"/>
                <a:gd fmla="*/ 401 w 557" name="T22"/>
                <a:gd fmla="*/ 104 h 139" name="T23"/>
                <a:gd fmla="*/ 79 w 557" name="T24"/>
                <a:gd fmla="*/ 3 h 139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39" w="557">
                  <a:moveTo>
                    <a:pt x="79" y="3"/>
                  </a:moveTo>
                  <a:cubicBezTo>
                    <a:pt x="78" y="2"/>
                    <a:pt x="78" y="1"/>
                    <a:pt x="79" y="0"/>
                  </a:cubicBezTo>
                  <a:cubicBezTo>
                    <a:pt x="66" y="7"/>
                    <a:pt x="52" y="13"/>
                    <a:pt x="38" y="17"/>
                  </a:cubicBezTo>
                  <a:cubicBezTo>
                    <a:pt x="29" y="19"/>
                    <a:pt x="17" y="21"/>
                    <a:pt x="8" y="17"/>
                  </a:cubicBezTo>
                  <a:cubicBezTo>
                    <a:pt x="6" y="18"/>
                    <a:pt x="3" y="19"/>
                    <a:pt x="0" y="20"/>
                  </a:cubicBezTo>
                  <a:cubicBezTo>
                    <a:pt x="80" y="18"/>
                    <a:pt x="160" y="40"/>
                    <a:pt x="231" y="72"/>
                  </a:cubicBezTo>
                  <a:cubicBezTo>
                    <a:pt x="239" y="75"/>
                    <a:pt x="246" y="79"/>
                    <a:pt x="254" y="83"/>
                  </a:cubicBezTo>
                  <a:cubicBezTo>
                    <a:pt x="255" y="83"/>
                    <a:pt x="256" y="83"/>
                    <a:pt x="256" y="84"/>
                  </a:cubicBezTo>
                  <a:cubicBezTo>
                    <a:pt x="258" y="84"/>
                    <a:pt x="259" y="85"/>
                    <a:pt x="261" y="86"/>
                  </a:cubicBezTo>
                  <a:cubicBezTo>
                    <a:pt x="267" y="90"/>
                    <a:pt x="274" y="93"/>
                    <a:pt x="281" y="97"/>
                  </a:cubicBezTo>
                  <a:cubicBezTo>
                    <a:pt x="365" y="137"/>
                    <a:pt x="464" y="129"/>
                    <a:pt x="557" y="139"/>
                  </a:cubicBezTo>
                  <a:cubicBezTo>
                    <a:pt x="506" y="122"/>
                    <a:pt x="452" y="115"/>
                    <a:pt x="401" y="104"/>
                  </a:cubicBezTo>
                  <a:cubicBezTo>
                    <a:pt x="290" y="80"/>
                    <a:pt x="183" y="47"/>
                    <a:pt x="7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53" name="Freeform 253">
              <a:extLst>
                <a:ext uri="{FF2B5EF4-FFF2-40B4-BE49-F238E27FC236}">
                  <a16:creationId xmlns:a16="http://schemas.microsoft.com/office/drawing/2014/main" id="{4708D7E7-808A-4D29-A5A9-64F87C43B824}"/>
                </a:ext>
              </a:extLst>
            </p:cNvPr>
            <p:cNvSpPr/>
            <p:nvPr/>
          </p:nvSpPr>
          <p:spPr bwMode="auto">
            <a:xfrm>
              <a:off x="9107441" y="1831908"/>
              <a:ext cx="439554" cy="152814"/>
            </a:xfrm>
            <a:custGeom>
              <a:gdLst>
                <a:gd fmla="*/ 118 w 420" name="T0"/>
                <a:gd fmla="*/ 0 h 147" name="T1"/>
                <a:gd fmla="*/ 79 w 420" name="T2"/>
                <a:gd fmla="*/ 4 h 147" name="T3"/>
                <a:gd fmla="*/ 0 w 420" name="T4"/>
                <a:gd fmla="*/ 1 h 147" name="T5"/>
                <a:gd fmla="*/ 25 w 420" name="T6"/>
                <a:gd fmla="*/ 15 h 147" name="T7"/>
                <a:gd fmla="*/ 73 w 420" name="T8"/>
                <a:gd fmla="*/ 32 h 147" name="T9"/>
                <a:gd fmla="*/ 191 w 420" name="T10"/>
                <a:gd fmla="*/ 67 h 147" name="T11"/>
                <a:gd fmla="*/ 277 w 420" name="T12"/>
                <a:gd fmla="*/ 91 h 147" name="T13"/>
                <a:gd fmla="*/ 420 w 420" name="T14"/>
                <a:gd fmla="*/ 147 h 147" name="T15"/>
                <a:gd fmla="*/ 270 w 420" name="T16"/>
                <a:gd fmla="*/ 74 h 147" name="T17"/>
                <a:gd fmla="*/ 118 w 420" name="T18"/>
                <a:gd fmla="*/ 0 h 147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47" w="420">
                  <a:moveTo>
                    <a:pt x="118" y="0"/>
                  </a:moveTo>
                  <a:cubicBezTo>
                    <a:pt x="105" y="2"/>
                    <a:pt x="92" y="4"/>
                    <a:pt x="79" y="4"/>
                  </a:cubicBezTo>
                  <a:cubicBezTo>
                    <a:pt x="53" y="5"/>
                    <a:pt x="26" y="3"/>
                    <a:pt x="0" y="1"/>
                  </a:cubicBezTo>
                  <a:cubicBezTo>
                    <a:pt x="7" y="7"/>
                    <a:pt x="17" y="11"/>
                    <a:pt x="25" y="15"/>
                  </a:cubicBezTo>
                  <a:cubicBezTo>
                    <a:pt x="41" y="22"/>
                    <a:pt x="57" y="27"/>
                    <a:pt x="73" y="32"/>
                  </a:cubicBezTo>
                  <a:cubicBezTo>
                    <a:pt x="112" y="45"/>
                    <a:pt x="151" y="56"/>
                    <a:pt x="191" y="67"/>
                  </a:cubicBezTo>
                  <a:cubicBezTo>
                    <a:pt x="219" y="75"/>
                    <a:pt x="248" y="82"/>
                    <a:pt x="277" y="91"/>
                  </a:cubicBezTo>
                  <a:cubicBezTo>
                    <a:pt x="326" y="106"/>
                    <a:pt x="373" y="126"/>
                    <a:pt x="420" y="147"/>
                  </a:cubicBezTo>
                  <a:cubicBezTo>
                    <a:pt x="372" y="120"/>
                    <a:pt x="320" y="98"/>
                    <a:pt x="270" y="74"/>
                  </a:cubicBezTo>
                  <a:cubicBezTo>
                    <a:pt x="219" y="51"/>
                    <a:pt x="166" y="29"/>
                    <a:pt x="11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54" name="Freeform 254">
              <a:extLst>
                <a:ext uri="{FF2B5EF4-FFF2-40B4-BE49-F238E27FC236}">
                  <a16:creationId xmlns:a16="http://schemas.microsoft.com/office/drawing/2014/main" id="{5F26542F-3C3A-4D88-B056-A2F1FB6B5C86}"/>
                </a:ext>
              </a:extLst>
            </p:cNvPr>
            <p:cNvSpPr/>
            <p:nvPr/>
          </p:nvSpPr>
          <p:spPr bwMode="auto">
            <a:xfrm>
              <a:off x="9047346" y="693534"/>
              <a:ext cx="329665" cy="398345"/>
            </a:xfrm>
            <a:custGeom>
              <a:gdLst>
                <a:gd fmla="*/ 156 w 315" name="T0"/>
                <a:gd fmla="*/ 186 h 382" name="T1"/>
                <a:gd fmla="*/ 82 w 315" name="T2"/>
                <a:gd fmla="*/ 246 h 382" name="T3"/>
                <a:gd fmla="*/ 27 w 315" name="T4"/>
                <a:gd fmla="*/ 323 h 382" name="T5"/>
                <a:gd fmla="*/ 0 w 315" name="T6"/>
                <a:gd fmla="*/ 382 h 382" name="T7"/>
                <a:gd fmla="*/ 0 w 315" name="T8"/>
                <a:gd fmla="*/ 381 h 382" name="T9"/>
                <a:gd fmla="*/ 83 w 315" name="T10"/>
                <a:gd fmla="*/ 301 h 382" name="T11"/>
                <a:gd fmla="*/ 136 w 315" name="T12"/>
                <a:gd fmla="*/ 237 h 382" name="T13"/>
                <a:gd fmla="*/ 214 w 315" name="T14"/>
                <a:gd fmla="*/ 158 h 382" name="T15"/>
                <a:gd fmla="*/ 315 w 315" name="T16"/>
                <a:gd fmla="*/ 0 h 382" name="T17"/>
                <a:gd fmla="*/ 314 w 315" name="T18"/>
                <a:gd fmla="*/ 1 h 382" name="T19"/>
                <a:gd fmla="*/ 246 w 315" name="T20"/>
                <a:gd fmla="*/ 100 h 382" name="T21"/>
                <a:gd fmla="*/ 156 w 315" name="T22"/>
                <a:gd fmla="*/ 186 h 382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382" w="315">
                  <a:moveTo>
                    <a:pt x="156" y="186"/>
                  </a:moveTo>
                  <a:cubicBezTo>
                    <a:pt x="131" y="206"/>
                    <a:pt x="104" y="224"/>
                    <a:pt x="82" y="246"/>
                  </a:cubicBezTo>
                  <a:cubicBezTo>
                    <a:pt x="60" y="269"/>
                    <a:pt x="42" y="295"/>
                    <a:pt x="27" y="323"/>
                  </a:cubicBezTo>
                  <a:cubicBezTo>
                    <a:pt x="17" y="342"/>
                    <a:pt x="8" y="362"/>
                    <a:pt x="0" y="382"/>
                  </a:cubicBezTo>
                  <a:cubicBezTo>
                    <a:pt x="0" y="382"/>
                    <a:pt x="0" y="382"/>
                    <a:pt x="0" y="381"/>
                  </a:cubicBezTo>
                  <a:cubicBezTo>
                    <a:pt x="21" y="349"/>
                    <a:pt x="51" y="323"/>
                    <a:pt x="83" y="301"/>
                  </a:cubicBezTo>
                  <a:cubicBezTo>
                    <a:pt x="91" y="274"/>
                    <a:pt x="115" y="255"/>
                    <a:pt x="136" y="237"/>
                  </a:cubicBezTo>
                  <a:cubicBezTo>
                    <a:pt x="163" y="212"/>
                    <a:pt x="190" y="186"/>
                    <a:pt x="214" y="158"/>
                  </a:cubicBezTo>
                  <a:cubicBezTo>
                    <a:pt x="254" y="111"/>
                    <a:pt x="285" y="55"/>
                    <a:pt x="315" y="0"/>
                  </a:cubicBezTo>
                  <a:cubicBezTo>
                    <a:pt x="315" y="0"/>
                    <a:pt x="315" y="1"/>
                    <a:pt x="314" y="1"/>
                  </a:cubicBezTo>
                  <a:cubicBezTo>
                    <a:pt x="294" y="35"/>
                    <a:pt x="272" y="70"/>
                    <a:pt x="246" y="100"/>
                  </a:cubicBezTo>
                  <a:cubicBezTo>
                    <a:pt x="219" y="132"/>
                    <a:pt x="188" y="161"/>
                    <a:pt x="156" y="1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55" name="Freeform 255">
              <a:extLst>
                <a:ext uri="{FF2B5EF4-FFF2-40B4-BE49-F238E27FC236}">
                  <a16:creationId xmlns:a16="http://schemas.microsoft.com/office/drawing/2014/main" id="{DB85BEAB-21CA-466C-8823-A540F70B0190}"/>
                </a:ext>
              </a:extLst>
            </p:cNvPr>
            <p:cNvSpPr/>
            <p:nvPr/>
          </p:nvSpPr>
          <p:spPr bwMode="auto">
            <a:xfrm>
              <a:off x="8968364" y="688382"/>
              <a:ext cx="400063" cy="317647"/>
            </a:xfrm>
            <a:custGeom>
              <a:gdLst>
                <a:gd fmla="*/ 1 w 382" name="T0"/>
                <a:gd fmla="*/ 238 h 304" name="T1"/>
                <a:gd fmla="*/ 0 w 382" name="T2"/>
                <a:gd fmla="*/ 239 h 304" name="T3"/>
                <a:gd fmla="*/ 26 w 382" name="T4"/>
                <a:gd fmla="*/ 304 h 304" name="T5"/>
                <a:gd fmla="*/ 118 w 382" name="T6"/>
                <a:gd fmla="*/ 199 h 304" name="T7"/>
                <a:gd fmla="*/ 382 w 382" name="T8"/>
                <a:gd fmla="*/ 0 h 304" name="T9"/>
                <a:gd fmla="*/ 189 w 382" name="T10"/>
                <a:gd fmla="*/ 90 h 304" name="T11"/>
                <a:gd fmla="*/ 1 w 382" name="T12"/>
                <a:gd fmla="*/ 238 h 30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04" w="382">
                  <a:moveTo>
                    <a:pt x="1" y="238"/>
                  </a:moveTo>
                  <a:cubicBezTo>
                    <a:pt x="1" y="238"/>
                    <a:pt x="1" y="239"/>
                    <a:pt x="0" y="239"/>
                  </a:cubicBezTo>
                  <a:cubicBezTo>
                    <a:pt x="12" y="259"/>
                    <a:pt x="21" y="281"/>
                    <a:pt x="26" y="304"/>
                  </a:cubicBezTo>
                  <a:cubicBezTo>
                    <a:pt x="51" y="264"/>
                    <a:pt x="81" y="228"/>
                    <a:pt x="118" y="199"/>
                  </a:cubicBezTo>
                  <a:cubicBezTo>
                    <a:pt x="204" y="131"/>
                    <a:pt x="315" y="88"/>
                    <a:pt x="382" y="0"/>
                  </a:cubicBezTo>
                  <a:cubicBezTo>
                    <a:pt x="327" y="43"/>
                    <a:pt x="253" y="65"/>
                    <a:pt x="189" y="90"/>
                  </a:cubicBezTo>
                  <a:cubicBezTo>
                    <a:pt x="117" y="118"/>
                    <a:pt x="23" y="154"/>
                    <a:pt x="1" y="2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56" name="Freeform 256">
              <a:extLst>
                <a:ext uri="{FF2B5EF4-FFF2-40B4-BE49-F238E27FC236}">
                  <a16:creationId xmlns:a16="http://schemas.microsoft.com/office/drawing/2014/main" id="{E7E9F0C2-0F89-4248-81C5-F11D72FF124F}"/>
                </a:ext>
              </a:extLst>
            </p:cNvPr>
            <p:cNvSpPr/>
            <p:nvPr/>
          </p:nvSpPr>
          <p:spPr bwMode="auto">
            <a:xfrm>
              <a:off x="8152785" y="806856"/>
              <a:ext cx="106454" cy="691954"/>
            </a:xfrm>
            <a:custGeom>
              <a:gdLst>
                <a:gd fmla="*/ 37 w 101" name="T0"/>
                <a:gd fmla="*/ 107 h 664" name="T1"/>
                <a:gd fmla="*/ 50 w 101" name="T2"/>
                <a:gd fmla="*/ 224 h 664" name="T3"/>
                <a:gd fmla="*/ 57 w 101" name="T4"/>
                <a:gd fmla="*/ 348 h 664" name="T5"/>
                <a:gd fmla="*/ 71 w 101" name="T6"/>
                <a:gd fmla="*/ 558 h 664" name="T7"/>
                <a:gd fmla="*/ 101 w 101" name="T8"/>
                <a:gd fmla="*/ 664 h 664" name="T9"/>
                <a:gd fmla="*/ 72 w 101" name="T10"/>
                <a:gd fmla="*/ 499 h 664" name="T11"/>
                <a:gd fmla="*/ 79 w 101" name="T12"/>
                <a:gd fmla="*/ 389 h 664" name="T13"/>
                <a:gd fmla="*/ 79 w 101" name="T14"/>
                <a:gd fmla="*/ 351 h 664" name="T15"/>
                <a:gd fmla="*/ 71 w 101" name="T16"/>
                <a:gd fmla="*/ 224 h 664" name="T17"/>
                <a:gd fmla="*/ 60 w 101" name="T18"/>
                <a:gd fmla="*/ 150 h 664" name="T19"/>
                <a:gd fmla="*/ 56 w 101" name="T20"/>
                <a:gd fmla="*/ 144 h 664" name="T21"/>
                <a:gd fmla="*/ 54 w 101" name="T22"/>
                <a:gd fmla="*/ 143 h 664" name="T23"/>
                <a:gd fmla="*/ 58 w 101" name="T24"/>
                <a:gd fmla="*/ 136 h 664" name="T25"/>
                <a:gd fmla="*/ 45 w 101" name="T26"/>
                <a:gd fmla="*/ 87 h 664" name="T27"/>
                <a:gd fmla="*/ 0 w 101" name="T28"/>
                <a:gd fmla="*/ 0 h 664" name="T29"/>
                <a:gd fmla="*/ 7 w 101" name="T30"/>
                <a:gd fmla="*/ 14 h 664" name="T31"/>
                <a:gd fmla="*/ 37 w 101" name="T32"/>
                <a:gd fmla="*/ 107 h 664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664" w="100">
                  <a:moveTo>
                    <a:pt x="37" y="107"/>
                  </a:moveTo>
                  <a:cubicBezTo>
                    <a:pt x="45" y="145"/>
                    <a:pt x="48" y="185"/>
                    <a:pt x="50" y="224"/>
                  </a:cubicBezTo>
                  <a:cubicBezTo>
                    <a:pt x="53" y="265"/>
                    <a:pt x="55" y="307"/>
                    <a:pt x="57" y="348"/>
                  </a:cubicBezTo>
                  <a:cubicBezTo>
                    <a:pt x="59" y="419"/>
                    <a:pt x="56" y="489"/>
                    <a:pt x="71" y="558"/>
                  </a:cubicBezTo>
                  <a:cubicBezTo>
                    <a:pt x="78" y="594"/>
                    <a:pt x="88" y="630"/>
                    <a:pt x="101" y="664"/>
                  </a:cubicBezTo>
                  <a:cubicBezTo>
                    <a:pt x="83" y="611"/>
                    <a:pt x="72" y="554"/>
                    <a:pt x="72" y="499"/>
                  </a:cubicBezTo>
                  <a:cubicBezTo>
                    <a:pt x="72" y="462"/>
                    <a:pt x="76" y="426"/>
                    <a:pt x="79" y="389"/>
                  </a:cubicBezTo>
                  <a:cubicBezTo>
                    <a:pt x="80" y="377"/>
                    <a:pt x="79" y="364"/>
                    <a:pt x="79" y="351"/>
                  </a:cubicBezTo>
                  <a:cubicBezTo>
                    <a:pt x="78" y="309"/>
                    <a:pt x="76" y="266"/>
                    <a:pt x="71" y="224"/>
                  </a:cubicBezTo>
                  <a:cubicBezTo>
                    <a:pt x="68" y="199"/>
                    <a:pt x="65" y="175"/>
                    <a:pt x="60" y="150"/>
                  </a:cubicBezTo>
                  <a:cubicBezTo>
                    <a:pt x="59" y="148"/>
                    <a:pt x="58" y="146"/>
                    <a:pt x="56" y="144"/>
                  </a:cubicBezTo>
                  <a:cubicBezTo>
                    <a:pt x="55" y="143"/>
                    <a:pt x="55" y="143"/>
                    <a:pt x="54" y="143"/>
                  </a:cubicBezTo>
                  <a:cubicBezTo>
                    <a:pt x="51" y="140"/>
                    <a:pt x="54" y="137"/>
                    <a:pt x="58" y="136"/>
                  </a:cubicBezTo>
                  <a:cubicBezTo>
                    <a:pt x="54" y="119"/>
                    <a:pt x="50" y="103"/>
                    <a:pt x="45" y="87"/>
                  </a:cubicBezTo>
                  <a:cubicBezTo>
                    <a:pt x="37" y="60"/>
                    <a:pt x="18" y="23"/>
                    <a:pt x="0" y="0"/>
                  </a:cubicBezTo>
                  <a:cubicBezTo>
                    <a:pt x="1" y="3"/>
                    <a:pt x="7" y="13"/>
                    <a:pt x="7" y="14"/>
                  </a:cubicBezTo>
                  <a:cubicBezTo>
                    <a:pt x="20" y="44"/>
                    <a:pt x="30" y="75"/>
                    <a:pt x="37" y="1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57" name="Freeform 257">
              <a:extLst>
                <a:ext uri="{FF2B5EF4-FFF2-40B4-BE49-F238E27FC236}">
                  <a16:creationId xmlns:a16="http://schemas.microsoft.com/office/drawing/2014/main" id="{66BA6654-0955-4992-9D92-E124CCF916F8}"/>
                </a:ext>
              </a:extLst>
            </p:cNvPr>
            <p:cNvSpPr/>
            <p:nvPr/>
          </p:nvSpPr>
          <p:spPr bwMode="auto">
            <a:xfrm>
              <a:off x="8151069" y="796554"/>
              <a:ext cx="101304" cy="169984"/>
            </a:xfrm>
            <a:custGeom>
              <a:gdLst>
                <a:gd fmla="*/ 67 w 97" name="T0"/>
                <a:gd fmla="*/ 146 h 164" name="T1"/>
                <a:gd fmla="*/ 97 w 97" name="T2"/>
                <a:gd fmla="*/ 164 h 164" name="T3"/>
                <a:gd fmla="*/ 58 w 97" name="T4"/>
                <a:gd fmla="*/ 74 h 164" name="T5"/>
                <a:gd fmla="*/ 0 w 97" name="T6"/>
                <a:gd fmla="*/ 0 h 164" name="T7"/>
                <a:gd fmla="*/ 53 w 97" name="T8"/>
                <a:gd fmla="*/ 92 h 164" name="T9"/>
                <a:gd fmla="*/ 67 w 97" name="T10"/>
                <a:gd fmla="*/ 146 h 164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64" w="97">
                  <a:moveTo>
                    <a:pt x="67" y="146"/>
                  </a:moveTo>
                  <a:cubicBezTo>
                    <a:pt x="77" y="152"/>
                    <a:pt x="87" y="158"/>
                    <a:pt x="97" y="164"/>
                  </a:cubicBezTo>
                  <a:cubicBezTo>
                    <a:pt x="86" y="133"/>
                    <a:pt x="74" y="103"/>
                    <a:pt x="58" y="74"/>
                  </a:cubicBezTo>
                  <a:cubicBezTo>
                    <a:pt x="46" y="52"/>
                    <a:pt x="20" y="16"/>
                    <a:pt x="0" y="0"/>
                  </a:cubicBezTo>
                  <a:cubicBezTo>
                    <a:pt x="19" y="23"/>
                    <a:pt x="45" y="64"/>
                    <a:pt x="53" y="92"/>
                  </a:cubicBezTo>
                  <a:cubicBezTo>
                    <a:pt x="59" y="110"/>
                    <a:pt x="63" y="128"/>
                    <a:pt x="67" y="1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58" name="Freeform 258">
              <a:extLst>
                <a:ext uri="{FF2B5EF4-FFF2-40B4-BE49-F238E27FC236}">
                  <a16:creationId xmlns:a16="http://schemas.microsoft.com/office/drawing/2014/main" id="{A36F54D3-732C-476F-A74B-C5DFFDF59F4F}"/>
                </a:ext>
              </a:extLst>
            </p:cNvPr>
            <p:cNvSpPr/>
            <p:nvPr/>
          </p:nvSpPr>
          <p:spPr bwMode="auto">
            <a:xfrm>
              <a:off x="8152785" y="818875"/>
              <a:ext cx="132210" cy="748615"/>
            </a:xfrm>
            <a:custGeom>
              <a:gdLst>
                <a:gd fmla="*/ 51 w 125" name="T0"/>
                <a:gd fmla="*/ 349 h 720" name="T1"/>
                <a:gd fmla="*/ 45 w 125" name="T2"/>
                <a:gd fmla="*/ 230 h 720" name="T3"/>
                <a:gd fmla="*/ 34 w 125" name="T4"/>
                <a:gd fmla="*/ 115 h 720" name="T5"/>
                <a:gd fmla="*/ 0 w 125" name="T6"/>
                <a:gd fmla="*/ 0 h 720" name="T7"/>
                <a:gd fmla="*/ 31 w 125" name="T8"/>
                <a:gd fmla="*/ 259 h 720" name="T9"/>
                <a:gd fmla="*/ 48 w 125" name="T10"/>
                <a:gd fmla="*/ 505 h 720" name="T11"/>
                <a:gd fmla="*/ 122 w 125" name="T12"/>
                <a:gd fmla="*/ 715 h 720" name="T13"/>
                <a:gd fmla="*/ 125 w 125" name="T14"/>
                <a:gd fmla="*/ 720 h 720" name="T15"/>
                <a:gd fmla="*/ 65 w 125" name="T16"/>
                <a:gd fmla="*/ 549 h 720" name="T17"/>
                <a:gd fmla="*/ 51 w 125" name="T18"/>
                <a:gd fmla="*/ 349 h 720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720" w="125">
                  <a:moveTo>
                    <a:pt x="51" y="349"/>
                  </a:moveTo>
                  <a:cubicBezTo>
                    <a:pt x="50" y="310"/>
                    <a:pt x="48" y="270"/>
                    <a:pt x="45" y="230"/>
                  </a:cubicBezTo>
                  <a:cubicBezTo>
                    <a:pt x="43" y="192"/>
                    <a:pt x="41" y="152"/>
                    <a:pt x="34" y="115"/>
                  </a:cubicBezTo>
                  <a:cubicBezTo>
                    <a:pt x="29" y="83"/>
                    <a:pt x="11" y="29"/>
                    <a:pt x="0" y="0"/>
                  </a:cubicBezTo>
                  <a:cubicBezTo>
                    <a:pt x="21" y="76"/>
                    <a:pt x="30" y="180"/>
                    <a:pt x="31" y="259"/>
                  </a:cubicBezTo>
                  <a:cubicBezTo>
                    <a:pt x="32" y="341"/>
                    <a:pt x="37" y="424"/>
                    <a:pt x="48" y="505"/>
                  </a:cubicBezTo>
                  <a:cubicBezTo>
                    <a:pt x="58" y="579"/>
                    <a:pt x="83" y="652"/>
                    <a:pt x="122" y="715"/>
                  </a:cubicBezTo>
                  <a:cubicBezTo>
                    <a:pt x="123" y="717"/>
                    <a:pt x="124" y="718"/>
                    <a:pt x="125" y="720"/>
                  </a:cubicBezTo>
                  <a:cubicBezTo>
                    <a:pt x="97" y="666"/>
                    <a:pt x="77" y="609"/>
                    <a:pt x="65" y="549"/>
                  </a:cubicBezTo>
                  <a:cubicBezTo>
                    <a:pt x="52" y="483"/>
                    <a:pt x="53" y="417"/>
                    <a:pt x="51" y="3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59" name="Freeform 259">
              <a:extLst>
                <a:ext uri="{FF2B5EF4-FFF2-40B4-BE49-F238E27FC236}">
                  <a16:creationId xmlns:a16="http://schemas.microsoft.com/office/drawing/2014/main" id="{FAB36C45-F923-41D4-8367-76CF28A6A281}"/>
                </a:ext>
              </a:extLst>
            </p:cNvPr>
            <p:cNvSpPr/>
            <p:nvPr/>
          </p:nvSpPr>
          <p:spPr bwMode="auto">
            <a:xfrm>
              <a:off x="8166521" y="803422"/>
              <a:ext cx="130493" cy="185437"/>
            </a:xfrm>
            <a:custGeom>
              <a:gdLst>
                <a:gd fmla="*/ 48 w 124" name="T0"/>
                <a:gd fmla="*/ 66 h 178" name="T1"/>
                <a:gd fmla="*/ 89 w 124" name="T2"/>
                <a:gd fmla="*/ 161 h 178" name="T3"/>
                <a:gd fmla="*/ 124 w 124" name="T4"/>
                <a:gd fmla="*/ 178 h 178" name="T5"/>
                <a:gd fmla="*/ 69 w 124" name="T6"/>
                <a:gd fmla="*/ 67 h 178" name="T7"/>
                <a:gd fmla="*/ 0 w 124" name="T8"/>
                <a:gd fmla="*/ 0 h 178" name="T9"/>
                <a:gd fmla="*/ 48 w 124" name="T10"/>
                <a:gd fmla="*/ 66 h 178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78" w="124">
                  <a:moveTo>
                    <a:pt x="48" y="66"/>
                  </a:moveTo>
                  <a:cubicBezTo>
                    <a:pt x="64" y="96"/>
                    <a:pt x="77" y="128"/>
                    <a:pt x="89" y="161"/>
                  </a:cubicBezTo>
                  <a:cubicBezTo>
                    <a:pt x="101" y="167"/>
                    <a:pt x="113" y="172"/>
                    <a:pt x="124" y="178"/>
                  </a:cubicBezTo>
                  <a:cubicBezTo>
                    <a:pt x="111" y="139"/>
                    <a:pt x="95" y="100"/>
                    <a:pt x="69" y="67"/>
                  </a:cubicBezTo>
                  <a:cubicBezTo>
                    <a:pt x="52" y="45"/>
                    <a:pt x="27" y="15"/>
                    <a:pt x="0" y="0"/>
                  </a:cubicBezTo>
                  <a:cubicBezTo>
                    <a:pt x="19" y="17"/>
                    <a:pt x="36" y="44"/>
                    <a:pt x="48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60" name="Freeform 260">
              <a:extLst>
                <a:ext uri="{FF2B5EF4-FFF2-40B4-BE49-F238E27FC236}">
                  <a16:creationId xmlns:a16="http://schemas.microsoft.com/office/drawing/2014/main" id="{BA747D96-3F1A-4D39-B90B-68BF32D192AA}"/>
                </a:ext>
              </a:extLst>
            </p:cNvPr>
            <p:cNvSpPr/>
            <p:nvPr/>
          </p:nvSpPr>
          <p:spPr bwMode="auto">
            <a:xfrm>
              <a:off x="8151069" y="829177"/>
              <a:ext cx="331383" cy="939203"/>
            </a:xfrm>
            <a:custGeom>
              <a:gdLst>
                <a:gd fmla="*/ 317 w 317" name="T0"/>
                <a:gd fmla="*/ 902 h 902" name="T1"/>
                <a:gd fmla="*/ 237 w 317" name="T2"/>
                <a:gd fmla="*/ 843 h 902" name="T3"/>
                <a:gd fmla="*/ 177 w 317" name="T4"/>
                <a:gd fmla="*/ 779 h 902" name="T5"/>
                <a:gd fmla="*/ 168 w 317" name="T6"/>
                <a:gd fmla="*/ 768 h 902" name="T7"/>
                <a:gd fmla="*/ 104 w 317" name="T8"/>
                <a:gd fmla="*/ 679 h 902" name="T9"/>
                <a:gd fmla="*/ 61 w 317" name="T10"/>
                <a:gd fmla="*/ 574 h 902" name="T11"/>
                <a:gd fmla="*/ 40 w 317" name="T12"/>
                <a:gd fmla="*/ 450 h 902" name="T13"/>
                <a:gd fmla="*/ 30 w 317" name="T14"/>
                <a:gd fmla="*/ 328 h 902" name="T15"/>
                <a:gd fmla="*/ 27 w 317" name="T16"/>
                <a:gd fmla="*/ 205 h 902" name="T17"/>
                <a:gd fmla="*/ 3 w 317" name="T18"/>
                <a:gd fmla="*/ 0 h 902" name="T19"/>
                <a:gd fmla="*/ 1 w 317" name="T20"/>
                <a:gd fmla="*/ 255 h 902" name="T21"/>
                <a:gd fmla="*/ 317 w 317" name="T22"/>
                <a:gd fmla="*/ 902 h 902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902" w="317">
                  <a:moveTo>
                    <a:pt x="317" y="902"/>
                  </a:moveTo>
                  <a:cubicBezTo>
                    <a:pt x="297" y="886"/>
                    <a:pt x="260" y="862"/>
                    <a:pt x="237" y="843"/>
                  </a:cubicBezTo>
                  <a:cubicBezTo>
                    <a:pt x="214" y="825"/>
                    <a:pt x="195" y="802"/>
                    <a:pt x="177" y="779"/>
                  </a:cubicBezTo>
                  <a:cubicBezTo>
                    <a:pt x="174" y="776"/>
                    <a:pt x="171" y="772"/>
                    <a:pt x="168" y="768"/>
                  </a:cubicBezTo>
                  <a:cubicBezTo>
                    <a:pt x="141" y="743"/>
                    <a:pt x="121" y="711"/>
                    <a:pt x="104" y="679"/>
                  </a:cubicBezTo>
                  <a:cubicBezTo>
                    <a:pt x="87" y="645"/>
                    <a:pt x="72" y="610"/>
                    <a:pt x="61" y="574"/>
                  </a:cubicBezTo>
                  <a:cubicBezTo>
                    <a:pt x="49" y="534"/>
                    <a:pt x="44" y="492"/>
                    <a:pt x="40" y="450"/>
                  </a:cubicBezTo>
                  <a:cubicBezTo>
                    <a:pt x="36" y="410"/>
                    <a:pt x="32" y="369"/>
                    <a:pt x="30" y="328"/>
                  </a:cubicBezTo>
                  <a:cubicBezTo>
                    <a:pt x="28" y="287"/>
                    <a:pt x="28" y="246"/>
                    <a:pt x="27" y="205"/>
                  </a:cubicBezTo>
                  <a:cubicBezTo>
                    <a:pt x="26" y="134"/>
                    <a:pt x="19" y="68"/>
                    <a:pt x="3" y="0"/>
                  </a:cubicBezTo>
                  <a:cubicBezTo>
                    <a:pt x="12" y="86"/>
                    <a:pt x="0" y="168"/>
                    <a:pt x="1" y="255"/>
                  </a:cubicBezTo>
                  <a:cubicBezTo>
                    <a:pt x="4" y="490"/>
                    <a:pt x="79" y="800"/>
                    <a:pt x="317" y="9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61" name="Freeform 261">
              <a:extLst>
                <a:ext uri="{FF2B5EF4-FFF2-40B4-BE49-F238E27FC236}">
                  <a16:creationId xmlns:a16="http://schemas.microsoft.com/office/drawing/2014/main" id="{6349AEB4-808C-42A3-B8FD-298F147F9B52}"/>
                </a:ext>
              </a:extLst>
            </p:cNvPr>
            <p:cNvSpPr/>
            <p:nvPr/>
          </p:nvSpPr>
          <p:spPr bwMode="auto">
            <a:xfrm>
              <a:off x="7914122" y="872102"/>
              <a:ext cx="554594" cy="949505"/>
            </a:xfrm>
            <a:custGeom>
              <a:gdLst>
                <a:gd fmla="*/ 28 w 530" name="T0"/>
                <a:gd fmla="*/ 47 h 912" name="T1"/>
                <a:gd fmla="*/ 58 w 530" name="T2"/>
                <a:gd fmla="*/ 106 h 912" name="T3"/>
                <a:gd fmla="*/ 96 w 530" name="T4"/>
                <a:gd fmla="*/ 255 h 912" name="T5"/>
                <a:gd fmla="*/ 149 w 530" name="T6"/>
                <a:gd fmla="*/ 503 h 912" name="T7"/>
                <a:gd fmla="*/ 197 w 530" name="T8"/>
                <a:gd fmla="*/ 612 h 912" name="T9"/>
                <a:gd fmla="*/ 249 w 530" name="T10"/>
                <a:gd fmla="*/ 716 h 912" name="T11"/>
                <a:gd fmla="*/ 407 w 530" name="T12"/>
                <a:gd fmla="*/ 861 h 912" name="T13"/>
                <a:gd fmla="*/ 489 w 530" name="T14"/>
                <a:gd fmla="*/ 897 h 912" name="T15"/>
                <a:gd fmla="*/ 530 w 530" name="T16"/>
                <a:gd fmla="*/ 912 h 912" name="T17"/>
                <a:gd fmla="*/ 394 w 530" name="T18"/>
                <a:gd fmla="*/ 848 h 912" name="T19"/>
                <a:gd fmla="*/ 198 w 530" name="T20"/>
                <a:gd fmla="*/ 569 h 912" name="T21"/>
                <a:gd fmla="*/ 141 w 530" name="T22"/>
                <a:gd fmla="*/ 377 h 912" name="T23"/>
                <a:gd fmla="*/ 113 w 530" name="T24"/>
                <a:gd fmla="*/ 240 h 912" name="T25"/>
                <a:gd fmla="*/ 63 w 530" name="T26"/>
                <a:gd fmla="*/ 84 h 912" name="T27"/>
                <a:gd fmla="*/ 0 w 530" name="T28"/>
                <a:gd fmla="*/ 0 h 912" name="T29"/>
                <a:gd fmla="*/ 13 w 530" name="T30"/>
                <a:gd fmla="*/ 19 h 912" name="T31"/>
                <a:gd fmla="*/ 28 w 530" name="T32"/>
                <a:gd fmla="*/ 47 h 912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912" w="530">
                  <a:moveTo>
                    <a:pt x="28" y="47"/>
                  </a:moveTo>
                  <a:cubicBezTo>
                    <a:pt x="39" y="66"/>
                    <a:pt x="50" y="85"/>
                    <a:pt x="58" y="106"/>
                  </a:cubicBezTo>
                  <a:cubicBezTo>
                    <a:pt x="77" y="153"/>
                    <a:pt x="87" y="205"/>
                    <a:pt x="96" y="255"/>
                  </a:cubicBezTo>
                  <a:cubicBezTo>
                    <a:pt x="112" y="338"/>
                    <a:pt x="121" y="423"/>
                    <a:pt x="149" y="503"/>
                  </a:cubicBezTo>
                  <a:cubicBezTo>
                    <a:pt x="162" y="541"/>
                    <a:pt x="180" y="576"/>
                    <a:pt x="197" y="612"/>
                  </a:cubicBezTo>
                  <a:cubicBezTo>
                    <a:pt x="213" y="647"/>
                    <a:pt x="228" y="683"/>
                    <a:pt x="249" y="716"/>
                  </a:cubicBezTo>
                  <a:cubicBezTo>
                    <a:pt x="286" y="777"/>
                    <a:pt x="343" y="828"/>
                    <a:pt x="407" y="861"/>
                  </a:cubicBezTo>
                  <a:cubicBezTo>
                    <a:pt x="433" y="875"/>
                    <a:pt x="461" y="887"/>
                    <a:pt x="489" y="897"/>
                  </a:cubicBezTo>
                  <a:cubicBezTo>
                    <a:pt x="502" y="903"/>
                    <a:pt x="516" y="908"/>
                    <a:pt x="530" y="912"/>
                  </a:cubicBezTo>
                  <a:cubicBezTo>
                    <a:pt x="484" y="893"/>
                    <a:pt x="436" y="876"/>
                    <a:pt x="394" y="848"/>
                  </a:cubicBezTo>
                  <a:cubicBezTo>
                    <a:pt x="299" y="781"/>
                    <a:pt x="239" y="676"/>
                    <a:pt x="198" y="569"/>
                  </a:cubicBezTo>
                  <a:cubicBezTo>
                    <a:pt x="174" y="507"/>
                    <a:pt x="155" y="442"/>
                    <a:pt x="141" y="377"/>
                  </a:cubicBezTo>
                  <a:cubicBezTo>
                    <a:pt x="132" y="332"/>
                    <a:pt x="124" y="286"/>
                    <a:pt x="113" y="240"/>
                  </a:cubicBezTo>
                  <a:cubicBezTo>
                    <a:pt x="101" y="187"/>
                    <a:pt x="86" y="133"/>
                    <a:pt x="63" y="84"/>
                  </a:cubicBezTo>
                  <a:cubicBezTo>
                    <a:pt x="49" y="54"/>
                    <a:pt x="30" y="18"/>
                    <a:pt x="0" y="0"/>
                  </a:cubicBezTo>
                  <a:cubicBezTo>
                    <a:pt x="4" y="7"/>
                    <a:pt x="9" y="13"/>
                    <a:pt x="13" y="19"/>
                  </a:cubicBezTo>
                  <a:cubicBezTo>
                    <a:pt x="18" y="28"/>
                    <a:pt x="23" y="37"/>
                    <a:pt x="28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62" name="Freeform 262">
              <a:extLst>
                <a:ext uri="{FF2B5EF4-FFF2-40B4-BE49-F238E27FC236}">
                  <a16:creationId xmlns:a16="http://schemas.microsoft.com/office/drawing/2014/main" id="{C9EBC191-8B35-495C-A56A-43C42E7A8688}"/>
                </a:ext>
              </a:extLst>
            </p:cNvPr>
            <p:cNvSpPr/>
            <p:nvPr/>
          </p:nvSpPr>
          <p:spPr bwMode="auto">
            <a:xfrm>
              <a:off x="8183692" y="805139"/>
              <a:ext cx="248967" cy="278155"/>
            </a:xfrm>
            <a:custGeom>
              <a:gdLst>
                <a:gd fmla="*/ 97 w 238" name="T0"/>
                <a:gd fmla="*/ 73 h 268" name="T1"/>
                <a:gd fmla="*/ 191 w 238" name="T2"/>
                <a:gd fmla="*/ 228 h 268" name="T3"/>
                <a:gd fmla="*/ 204 w 238" name="T4"/>
                <a:gd fmla="*/ 238 h 268" name="T5"/>
                <a:gd fmla="*/ 235 w 238" name="T6"/>
                <a:gd fmla="*/ 268 h 268" name="T7"/>
                <a:gd fmla="*/ 238 w 238" name="T8"/>
                <a:gd fmla="*/ 240 h 268" name="T9"/>
                <a:gd fmla="*/ 203 w 238" name="T10"/>
                <a:gd fmla="*/ 168 h 268" name="T11"/>
                <a:gd fmla="*/ 143 w 238" name="T12"/>
                <a:gd fmla="*/ 96 h 268" name="T13"/>
                <a:gd fmla="*/ 12 w 238" name="T14"/>
                <a:gd fmla="*/ 4 h 268" name="T15"/>
                <a:gd fmla="*/ 0 w 238" name="T16"/>
                <a:gd fmla="*/ 0 h 268" name="T17"/>
                <a:gd fmla="*/ 97 w 238" name="T18"/>
                <a:gd fmla="*/ 73 h 268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68" w="238">
                  <a:moveTo>
                    <a:pt x="97" y="73"/>
                  </a:moveTo>
                  <a:cubicBezTo>
                    <a:pt x="138" y="118"/>
                    <a:pt x="165" y="173"/>
                    <a:pt x="191" y="228"/>
                  </a:cubicBezTo>
                  <a:cubicBezTo>
                    <a:pt x="195" y="231"/>
                    <a:pt x="200" y="234"/>
                    <a:pt x="204" y="238"/>
                  </a:cubicBezTo>
                  <a:cubicBezTo>
                    <a:pt x="215" y="247"/>
                    <a:pt x="226" y="257"/>
                    <a:pt x="235" y="268"/>
                  </a:cubicBezTo>
                  <a:cubicBezTo>
                    <a:pt x="236" y="259"/>
                    <a:pt x="237" y="250"/>
                    <a:pt x="238" y="240"/>
                  </a:cubicBezTo>
                  <a:cubicBezTo>
                    <a:pt x="232" y="214"/>
                    <a:pt x="218" y="190"/>
                    <a:pt x="203" y="168"/>
                  </a:cubicBezTo>
                  <a:cubicBezTo>
                    <a:pt x="185" y="143"/>
                    <a:pt x="166" y="117"/>
                    <a:pt x="143" y="96"/>
                  </a:cubicBezTo>
                  <a:cubicBezTo>
                    <a:pt x="104" y="58"/>
                    <a:pt x="63" y="26"/>
                    <a:pt x="12" y="4"/>
                  </a:cubicBezTo>
                  <a:cubicBezTo>
                    <a:pt x="6" y="2"/>
                    <a:pt x="5" y="2"/>
                    <a:pt x="0" y="0"/>
                  </a:cubicBezTo>
                  <a:cubicBezTo>
                    <a:pt x="42" y="17"/>
                    <a:pt x="66" y="38"/>
                    <a:pt x="97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63" name="Freeform 263">
              <a:extLst>
                <a:ext uri="{FF2B5EF4-FFF2-40B4-BE49-F238E27FC236}">
                  <a16:creationId xmlns:a16="http://schemas.microsoft.com/office/drawing/2014/main" id="{5C3FD659-5E0A-4944-A50F-867CE7191320}"/>
                </a:ext>
              </a:extLst>
            </p:cNvPr>
            <p:cNvSpPr/>
            <p:nvPr/>
          </p:nvSpPr>
          <p:spPr bwMode="auto">
            <a:xfrm>
              <a:off x="7926141" y="854932"/>
              <a:ext cx="214626" cy="259268"/>
            </a:xfrm>
            <a:custGeom>
              <a:gdLst>
                <a:gd fmla="*/ 100 w 204" name="T0"/>
                <a:gd fmla="*/ 57 h 250" name="T1"/>
                <a:gd fmla="*/ 161 w 204" name="T2"/>
                <a:gd fmla="*/ 160 h 250" name="T3"/>
                <a:gd fmla="*/ 203 w 204" name="T4"/>
                <a:gd fmla="*/ 250 h 250" name="T5"/>
                <a:gd fmla="*/ 203 w 204" name="T6"/>
                <a:gd fmla="*/ 184 h 250" name="T7"/>
                <a:gd fmla="*/ 204 w 204" name="T8"/>
                <a:gd fmla="*/ 144 h 250" name="T9"/>
                <a:gd fmla="*/ 105 w 204" name="T10"/>
                <a:gd fmla="*/ 41 h 250" name="T11"/>
                <a:gd fmla="*/ 0 w 204" name="T12"/>
                <a:gd fmla="*/ 0 h 250" name="T13"/>
                <a:gd fmla="*/ 100 w 204" name="T14"/>
                <a:gd fmla="*/ 57 h 250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250" w="204">
                  <a:moveTo>
                    <a:pt x="100" y="57"/>
                  </a:moveTo>
                  <a:cubicBezTo>
                    <a:pt x="126" y="86"/>
                    <a:pt x="143" y="126"/>
                    <a:pt x="161" y="160"/>
                  </a:cubicBezTo>
                  <a:cubicBezTo>
                    <a:pt x="177" y="189"/>
                    <a:pt x="191" y="219"/>
                    <a:pt x="203" y="250"/>
                  </a:cubicBezTo>
                  <a:cubicBezTo>
                    <a:pt x="203" y="228"/>
                    <a:pt x="203" y="206"/>
                    <a:pt x="203" y="184"/>
                  </a:cubicBezTo>
                  <a:cubicBezTo>
                    <a:pt x="203" y="171"/>
                    <a:pt x="204" y="158"/>
                    <a:pt x="204" y="144"/>
                  </a:cubicBezTo>
                  <a:cubicBezTo>
                    <a:pt x="177" y="105"/>
                    <a:pt x="144" y="69"/>
                    <a:pt x="105" y="41"/>
                  </a:cubicBezTo>
                  <a:cubicBezTo>
                    <a:pt x="75" y="19"/>
                    <a:pt x="38" y="0"/>
                    <a:pt x="0" y="0"/>
                  </a:cubicBezTo>
                  <a:cubicBezTo>
                    <a:pt x="37" y="6"/>
                    <a:pt x="77" y="31"/>
                    <a:pt x="100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64" name="Freeform 264">
              <a:extLst>
                <a:ext uri="{FF2B5EF4-FFF2-40B4-BE49-F238E27FC236}">
                  <a16:creationId xmlns:a16="http://schemas.microsoft.com/office/drawing/2014/main" id="{F317631A-1BE2-40DF-81D2-C076BAEECCE5}"/>
                </a:ext>
              </a:extLst>
            </p:cNvPr>
            <p:cNvSpPr/>
            <p:nvPr/>
          </p:nvSpPr>
          <p:spPr bwMode="auto">
            <a:xfrm>
              <a:off x="8223183" y="818875"/>
              <a:ext cx="224928" cy="221494"/>
            </a:xfrm>
            <a:custGeom>
              <a:gdLst>
                <a:gd fmla="*/ 168 w 214" name="T0"/>
                <a:gd fmla="*/ 150 h 213" name="T1"/>
                <a:gd fmla="*/ 202 w 214" name="T2"/>
                <a:gd fmla="*/ 213 h 213" name="T3"/>
                <a:gd fmla="*/ 214 w 214" name="T4"/>
                <a:gd fmla="*/ 167 h 213" name="T5"/>
                <a:gd fmla="*/ 212 w 214" name="T6"/>
                <a:gd fmla="*/ 166 h 213" name="T7"/>
                <a:gd fmla="*/ 76 w 214" name="T8"/>
                <a:gd fmla="*/ 41 h 213" name="T9"/>
                <a:gd fmla="*/ 0 w 214" name="T10"/>
                <a:gd fmla="*/ 0 h 213" name="T11"/>
                <a:gd fmla="*/ 111 w 214" name="T12"/>
                <a:gd fmla="*/ 81 h 213" name="T13"/>
                <a:gd fmla="*/ 168 w 214" name="T14"/>
                <a:gd fmla="*/ 150 h 213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213" w="214">
                  <a:moveTo>
                    <a:pt x="168" y="150"/>
                  </a:moveTo>
                  <a:cubicBezTo>
                    <a:pt x="182" y="169"/>
                    <a:pt x="195" y="190"/>
                    <a:pt x="202" y="213"/>
                  </a:cubicBezTo>
                  <a:cubicBezTo>
                    <a:pt x="205" y="198"/>
                    <a:pt x="209" y="182"/>
                    <a:pt x="214" y="167"/>
                  </a:cubicBezTo>
                  <a:cubicBezTo>
                    <a:pt x="213" y="167"/>
                    <a:pt x="212" y="166"/>
                    <a:pt x="212" y="166"/>
                  </a:cubicBezTo>
                  <a:cubicBezTo>
                    <a:pt x="173" y="119"/>
                    <a:pt x="127" y="76"/>
                    <a:pt x="76" y="41"/>
                  </a:cubicBezTo>
                  <a:cubicBezTo>
                    <a:pt x="55" y="27"/>
                    <a:pt x="24" y="11"/>
                    <a:pt x="0" y="0"/>
                  </a:cubicBezTo>
                  <a:cubicBezTo>
                    <a:pt x="38" y="21"/>
                    <a:pt x="81" y="52"/>
                    <a:pt x="111" y="81"/>
                  </a:cubicBezTo>
                  <a:cubicBezTo>
                    <a:pt x="132" y="102"/>
                    <a:pt x="151" y="125"/>
                    <a:pt x="168" y="1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65" name="Freeform 265">
              <a:extLst>
                <a:ext uri="{FF2B5EF4-FFF2-40B4-BE49-F238E27FC236}">
                  <a16:creationId xmlns:a16="http://schemas.microsoft.com/office/drawing/2014/main" id="{099B7521-E032-4142-8C05-83B6D6A7D338}"/>
                </a:ext>
              </a:extLst>
            </p:cNvPr>
            <p:cNvSpPr/>
            <p:nvPr/>
          </p:nvSpPr>
          <p:spPr bwMode="auto">
            <a:xfrm>
              <a:off x="7984519" y="1838776"/>
              <a:ext cx="475611" cy="278155"/>
            </a:xfrm>
            <a:custGeom>
              <a:gdLst>
                <a:gd fmla="*/ 450 w 454" name="T0"/>
                <a:gd fmla="*/ 1 h 267" name="T1"/>
                <a:gd fmla="*/ 365 w 454" name="T2"/>
                <a:gd fmla="*/ 46 h 267" name="T3"/>
                <a:gd fmla="*/ 267 w 454" name="T4"/>
                <a:gd fmla="*/ 140 h 267" name="T5"/>
                <a:gd fmla="*/ 157 w 454" name="T6"/>
                <a:gd fmla="*/ 220 h 267" name="T7"/>
                <a:gd fmla="*/ 89 w 454" name="T8"/>
                <a:gd fmla="*/ 255 h 267" name="T9"/>
                <a:gd fmla="*/ 6 w 454" name="T10"/>
                <a:gd fmla="*/ 258 h 267" name="T11"/>
                <a:gd fmla="*/ 4 w 454" name="T12"/>
                <a:gd fmla="*/ 262 h 267" name="T13"/>
                <a:gd fmla="*/ 122 w 454" name="T14"/>
                <a:gd fmla="*/ 246 h 267" name="T15"/>
                <a:gd fmla="*/ 233 w 454" name="T16"/>
                <a:gd fmla="*/ 173 h 267" name="T17"/>
                <a:gd fmla="*/ 331 w 454" name="T18"/>
                <a:gd fmla="*/ 86 h 267" name="T19"/>
                <a:gd fmla="*/ 384 w 454" name="T20"/>
                <a:gd fmla="*/ 37 h 267" name="T21"/>
                <a:gd fmla="*/ 450 w 454" name="T22"/>
                <a:gd fmla="*/ 5 h 267" name="T23"/>
                <a:gd fmla="*/ 450 w 454" name="T24"/>
                <a:gd fmla="*/ 1 h 267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267" w="452">
                  <a:moveTo>
                    <a:pt x="450" y="1"/>
                  </a:moveTo>
                  <a:cubicBezTo>
                    <a:pt x="420" y="5"/>
                    <a:pt x="387" y="27"/>
                    <a:pt x="365" y="46"/>
                  </a:cubicBezTo>
                  <a:cubicBezTo>
                    <a:pt x="331" y="75"/>
                    <a:pt x="301" y="110"/>
                    <a:pt x="267" y="140"/>
                  </a:cubicBezTo>
                  <a:cubicBezTo>
                    <a:pt x="233" y="171"/>
                    <a:pt x="195" y="195"/>
                    <a:pt x="157" y="220"/>
                  </a:cubicBezTo>
                  <a:cubicBezTo>
                    <a:pt x="136" y="234"/>
                    <a:pt x="114" y="247"/>
                    <a:pt x="89" y="255"/>
                  </a:cubicBezTo>
                  <a:cubicBezTo>
                    <a:pt x="62" y="264"/>
                    <a:pt x="33" y="261"/>
                    <a:pt x="6" y="258"/>
                  </a:cubicBezTo>
                  <a:cubicBezTo>
                    <a:pt x="3" y="258"/>
                    <a:pt x="0" y="262"/>
                    <a:pt x="4" y="262"/>
                  </a:cubicBezTo>
                  <a:cubicBezTo>
                    <a:pt x="46" y="267"/>
                    <a:pt x="83" y="265"/>
                    <a:pt x="122" y="246"/>
                  </a:cubicBezTo>
                  <a:cubicBezTo>
                    <a:pt x="161" y="227"/>
                    <a:pt x="199" y="199"/>
                    <a:pt x="233" y="173"/>
                  </a:cubicBezTo>
                  <a:cubicBezTo>
                    <a:pt x="268" y="147"/>
                    <a:pt x="300" y="116"/>
                    <a:pt x="331" y="86"/>
                  </a:cubicBezTo>
                  <a:cubicBezTo>
                    <a:pt x="348" y="69"/>
                    <a:pt x="364" y="51"/>
                    <a:pt x="384" y="37"/>
                  </a:cubicBezTo>
                  <a:cubicBezTo>
                    <a:pt x="400" y="24"/>
                    <a:pt x="429" y="8"/>
                    <a:pt x="450" y="5"/>
                  </a:cubicBezTo>
                  <a:cubicBezTo>
                    <a:pt x="453" y="5"/>
                    <a:pt x="454" y="0"/>
                    <a:pt x="45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66" name="Freeform 266">
              <a:extLst>
                <a:ext uri="{FF2B5EF4-FFF2-40B4-BE49-F238E27FC236}">
                  <a16:creationId xmlns:a16="http://schemas.microsoft.com/office/drawing/2014/main" id="{19E0A654-6355-43EA-B6C7-4D1BA079C579}"/>
                </a:ext>
              </a:extLst>
            </p:cNvPr>
            <p:cNvSpPr/>
            <p:nvPr/>
          </p:nvSpPr>
          <p:spPr bwMode="auto">
            <a:xfrm>
              <a:off x="7989670" y="1842210"/>
              <a:ext cx="468743" cy="285023"/>
            </a:xfrm>
            <a:custGeom>
              <a:gdLst>
                <a:gd fmla="*/ 446 w 449" name="T0"/>
                <a:gd fmla="*/ 0 h 274" name="T1"/>
                <a:gd fmla="*/ 259 w 449" name="T2"/>
                <a:gd fmla="*/ 109 h 274" name="T3"/>
                <a:gd fmla="*/ 155 w 449" name="T4"/>
                <a:gd fmla="*/ 202 h 274" name="T5"/>
                <a:gd fmla="*/ 7 w 449" name="T6"/>
                <a:gd fmla="*/ 257 h 274" name="T7"/>
                <a:gd fmla="*/ 2 w 449" name="T8"/>
                <a:gd fmla="*/ 260 h 274" name="T9"/>
                <a:gd fmla="*/ 194 w 449" name="T10"/>
                <a:gd fmla="*/ 174 h 274" name="T11"/>
                <a:gd fmla="*/ 300 w 449" name="T12"/>
                <a:gd fmla="*/ 76 h 274" name="T13"/>
                <a:gd fmla="*/ 443 w 449" name="T14"/>
                <a:gd fmla="*/ 2 h 274" name="T15"/>
                <a:gd fmla="*/ 446 w 449" name="T16"/>
                <a:gd fmla="*/ 0 h 274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74" w="449">
                  <a:moveTo>
                    <a:pt x="446" y="0"/>
                  </a:moveTo>
                  <a:cubicBezTo>
                    <a:pt x="373" y="1"/>
                    <a:pt x="308" y="62"/>
                    <a:pt x="259" y="109"/>
                  </a:cubicBezTo>
                  <a:cubicBezTo>
                    <a:pt x="225" y="141"/>
                    <a:pt x="192" y="173"/>
                    <a:pt x="155" y="202"/>
                  </a:cubicBezTo>
                  <a:cubicBezTo>
                    <a:pt x="113" y="233"/>
                    <a:pt x="62" y="268"/>
                    <a:pt x="7" y="257"/>
                  </a:cubicBezTo>
                  <a:cubicBezTo>
                    <a:pt x="5" y="257"/>
                    <a:pt x="0" y="259"/>
                    <a:pt x="2" y="260"/>
                  </a:cubicBezTo>
                  <a:cubicBezTo>
                    <a:pt x="74" y="274"/>
                    <a:pt x="143" y="217"/>
                    <a:pt x="194" y="174"/>
                  </a:cubicBezTo>
                  <a:cubicBezTo>
                    <a:pt x="231" y="143"/>
                    <a:pt x="264" y="108"/>
                    <a:pt x="300" y="76"/>
                  </a:cubicBezTo>
                  <a:cubicBezTo>
                    <a:pt x="338" y="42"/>
                    <a:pt x="390" y="3"/>
                    <a:pt x="443" y="2"/>
                  </a:cubicBezTo>
                  <a:cubicBezTo>
                    <a:pt x="445" y="2"/>
                    <a:pt x="449" y="0"/>
                    <a:pt x="44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67" name="Freeform 267">
              <a:extLst>
                <a:ext uri="{FF2B5EF4-FFF2-40B4-BE49-F238E27FC236}">
                  <a16:creationId xmlns:a16="http://schemas.microsoft.com/office/drawing/2014/main" id="{873612EF-D331-4589-8E98-F639A8AECD85}"/>
                </a:ext>
              </a:extLst>
            </p:cNvPr>
            <p:cNvSpPr/>
            <p:nvPr/>
          </p:nvSpPr>
          <p:spPr bwMode="auto">
            <a:xfrm>
              <a:off x="8121879" y="1869682"/>
              <a:ext cx="410365" cy="254117"/>
            </a:xfrm>
            <a:custGeom>
              <a:gdLst>
                <a:gd fmla="*/ 386 w 392" name="T0"/>
                <a:gd fmla="*/ 1 h 244" name="T1"/>
                <a:gd fmla="*/ 242 w 392" name="T2"/>
                <a:gd fmla="*/ 138 h 244" name="T3"/>
                <a:gd fmla="*/ 6 w 392" name="T4"/>
                <a:gd fmla="*/ 241 h 244" name="T5"/>
                <a:gd fmla="*/ 3 w 392" name="T6"/>
                <a:gd fmla="*/ 244 h 244" name="T7"/>
                <a:gd fmla="*/ 207 w 392" name="T8"/>
                <a:gd fmla="*/ 171 h 244" name="T9"/>
                <a:gd fmla="*/ 291 w 392" name="T10"/>
                <a:gd fmla="*/ 92 h 244" name="T11"/>
                <a:gd fmla="*/ 389 w 392" name="T12"/>
                <a:gd fmla="*/ 3 h 244" name="T13"/>
                <a:gd fmla="*/ 386 w 392" name="T14"/>
                <a:gd fmla="*/ 1 h 244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244" w="392">
                  <a:moveTo>
                    <a:pt x="386" y="1"/>
                  </a:moveTo>
                  <a:cubicBezTo>
                    <a:pt x="325" y="30"/>
                    <a:pt x="290" y="93"/>
                    <a:pt x="242" y="138"/>
                  </a:cubicBezTo>
                  <a:cubicBezTo>
                    <a:pt x="177" y="199"/>
                    <a:pt x="96" y="240"/>
                    <a:pt x="6" y="241"/>
                  </a:cubicBezTo>
                  <a:cubicBezTo>
                    <a:pt x="4" y="241"/>
                    <a:pt x="0" y="244"/>
                    <a:pt x="3" y="244"/>
                  </a:cubicBezTo>
                  <a:cubicBezTo>
                    <a:pt x="79" y="243"/>
                    <a:pt x="147" y="216"/>
                    <a:pt x="207" y="171"/>
                  </a:cubicBezTo>
                  <a:cubicBezTo>
                    <a:pt x="238" y="149"/>
                    <a:pt x="266" y="121"/>
                    <a:pt x="291" y="92"/>
                  </a:cubicBezTo>
                  <a:cubicBezTo>
                    <a:pt x="320" y="58"/>
                    <a:pt x="348" y="23"/>
                    <a:pt x="389" y="3"/>
                  </a:cubicBezTo>
                  <a:cubicBezTo>
                    <a:pt x="392" y="1"/>
                    <a:pt x="389" y="0"/>
                    <a:pt x="38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68" name="Freeform 268">
              <a:extLst>
                <a:ext uri="{FF2B5EF4-FFF2-40B4-BE49-F238E27FC236}">
                  <a16:creationId xmlns:a16="http://schemas.microsoft.com/office/drawing/2014/main" id="{97AABE16-2F94-444E-BF4C-46E0BFE96B7E}"/>
                </a:ext>
              </a:extLst>
            </p:cNvPr>
            <p:cNvSpPr/>
            <p:nvPr/>
          </p:nvSpPr>
          <p:spPr bwMode="auto">
            <a:xfrm>
              <a:off x="8829286" y="1881702"/>
              <a:ext cx="388044" cy="97870"/>
            </a:xfrm>
            <a:custGeom>
              <a:gdLst>
                <a:gd fmla="*/ 2 w 371" name="T0"/>
                <a:gd fmla="*/ 3 h 93" name="T1"/>
                <a:gd fmla="*/ 147 w 371" name="T2"/>
                <a:gd fmla="*/ 39 h 93" name="T3"/>
                <a:gd fmla="*/ 255 w 371" name="T4"/>
                <a:gd fmla="*/ 50 h 93" name="T5"/>
                <a:gd fmla="*/ 364 w 371" name="T6"/>
                <a:gd fmla="*/ 92 h 93" name="T7"/>
                <a:gd fmla="*/ 368 w 371" name="T8"/>
                <a:gd fmla="*/ 89 h 93" name="T9"/>
                <a:gd fmla="*/ 285 w 371" name="T10"/>
                <a:gd fmla="*/ 54 h 93" name="T11"/>
                <a:gd fmla="*/ 190 w 371" name="T12"/>
                <a:gd fmla="*/ 37 h 93" name="T13"/>
                <a:gd fmla="*/ 7 w 371" name="T14"/>
                <a:gd fmla="*/ 1 h 93" name="T15"/>
                <a:gd fmla="*/ 2 w 371" name="T16"/>
                <a:gd fmla="*/ 3 h 9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93" w="371">
                  <a:moveTo>
                    <a:pt x="2" y="3"/>
                  </a:moveTo>
                  <a:cubicBezTo>
                    <a:pt x="40" y="39"/>
                    <a:pt x="98" y="39"/>
                    <a:pt x="147" y="39"/>
                  </a:cubicBezTo>
                  <a:cubicBezTo>
                    <a:pt x="183" y="39"/>
                    <a:pt x="219" y="42"/>
                    <a:pt x="255" y="50"/>
                  </a:cubicBezTo>
                  <a:cubicBezTo>
                    <a:pt x="293" y="58"/>
                    <a:pt x="328" y="76"/>
                    <a:pt x="364" y="92"/>
                  </a:cubicBezTo>
                  <a:cubicBezTo>
                    <a:pt x="365" y="93"/>
                    <a:pt x="371" y="90"/>
                    <a:pt x="368" y="89"/>
                  </a:cubicBezTo>
                  <a:cubicBezTo>
                    <a:pt x="341" y="77"/>
                    <a:pt x="314" y="62"/>
                    <a:pt x="285" y="54"/>
                  </a:cubicBezTo>
                  <a:cubicBezTo>
                    <a:pt x="254" y="45"/>
                    <a:pt x="222" y="40"/>
                    <a:pt x="190" y="37"/>
                  </a:cubicBezTo>
                  <a:cubicBezTo>
                    <a:pt x="130" y="33"/>
                    <a:pt x="56" y="46"/>
                    <a:pt x="7" y="1"/>
                  </a:cubicBezTo>
                  <a:cubicBezTo>
                    <a:pt x="6" y="0"/>
                    <a:pt x="0" y="2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69" name="Freeform 269">
              <a:extLst>
                <a:ext uri="{FF2B5EF4-FFF2-40B4-BE49-F238E27FC236}">
                  <a16:creationId xmlns:a16="http://schemas.microsoft.com/office/drawing/2014/main" id="{B638C7AC-42FD-48DE-A956-CF1AB96BA802}"/>
                </a:ext>
              </a:extLst>
            </p:cNvPr>
            <p:cNvSpPr/>
            <p:nvPr/>
          </p:nvSpPr>
          <p:spPr bwMode="auto">
            <a:xfrm>
              <a:off x="8858476" y="1873116"/>
              <a:ext cx="405214" cy="135644"/>
            </a:xfrm>
            <a:custGeom>
              <a:gdLst>
                <a:gd fmla="*/ 1 w 388" name="T0"/>
                <a:gd fmla="*/ 3 h 130" name="T1"/>
                <a:gd fmla="*/ 186 w 388" name="T2"/>
                <a:gd fmla="*/ 34 h 130" name="T3"/>
                <a:gd fmla="*/ 288 w 388" name="T4"/>
                <a:gd fmla="*/ 68 h 130" name="T5"/>
                <a:gd fmla="*/ 382 w 388" name="T6"/>
                <a:gd fmla="*/ 130 h 130" name="T7"/>
                <a:gd fmla="*/ 387 w 388" name="T8"/>
                <a:gd fmla="*/ 128 h 130" name="T9"/>
                <a:gd fmla="*/ 293 w 388" name="T10"/>
                <a:gd fmla="*/ 66 h 130" name="T11"/>
                <a:gd fmla="*/ 203 w 388" name="T12"/>
                <a:gd fmla="*/ 34 h 130" name="T13"/>
                <a:gd fmla="*/ 6 w 388" name="T14"/>
                <a:gd fmla="*/ 1 h 130" name="T15"/>
                <a:gd fmla="*/ 1 w 388" name="T16"/>
                <a:gd fmla="*/ 3 h 13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30" w="388">
                  <a:moveTo>
                    <a:pt x="1" y="3"/>
                  </a:moveTo>
                  <a:cubicBezTo>
                    <a:pt x="54" y="41"/>
                    <a:pt x="125" y="25"/>
                    <a:pt x="186" y="34"/>
                  </a:cubicBezTo>
                  <a:cubicBezTo>
                    <a:pt x="222" y="39"/>
                    <a:pt x="256" y="50"/>
                    <a:pt x="288" y="68"/>
                  </a:cubicBezTo>
                  <a:cubicBezTo>
                    <a:pt x="320" y="86"/>
                    <a:pt x="349" y="111"/>
                    <a:pt x="382" y="130"/>
                  </a:cubicBezTo>
                  <a:cubicBezTo>
                    <a:pt x="383" y="130"/>
                    <a:pt x="388" y="128"/>
                    <a:pt x="387" y="128"/>
                  </a:cubicBezTo>
                  <a:cubicBezTo>
                    <a:pt x="354" y="110"/>
                    <a:pt x="325" y="85"/>
                    <a:pt x="293" y="66"/>
                  </a:cubicBezTo>
                  <a:cubicBezTo>
                    <a:pt x="265" y="49"/>
                    <a:pt x="234" y="40"/>
                    <a:pt x="203" y="34"/>
                  </a:cubicBezTo>
                  <a:cubicBezTo>
                    <a:pt x="139" y="21"/>
                    <a:pt x="63" y="41"/>
                    <a:pt x="6" y="1"/>
                  </a:cubicBezTo>
                  <a:cubicBezTo>
                    <a:pt x="5" y="0"/>
                    <a:pt x="0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70" name="Freeform 270">
              <a:extLst>
                <a:ext uri="{FF2B5EF4-FFF2-40B4-BE49-F238E27FC236}">
                  <a16:creationId xmlns:a16="http://schemas.microsoft.com/office/drawing/2014/main" id="{AC6F4C65-4734-4244-9058-8BE9228815C5}"/>
                </a:ext>
              </a:extLst>
            </p:cNvPr>
            <p:cNvSpPr/>
            <p:nvPr/>
          </p:nvSpPr>
          <p:spPr bwMode="auto">
            <a:xfrm>
              <a:off x="8903118" y="1862814"/>
              <a:ext cx="367439" cy="149380"/>
            </a:xfrm>
            <a:custGeom>
              <a:gdLst>
                <a:gd fmla="*/ 2 w 352" name="T0"/>
                <a:gd fmla="*/ 4 h 143" name="T1"/>
                <a:gd fmla="*/ 75 w 352" name="T2"/>
                <a:gd fmla="*/ 21 h 143" name="T3"/>
                <a:gd fmla="*/ 181 w 352" name="T4"/>
                <a:gd fmla="*/ 42 h 143" name="T5"/>
                <a:gd fmla="*/ 264 w 352" name="T6"/>
                <a:gd fmla="*/ 87 h 143" name="T7"/>
                <a:gd fmla="*/ 345 w 352" name="T8"/>
                <a:gd fmla="*/ 142 h 143" name="T9"/>
                <a:gd fmla="*/ 350 w 352" name="T10"/>
                <a:gd fmla="*/ 139 h 143" name="T11"/>
                <a:gd fmla="*/ 279 w 352" name="T12"/>
                <a:gd fmla="*/ 92 h 143" name="T13"/>
                <a:gd fmla="*/ 192 w 352" name="T14"/>
                <a:gd fmla="*/ 42 h 143" name="T15"/>
                <a:gd fmla="*/ 109 w 352" name="T16"/>
                <a:gd fmla="*/ 19 h 143" name="T17"/>
                <a:gd fmla="*/ 7 w 352" name="T18"/>
                <a:gd fmla="*/ 1 h 143" name="T19"/>
                <a:gd fmla="*/ 2 w 352" name="T20"/>
                <a:gd fmla="*/ 4 h 143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43" w="352">
                  <a:moveTo>
                    <a:pt x="2" y="4"/>
                  </a:moveTo>
                  <a:cubicBezTo>
                    <a:pt x="25" y="16"/>
                    <a:pt x="50" y="19"/>
                    <a:pt x="75" y="21"/>
                  </a:cubicBezTo>
                  <a:cubicBezTo>
                    <a:pt x="113" y="23"/>
                    <a:pt x="146" y="27"/>
                    <a:pt x="181" y="42"/>
                  </a:cubicBezTo>
                  <a:cubicBezTo>
                    <a:pt x="210" y="54"/>
                    <a:pt x="237" y="71"/>
                    <a:pt x="264" y="87"/>
                  </a:cubicBezTo>
                  <a:cubicBezTo>
                    <a:pt x="291" y="105"/>
                    <a:pt x="321" y="121"/>
                    <a:pt x="345" y="142"/>
                  </a:cubicBezTo>
                  <a:cubicBezTo>
                    <a:pt x="347" y="143"/>
                    <a:pt x="352" y="141"/>
                    <a:pt x="350" y="139"/>
                  </a:cubicBezTo>
                  <a:cubicBezTo>
                    <a:pt x="329" y="121"/>
                    <a:pt x="303" y="107"/>
                    <a:pt x="279" y="92"/>
                  </a:cubicBezTo>
                  <a:cubicBezTo>
                    <a:pt x="251" y="73"/>
                    <a:pt x="223" y="56"/>
                    <a:pt x="192" y="42"/>
                  </a:cubicBezTo>
                  <a:cubicBezTo>
                    <a:pt x="166" y="30"/>
                    <a:pt x="139" y="22"/>
                    <a:pt x="109" y="19"/>
                  </a:cubicBezTo>
                  <a:cubicBezTo>
                    <a:pt x="74" y="16"/>
                    <a:pt x="39" y="18"/>
                    <a:pt x="7" y="1"/>
                  </a:cubicBezTo>
                  <a:cubicBezTo>
                    <a:pt x="5" y="0"/>
                    <a:pt x="0" y="3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71" name="Freeform 271">
              <a:extLst>
                <a:ext uri="{FF2B5EF4-FFF2-40B4-BE49-F238E27FC236}">
                  <a16:creationId xmlns:a16="http://schemas.microsoft.com/office/drawing/2014/main" id="{2B40157C-6488-4E91-B6FA-B40BD6308EBB}"/>
                </a:ext>
              </a:extLst>
            </p:cNvPr>
            <p:cNvSpPr/>
            <p:nvPr/>
          </p:nvSpPr>
          <p:spPr bwMode="auto">
            <a:xfrm>
              <a:off x="8810400" y="1890286"/>
              <a:ext cx="516820" cy="199173"/>
            </a:xfrm>
            <a:custGeom>
              <a:gdLst>
                <a:gd fmla="*/ 0 w 494" name="T0"/>
                <a:gd fmla="*/ 3 h 192" name="T1"/>
                <a:gd fmla="*/ 197 w 494" name="T2"/>
                <a:gd fmla="*/ 115 h 192" name="T3"/>
                <a:gd fmla="*/ 360 w 494" name="T4"/>
                <a:gd fmla="*/ 121 h 192" name="T5"/>
                <a:gd fmla="*/ 488 w 494" name="T6"/>
                <a:gd fmla="*/ 192 h 192" name="T7"/>
                <a:gd fmla="*/ 493 w 494" name="T8"/>
                <a:gd fmla="*/ 190 h 192" name="T9"/>
                <a:gd fmla="*/ 379 w 494" name="T10"/>
                <a:gd fmla="*/ 123 h 192" name="T11"/>
                <a:gd fmla="*/ 244 w 494" name="T12"/>
                <a:gd fmla="*/ 112 h 192" name="T13"/>
                <a:gd fmla="*/ 94 w 494" name="T14"/>
                <a:gd fmla="*/ 92 h 192" name="T15"/>
                <a:gd fmla="*/ 6 w 494" name="T16"/>
                <a:gd fmla="*/ 1 h 192" name="T17"/>
                <a:gd fmla="*/ 0 w 494" name="T18"/>
                <a:gd fmla="*/ 3 h 192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92" w="492">
                  <a:moveTo>
                    <a:pt x="0" y="3"/>
                  </a:moveTo>
                  <a:cubicBezTo>
                    <a:pt x="30" y="83"/>
                    <a:pt x="117" y="115"/>
                    <a:pt x="197" y="115"/>
                  </a:cubicBezTo>
                  <a:cubicBezTo>
                    <a:pt x="252" y="116"/>
                    <a:pt x="306" y="107"/>
                    <a:pt x="360" y="121"/>
                  </a:cubicBezTo>
                  <a:cubicBezTo>
                    <a:pt x="410" y="134"/>
                    <a:pt x="442" y="171"/>
                    <a:pt x="488" y="192"/>
                  </a:cubicBezTo>
                  <a:cubicBezTo>
                    <a:pt x="489" y="192"/>
                    <a:pt x="494" y="190"/>
                    <a:pt x="493" y="190"/>
                  </a:cubicBezTo>
                  <a:cubicBezTo>
                    <a:pt x="452" y="172"/>
                    <a:pt x="421" y="139"/>
                    <a:pt x="379" y="123"/>
                  </a:cubicBezTo>
                  <a:cubicBezTo>
                    <a:pt x="335" y="108"/>
                    <a:pt x="290" y="110"/>
                    <a:pt x="244" y="112"/>
                  </a:cubicBezTo>
                  <a:cubicBezTo>
                    <a:pt x="192" y="114"/>
                    <a:pt x="142" y="114"/>
                    <a:pt x="94" y="92"/>
                  </a:cubicBezTo>
                  <a:cubicBezTo>
                    <a:pt x="54" y="74"/>
                    <a:pt x="21" y="42"/>
                    <a:pt x="6" y="1"/>
                  </a:cubicBezTo>
                  <a:cubicBezTo>
                    <a:pt x="5" y="0"/>
                    <a:pt x="0" y="2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72" name="Freeform 272">
              <a:extLst>
                <a:ext uri="{FF2B5EF4-FFF2-40B4-BE49-F238E27FC236}">
                  <a16:creationId xmlns:a16="http://schemas.microsoft.com/office/drawing/2014/main" id="{3DB11B6A-5D71-40C9-A7E9-39429EDB7FA2}"/>
                </a:ext>
              </a:extLst>
            </p:cNvPr>
            <p:cNvSpPr/>
            <p:nvPr/>
          </p:nvSpPr>
          <p:spPr bwMode="auto">
            <a:xfrm>
              <a:off x="8817268" y="1890286"/>
              <a:ext cx="513386" cy="187154"/>
            </a:xfrm>
            <a:custGeom>
              <a:gdLst>
                <a:gd fmla="*/ 0 w 491" name="T0"/>
                <a:gd fmla="*/ 2 h 181" name="T1"/>
                <a:gd fmla="*/ 67 w 491" name="T2"/>
                <a:gd fmla="*/ 66 h 181" name="T3"/>
                <a:gd fmla="*/ 204 w 491" name="T4"/>
                <a:gd fmla="*/ 88 h 181" name="T5"/>
                <a:gd fmla="*/ 368 w 491" name="T6"/>
                <a:gd fmla="*/ 110 h 181" name="T7"/>
                <a:gd fmla="*/ 487 w 491" name="T8"/>
                <a:gd fmla="*/ 181 h 181" name="T9"/>
                <a:gd fmla="*/ 489 w 491" name="T10"/>
                <a:gd fmla="*/ 179 h 181" name="T11"/>
                <a:gd fmla="*/ 382 w 491" name="T12"/>
                <a:gd fmla="*/ 113 h 181" name="T13"/>
                <a:gd fmla="*/ 257 w 491" name="T14"/>
                <a:gd fmla="*/ 88 h 181" name="T15"/>
                <a:gd fmla="*/ 105 w 491" name="T16"/>
                <a:gd fmla="*/ 76 h 181" name="T17"/>
                <a:gd fmla="*/ 43 w 491" name="T18"/>
                <a:gd fmla="*/ 50 h 181" name="T19"/>
                <a:gd fmla="*/ 3 w 491" name="T20"/>
                <a:gd fmla="*/ 2 h 181" name="T21"/>
                <a:gd fmla="*/ 0 w 491" name="T22"/>
                <a:gd fmla="*/ 2 h 181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181" w="491">
                  <a:moveTo>
                    <a:pt x="0" y="2"/>
                  </a:moveTo>
                  <a:cubicBezTo>
                    <a:pt x="1" y="32"/>
                    <a:pt x="43" y="55"/>
                    <a:pt x="67" y="66"/>
                  </a:cubicBezTo>
                  <a:cubicBezTo>
                    <a:pt x="108" y="85"/>
                    <a:pt x="159" y="87"/>
                    <a:pt x="204" y="88"/>
                  </a:cubicBezTo>
                  <a:cubicBezTo>
                    <a:pt x="259" y="91"/>
                    <a:pt x="316" y="89"/>
                    <a:pt x="368" y="110"/>
                  </a:cubicBezTo>
                  <a:cubicBezTo>
                    <a:pt x="411" y="126"/>
                    <a:pt x="449" y="155"/>
                    <a:pt x="487" y="181"/>
                  </a:cubicBezTo>
                  <a:cubicBezTo>
                    <a:pt x="488" y="181"/>
                    <a:pt x="491" y="180"/>
                    <a:pt x="489" y="179"/>
                  </a:cubicBezTo>
                  <a:cubicBezTo>
                    <a:pt x="454" y="156"/>
                    <a:pt x="420" y="131"/>
                    <a:pt x="382" y="113"/>
                  </a:cubicBezTo>
                  <a:cubicBezTo>
                    <a:pt x="342" y="94"/>
                    <a:pt x="300" y="90"/>
                    <a:pt x="257" y="88"/>
                  </a:cubicBezTo>
                  <a:cubicBezTo>
                    <a:pt x="206" y="86"/>
                    <a:pt x="155" y="87"/>
                    <a:pt x="105" y="76"/>
                  </a:cubicBezTo>
                  <a:cubicBezTo>
                    <a:pt x="82" y="71"/>
                    <a:pt x="63" y="62"/>
                    <a:pt x="43" y="50"/>
                  </a:cubicBezTo>
                  <a:cubicBezTo>
                    <a:pt x="27" y="39"/>
                    <a:pt x="3" y="23"/>
                    <a:pt x="3" y="2"/>
                  </a:cubicBezTo>
                  <a:cubicBezTo>
                    <a:pt x="3" y="0"/>
                    <a:pt x="0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73" name="Freeform 273">
              <a:extLst>
                <a:ext uri="{FF2B5EF4-FFF2-40B4-BE49-F238E27FC236}">
                  <a16:creationId xmlns:a16="http://schemas.microsoft.com/office/drawing/2014/main" id="{E8A4970C-CA6A-4BBF-A1BA-19CC923082F3}"/>
                </a:ext>
              </a:extLst>
            </p:cNvPr>
            <p:cNvSpPr/>
            <p:nvPr/>
          </p:nvSpPr>
          <p:spPr bwMode="auto">
            <a:xfrm>
              <a:off x="9037044" y="1826758"/>
              <a:ext cx="477328" cy="149380"/>
            </a:xfrm>
            <a:custGeom>
              <a:gdLst>
                <a:gd fmla="*/ 1 w 457" name="T0"/>
                <a:gd fmla="*/ 2 h 143" name="T1"/>
                <a:gd fmla="*/ 56 w 457" name="T2"/>
                <a:gd fmla="*/ 30 h 143" name="T3"/>
                <a:gd fmla="*/ 112 w 457" name="T4"/>
                <a:gd fmla="*/ 55 h 143" name="T5"/>
                <a:gd fmla="*/ 173 w 457" name="T6"/>
                <a:gd fmla="*/ 74 h 143" name="T7"/>
                <a:gd fmla="*/ 454 w 457" name="T8"/>
                <a:gd fmla="*/ 143 h 143" name="T9"/>
                <a:gd fmla="*/ 456 w 457" name="T10"/>
                <a:gd fmla="*/ 141 h 143" name="T11"/>
                <a:gd fmla="*/ 211 w 457" name="T12"/>
                <a:gd fmla="*/ 82 h 143" name="T13"/>
                <a:gd fmla="*/ 140 w 457" name="T14"/>
                <a:gd fmla="*/ 63 h 143" name="T15"/>
                <a:gd fmla="*/ 79 w 457" name="T16"/>
                <a:gd fmla="*/ 38 h 143" name="T17"/>
                <a:gd fmla="*/ 40 w 457" name="T18"/>
                <a:gd fmla="*/ 23 h 143" name="T19"/>
                <a:gd fmla="*/ 3 w 457" name="T20"/>
                <a:gd fmla="*/ 1 h 143" name="T21"/>
                <a:gd fmla="*/ 1 w 457" name="T22"/>
                <a:gd fmla="*/ 2 h 143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143" w="457">
                  <a:moveTo>
                    <a:pt x="1" y="2"/>
                  </a:moveTo>
                  <a:cubicBezTo>
                    <a:pt x="5" y="19"/>
                    <a:pt x="42" y="25"/>
                    <a:pt x="56" y="30"/>
                  </a:cubicBezTo>
                  <a:cubicBezTo>
                    <a:pt x="75" y="37"/>
                    <a:pt x="94" y="47"/>
                    <a:pt x="112" y="55"/>
                  </a:cubicBezTo>
                  <a:cubicBezTo>
                    <a:pt x="132" y="64"/>
                    <a:pt x="153" y="69"/>
                    <a:pt x="173" y="74"/>
                  </a:cubicBezTo>
                  <a:cubicBezTo>
                    <a:pt x="267" y="98"/>
                    <a:pt x="361" y="117"/>
                    <a:pt x="454" y="143"/>
                  </a:cubicBezTo>
                  <a:cubicBezTo>
                    <a:pt x="455" y="143"/>
                    <a:pt x="457" y="142"/>
                    <a:pt x="456" y="141"/>
                  </a:cubicBezTo>
                  <a:cubicBezTo>
                    <a:pt x="375" y="119"/>
                    <a:pt x="293" y="102"/>
                    <a:pt x="211" y="82"/>
                  </a:cubicBezTo>
                  <a:cubicBezTo>
                    <a:pt x="187" y="76"/>
                    <a:pt x="163" y="70"/>
                    <a:pt x="140" y="63"/>
                  </a:cubicBezTo>
                  <a:cubicBezTo>
                    <a:pt x="118" y="57"/>
                    <a:pt x="99" y="47"/>
                    <a:pt x="79" y="38"/>
                  </a:cubicBezTo>
                  <a:cubicBezTo>
                    <a:pt x="66" y="32"/>
                    <a:pt x="53" y="27"/>
                    <a:pt x="40" y="23"/>
                  </a:cubicBezTo>
                  <a:cubicBezTo>
                    <a:pt x="30" y="19"/>
                    <a:pt x="7" y="13"/>
                    <a:pt x="3" y="1"/>
                  </a:cubicBezTo>
                  <a:cubicBezTo>
                    <a:pt x="3" y="0"/>
                    <a:pt x="0" y="1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74" name="Freeform 274">
              <a:extLst>
                <a:ext uri="{FF2B5EF4-FFF2-40B4-BE49-F238E27FC236}">
                  <a16:creationId xmlns:a16="http://schemas.microsoft.com/office/drawing/2014/main" id="{72CBF9A6-6517-4B7B-9B96-269F34C6ABF9}"/>
                </a:ext>
              </a:extLst>
            </p:cNvPr>
            <p:cNvSpPr/>
            <p:nvPr/>
          </p:nvSpPr>
          <p:spPr bwMode="auto">
            <a:xfrm>
              <a:off x="9057648" y="1826758"/>
              <a:ext cx="393195" cy="125342"/>
            </a:xfrm>
            <a:custGeom>
              <a:gdLst>
                <a:gd fmla="*/ 2 w 375" name="T0"/>
                <a:gd fmla="*/ 2 h 120" name="T1"/>
                <a:gd fmla="*/ 88 w 375" name="T2"/>
                <a:gd fmla="*/ 39 h 120" name="T3"/>
                <a:gd fmla="*/ 183 w 375" name="T4"/>
                <a:gd fmla="*/ 69 h 120" name="T5"/>
                <a:gd fmla="*/ 372 w 375" name="T6"/>
                <a:gd fmla="*/ 120 h 120" name="T7"/>
                <a:gd fmla="*/ 374 w 375" name="T8"/>
                <a:gd fmla="*/ 118 h 120" name="T9"/>
                <a:gd fmla="*/ 185 w 375" name="T10"/>
                <a:gd fmla="*/ 67 h 120" name="T11"/>
                <a:gd fmla="*/ 96 w 375" name="T12"/>
                <a:gd fmla="*/ 40 h 120" name="T13"/>
                <a:gd fmla="*/ 4 w 375" name="T14"/>
                <a:gd fmla="*/ 1 h 120" name="T15"/>
                <a:gd fmla="*/ 2 w 375" name="T16"/>
                <a:gd fmla="*/ 2 h 12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20" w="375">
                  <a:moveTo>
                    <a:pt x="2" y="2"/>
                  </a:moveTo>
                  <a:cubicBezTo>
                    <a:pt x="33" y="11"/>
                    <a:pt x="59" y="28"/>
                    <a:pt x="88" y="39"/>
                  </a:cubicBezTo>
                  <a:cubicBezTo>
                    <a:pt x="119" y="50"/>
                    <a:pt x="151" y="59"/>
                    <a:pt x="183" y="69"/>
                  </a:cubicBezTo>
                  <a:cubicBezTo>
                    <a:pt x="246" y="87"/>
                    <a:pt x="309" y="102"/>
                    <a:pt x="372" y="120"/>
                  </a:cubicBezTo>
                  <a:cubicBezTo>
                    <a:pt x="373" y="120"/>
                    <a:pt x="375" y="119"/>
                    <a:pt x="374" y="118"/>
                  </a:cubicBezTo>
                  <a:cubicBezTo>
                    <a:pt x="311" y="100"/>
                    <a:pt x="247" y="85"/>
                    <a:pt x="185" y="67"/>
                  </a:cubicBezTo>
                  <a:cubicBezTo>
                    <a:pt x="155" y="58"/>
                    <a:pt x="125" y="50"/>
                    <a:pt x="96" y="40"/>
                  </a:cubicBezTo>
                  <a:cubicBezTo>
                    <a:pt x="64" y="28"/>
                    <a:pt x="36" y="10"/>
                    <a:pt x="4" y="1"/>
                  </a:cubicBezTo>
                  <a:cubicBezTo>
                    <a:pt x="3" y="0"/>
                    <a:pt x="0" y="2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75" name="Freeform 275">
              <a:extLst>
                <a:ext uri="{FF2B5EF4-FFF2-40B4-BE49-F238E27FC236}">
                  <a16:creationId xmlns:a16="http://schemas.microsoft.com/office/drawing/2014/main" id="{213C2FC5-A68D-4FE9-9A37-BC4D755448B1}"/>
                </a:ext>
              </a:extLst>
            </p:cNvPr>
            <p:cNvSpPr/>
            <p:nvPr/>
          </p:nvSpPr>
          <p:spPr bwMode="auto">
            <a:xfrm>
              <a:off x="8860192" y="599098"/>
              <a:ext cx="231796" cy="235230"/>
            </a:xfrm>
            <a:custGeom>
              <a:gdLst>
                <a:gd fmla="*/ 8 w 221" name="T0"/>
                <a:gd fmla="*/ 222 h 226" name="T1"/>
                <a:gd fmla="*/ 201 w 221" name="T2"/>
                <a:gd fmla="*/ 5 h 226" name="T3"/>
                <a:gd fmla="*/ 195 w 221" name="T4"/>
                <a:gd fmla="*/ 3 h 226" name="T5"/>
                <a:gd fmla="*/ 183 w 221" name="T6"/>
                <a:gd fmla="*/ 210 h 226" name="T7"/>
                <a:gd fmla="*/ 190 w 221" name="T8"/>
                <a:gd fmla="*/ 210 h 226" name="T9"/>
                <a:gd fmla="*/ 202 w 221" name="T10"/>
                <a:gd fmla="*/ 4 h 226" name="T11"/>
                <a:gd fmla="*/ 196 w 221" name="T12"/>
                <a:gd fmla="*/ 2 h 226" name="T13"/>
                <a:gd fmla="*/ 1 w 221" name="T14"/>
                <a:gd fmla="*/ 223 h 226" name="T15"/>
                <a:gd fmla="*/ 8 w 221" name="T16"/>
                <a:gd fmla="*/ 222 h 226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26" w="221">
                  <a:moveTo>
                    <a:pt x="8" y="222"/>
                  </a:moveTo>
                  <a:cubicBezTo>
                    <a:pt x="34" y="127"/>
                    <a:pt x="128" y="63"/>
                    <a:pt x="201" y="5"/>
                  </a:cubicBezTo>
                  <a:cubicBezTo>
                    <a:pt x="199" y="4"/>
                    <a:pt x="197" y="4"/>
                    <a:pt x="195" y="3"/>
                  </a:cubicBezTo>
                  <a:cubicBezTo>
                    <a:pt x="168" y="71"/>
                    <a:pt x="213" y="143"/>
                    <a:pt x="183" y="210"/>
                  </a:cubicBezTo>
                  <a:cubicBezTo>
                    <a:pt x="181" y="213"/>
                    <a:pt x="189" y="213"/>
                    <a:pt x="190" y="210"/>
                  </a:cubicBezTo>
                  <a:cubicBezTo>
                    <a:pt x="221" y="143"/>
                    <a:pt x="175" y="71"/>
                    <a:pt x="202" y="4"/>
                  </a:cubicBezTo>
                  <a:cubicBezTo>
                    <a:pt x="204" y="0"/>
                    <a:pt x="198" y="1"/>
                    <a:pt x="196" y="2"/>
                  </a:cubicBezTo>
                  <a:cubicBezTo>
                    <a:pt x="122" y="61"/>
                    <a:pt x="27" y="126"/>
                    <a:pt x="1" y="223"/>
                  </a:cubicBezTo>
                  <a:cubicBezTo>
                    <a:pt x="0" y="226"/>
                    <a:pt x="7" y="225"/>
                    <a:pt x="8" y="2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76" name="Freeform 276">
              <a:extLst>
                <a:ext uri="{FF2B5EF4-FFF2-40B4-BE49-F238E27FC236}">
                  <a16:creationId xmlns:a16="http://schemas.microsoft.com/office/drawing/2014/main" id="{F6A75A24-F656-4202-A168-A4C5A076932C}"/>
                </a:ext>
              </a:extLst>
            </p:cNvPr>
            <p:cNvSpPr/>
            <p:nvPr/>
          </p:nvSpPr>
          <p:spPr bwMode="auto">
            <a:xfrm>
              <a:off x="8870494" y="607684"/>
              <a:ext cx="197456" cy="262702"/>
            </a:xfrm>
            <a:custGeom>
              <a:gdLst>
                <a:gd fmla="*/ 8 w 188" name="T0"/>
                <a:gd fmla="*/ 222 h 253" name="T1"/>
                <a:gd fmla="*/ 97 w 188" name="T2"/>
                <a:gd fmla="*/ 92 h 253" name="T3"/>
                <a:gd fmla="*/ 187 w 188" name="T4"/>
                <a:gd fmla="*/ 3 h 253" name="T5"/>
                <a:gd fmla="*/ 180 w 188" name="T6"/>
                <a:gd fmla="*/ 3 h 253" name="T7"/>
                <a:gd fmla="*/ 110 w 188" name="T8"/>
                <a:gd fmla="*/ 103 h 253" name="T9"/>
                <a:gd fmla="*/ 57 w 188" name="T10"/>
                <a:gd fmla="*/ 168 h 253" name="T11"/>
                <a:gd fmla="*/ 25 w 188" name="T12"/>
                <a:gd fmla="*/ 251 h 253" name="T13"/>
                <a:gd fmla="*/ 33 w 188" name="T14"/>
                <a:gd fmla="*/ 249 h 253" name="T15"/>
                <a:gd fmla="*/ 66 w 188" name="T16"/>
                <a:gd fmla="*/ 164 h 253" name="T17"/>
                <a:gd fmla="*/ 117 w 188" name="T18"/>
                <a:gd fmla="*/ 103 h 253" name="T19"/>
                <a:gd fmla="*/ 187 w 188" name="T20"/>
                <a:gd fmla="*/ 3 h 253" name="T21"/>
                <a:gd fmla="*/ 180 w 188" name="T22"/>
                <a:gd fmla="*/ 3 h 253" name="T23"/>
                <a:gd fmla="*/ 87 w 188" name="T24"/>
                <a:gd fmla="*/ 95 h 253" name="T25"/>
                <a:gd fmla="*/ 0 w 188" name="T26"/>
                <a:gd fmla="*/ 223 h 253" name="T27"/>
                <a:gd fmla="*/ 8 w 188" name="T28"/>
                <a:gd fmla="*/ 222 h 253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253" w="188">
                  <a:moveTo>
                    <a:pt x="8" y="222"/>
                  </a:moveTo>
                  <a:cubicBezTo>
                    <a:pt x="28" y="171"/>
                    <a:pt x="56" y="128"/>
                    <a:pt x="97" y="92"/>
                  </a:cubicBezTo>
                  <a:cubicBezTo>
                    <a:pt x="129" y="64"/>
                    <a:pt x="161" y="38"/>
                    <a:pt x="187" y="3"/>
                  </a:cubicBezTo>
                  <a:cubicBezTo>
                    <a:pt x="184" y="3"/>
                    <a:pt x="182" y="3"/>
                    <a:pt x="180" y="3"/>
                  </a:cubicBezTo>
                  <a:cubicBezTo>
                    <a:pt x="158" y="37"/>
                    <a:pt x="135" y="70"/>
                    <a:pt x="110" y="103"/>
                  </a:cubicBezTo>
                  <a:cubicBezTo>
                    <a:pt x="93" y="125"/>
                    <a:pt x="73" y="145"/>
                    <a:pt x="57" y="168"/>
                  </a:cubicBezTo>
                  <a:cubicBezTo>
                    <a:pt x="40" y="193"/>
                    <a:pt x="31" y="222"/>
                    <a:pt x="25" y="251"/>
                  </a:cubicBezTo>
                  <a:cubicBezTo>
                    <a:pt x="25" y="253"/>
                    <a:pt x="33" y="252"/>
                    <a:pt x="33" y="249"/>
                  </a:cubicBezTo>
                  <a:cubicBezTo>
                    <a:pt x="39" y="219"/>
                    <a:pt x="49" y="190"/>
                    <a:pt x="66" y="164"/>
                  </a:cubicBezTo>
                  <a:cubicBezTo>
                    <a:pt x="81" y="142"/>
                    <a:pt x="101" y="124"/>
                    <a:pt x="117" y="103"/>
                  </a:cubicBezTo>
                  <a:cubicBezTo>
                    <a:pt x="142" y="70"/>
                    <a:pt x="164" y="37"/>
                    <a:pt x="187" y="3"/>
                  </a:cubicBezTo>
                  <a:cubicBezTo>
                    <a:pt x="188" y="0"/>
                    <a:pt x="181" y="2"/>
                    <a:pt x="180" y="3"/>
                  </a:cubicBezTo>
                  <a:cubicBezTo>
                    <a:pt x="154" y="39"/>
                    <a:pt x="120" y="66"/>
                    <a:pt x="87" y="95"/>
                  </a:cubicBezTo>
                  <a:cubicBezTo>
                    <a:pt x="47" y="131"/>
                    <a:pt x="20" y="173"/>
                    <a:pt x="0" y="223"/>
                  </a:cubicBezTo>
                  <a:cubicBezTo>
                    <a:pt x="0" y="225"/>
                    <a:pt x="7" y="224"/>
                    <a:pt x="8" y="2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77" name="Freeform 277">
              <a:extLst>
                <a:ext uri="{FF2B5EF4-FFF2-40B4-BE49-F238E27FC236}">
                  <a16:creationId xmlns:a16="http://schemas.microsoft.com/office/drawing/2014/main" id="{6C22C338-3B92-4FFF-B8CE-E4E47FC696CC}"/>
                </a:ext>
              </a:extLst>
            </p:cNvPr>
            <p:cNvSpPr/>
            <p:nvPr/>
          </p:nvSpPr>
          <p:spPr bwMode="auto">
            <a:xfrm>
              <a:off x="8923722" y="605966"/>
              <a:ext cx="142512" cy="302193"/>
            </a:xfrm>
            <a:custGeom>
              <a:gdLst>
                <a:gd fmla="*/ 127 w 136" name="T0"/>
                <a:gd fmla="*/ 3 h 290" name="T1"/>
                <a:gd fmla="*/ 89 w 136" name="T2"/>
                <a:gd fmla="*/ 82 h 290" name="T3"/>
                <a:gd fmla="*/ 48 w 136" name="T4"/>
                <a:gd fmla="*/ 147 h 290" name="T5"/>
                <a:gd fmla="*/ 1 w 136" name="T6"/>
                <a:gd fmla="*/ 286 h 290" name="T7"/>
                <a:gd fmla="*/ 8 w 136" name="T8"/>
                <a:gd fmla="*/ 285 h 290" name="T9"/>
                <a:gd fmla="*/ 57 w 136" name="T10"/>
                <a:gd fmla="*/ 145 h 290" name="T11"/>
                <a:gd fmla="*/ 97 w 136" name="T12"/>
                <a:gd fmla="*/ 83 h 290" name="T13"/>
                <a:gd fmla="*/ 134 w 136" name="T14"/>
                <a:gd fmla="*/ 4 h 290" name="T15"/>
                <a:gd fmla="*/ 127 w 136" name="T16"/>
                <a:gd fmla="*/ 3 h 29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90" w="136">
                  <a:moveTo>
                    <a:pt x="127" y="3"/>
                  </a:moveTo>
                  <a:cubicBezTo>
                    <a:pt x="114" y="29"/>
                    <a:pt x="103" y="56"/>
                    <a:pt x="89" y="82"/>
                  </a:cubicBezTo>
                  <a:cubicBezTo>
                    <a:pt x="78" y="105"/>
                    <a:pt x="61" y="125"/>
                    <a:pt x="48" y="147"/>
                  </a:cubicBezTo>
                  <a:cubicBezTo>
                    <a:pt x="23" y="188"/>
                    <a:pt x="0" y="237"/>
                    <a:pt x="1" y="286"/>
                  </a:cubicBezTo>
                  <a:cubicBezTo>
                    <a:pt x="1" y="290"/>
                    <a:pt x="9" y="288"/>
                    <a:pt x="8" y="285"/>
                  </a:cubicBezTo>
                  <a:cubicBezTo>
                    <a:pt x="7" y="236"/>
                    <a:pt x="32" y="186"/>
                    <a:pt x="57" y="145"/>
                  </a:cubicBezTo>
                  <a:cubicBezTo>
                    <a:pt x="70" y="124"/>
                    <a:pt x="85" y="105"/>
                    <a:pt x="97" y="83"/>
                  </a:cubicBezTo>
                  <a:cubicBezTo>
                    <a:pt x="110" y="57"/>
                    <a:pt x="121" y="30"/>
                    <a:pt x="134" y="4"/>
                  </a:cubicBezTo>
                  <a:cubicBezTo>
                    <a:pt x="136" y="0"/>
                    <a:pt x="128" y="0"/>
                    <a:pt x="127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78" name="Freeform 278">
              <a:extLst>
                <a:ext uri="{FF2B5EF4-FFF2-40B4-BE49-F238E27FC236}">
                  <a16:creationId xmlns:a16="http://schemas.microsoft.com/office/drawing/2014/main" id="{B772546D-FE6B-473C-8632-6D7BED5914F7}"/>
                </a:ext>
              </a:extLst>
            </p:cNvPr>
            <p:cNvSpPr/>
            <p:nvPr/>
          </p:nvSpPr>
          <p:spPr bwMode="auto">
            <a:xfrm>
              <a:off x="8940892" y="609400"/>
              <a:ext cx="121908" cy="305627"/>
            </a:xfrm>
            <a:custGeom>
              <a:gdLst>
                <a:gd fmla="*/ 109 w 118" name="T0"/>
                <a:gd fmla="*/ 3 h 293" name="T1"/>
                <a:gd fmla="*/ 64 w 118" name="T2"/>
                <a:gd fmla="*/ 148 h 293" name="T3"/>
                <a:gd fmla="*/ 2 w 118" name="T4"/>
                <a:gd fmla="*/ 290 h 293" name="T5"/>
                <a:gd fmla="*/ 9 w 118" name="T6"/>
                <a:gd fmla="*/ 290 h 293" name="T7"/>
                <a:gd fmla="*/ 67 w 118" name="T8"/>
                <a:gd fmla="*/ 160 h 293" name="T9"/>
                <a:gd fmla="*/ 117 w 118" name="T10"/>
                <a:gd fmla="*/ 2 h 293" name="T11"/>
                <a:gd fmla="*/ 109 w 118" name="T12"/>
                <a:gd fmla="*/ 3 h 29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93" w="118">
                  <a:moveTo>
                    <a:pt x="109" y="3"/>
                  </a:moveTo>
                  <a:cubicBezTo>
                    <a:pt x="92" y="51"/>
                    <a:pt x="79" y="99"/>
                    <a:pt x="64" y="148"/>
                  </a:cubicBezTo>
                  <a:cubicBezTo>
                    <a:pt x="48" y="197"/>
                    <a:pt x="27" y="244"/>
                    <a:pt x="2" y="290"/>
                  </a:cubicBezTo>
                  <a:cubicBezTo>
                    <a:pt x="0" y="293"/>
                    <a:pt x="8" y="292"/>
                    <a:pt x="9" y="290"/>
                  </a:cubicBezTo>
                  <a:cubicBezTo>
                    <a:pt x="32" y="248"/>
                    <a:pt x="52" y="205"/>
                    <a:pt x="67" y="160"/>
                  </a:cubicBezTo>
                  <a:cubicBezTo>
                    <a:pt x="85" y="108"/>
                    <a:pt x="98" y="54"/>
                    <a:pt x="117" y="2"/>
                  </a:cubicBezTo>
                  <a:cubicBezTo>
                    <a:pt x="118" y="0"/>
                    <a:pt x="110" y="1"/>
                    <a:pt x="10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79" name="Freeform 279">
              <a:extLst>
                <a:ext uri="{FF2B5EF4-FFF2-40B4-BE49-F238E27FC236}">
                  <a16:creationId xmlns:a16="http://schemas.microsoft.com/office/drawing/2014/main" id="{BFFD1BF1-32B2-46D4-A0AE-027680366618}"/>
                </a:ext>
              </a:extLst>
            </p:cNvPr>
            <p:cNvSpPr/>
            <p:nvPr/>
          </p:nvSpPr>
          <p:spPr bwMode="auto">
            <a:xfrm>
              <a:off x="9009572" y="607684"/>
              <a:ext cx="58378" cy="236947"/>
            </a:xfrm>
            <a:custGeom>
              <a:gdLst>
                <a:gd fmla="*/ 46 w 55" name="T0"/>
                <a:gd fmla="*/ 3 h 228" name="T1"/>
                <a:gd fmla="*/ 2 w 55" name="T2"/>
                <a:gd fmla="*/ 225 h 228" name="T3"/>
                <a:gd fmla="*/ 9 w 55" name="T4"/>
                <a:gd fmla="*/ 225 h 228" name="T5"/>
                <a:gd fmla="*/ 54 w 55" name="T6"/>
                <a:gd fmla="*/ 3 h 228" name="T7"/>
                <a:gd fmla="*/ 46 w 55" name="T8"/>
                <a:gd fmla="*/ 3 h 22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28" w="55">
                  <a:moveTo>
                    <a:pt x="46" y="3"/>
                  </a:moveTo>
                  <a:cubicBezTo>
                    <a:pt x="20" y="74"/>
                    <a:pt x="38" y="157"/>
                    <a:pt x="2" y="225"/>
                  </a:cubicBezTo>
                  <a:cubicBezTo>
                    <a:pt x="0" y="228"/>
                    <a:pt x="8" y="228"/>
                    <a:pt x="9" y="225"/>
                  </a:cubicBezTo>
                  <a:cubicBezTo>
                    <a:pt x="45" y="157"/>
                    <a:pt x="28" y="74"/>
                    <a:pt x="54" y="3"/>
                  </a:cubicBezTo>
                  <a:cubicBezTo>
                    <a:pt x="55" y="0"/>
                    <a:pt x="47" y="1"/>
                    <a:pt x="46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80" name="Freeform 280">
              <a:extLst>
                <a:ext uri="{FF2B5EF4-FFF2-40B4-BE49-F238E27FC236}">
                  <a16:creationId xmlns:a16="http://schemas.microsoft.com/office/drawing/2014/main" id="{DE7ACD97-9F91-4BF2-8F5F-FA97FC90C541}"/>
                </a:ext>
              </a:extLst>
            </p:cNvPr>
            <p:cNvSpPr/>
            <p:nvPr/>
          </p:nvSpPr>
          <p:spPr bwMode="auto">
            <a:xfrm>
              <a:off x="7630815" y="1095313"/>
              <a:ext cx="693671" cy="697104"/>
            </a:xfrm>
            <a:custGeom>
              <a:gdLst>
                <a:gd fmla="*/ 293 w 663" name="T0"/>
                <a:gd fmla="*/ 94 h 670" name="T1"/>
                <a:gd fmla="*/ 4 w 663" name="T2"/>
                <a:gd fmla="*/ 39 h 670" name="T3"/>
                <a:gd fmla="*/ 1 w 663" name="T4"/>
                <a:gd fmla="*/ 40 h 670" name="T5"/>
                <a:gd fmla="*/ 117 w 663" name="T6"/>
                <a:gd fmla="*/ 249 h 670" name="T7"/>
                <a:gd fmla="*/ 228 w 663" name="T8"/>
                <a:gd fmla="*/ 452 h 670" name="T9"/>
                <a:gd fmla="*/ 660 w 663" name="T10"/>
                <a:gd fmla="*/ 670 h 670" name="T11"/>
                <a:gd fmla="*/ 662 w 663" name="T12"/>
                <a:gd fmla="*/ 668 h 670" name="T13"/>
                <a:gd fmla="*/ 151 w 663" name="T14"/>
                <a:gd fmla="*/ 328 h 670" name="T15"/>
                <a:gd fmla="*/ 27 w 663" name="T16"/>
                <a:gd fmla="*/ 62 h 670" name="T17"/>
                <a:gd fmla="*/ 6 w 663" name="T18"/>
                <a:gd fmla="*/ 42 h 670" name="T19"/>
                <a:gd fmla="*/ 29 w 663" name="T20"/>
                <a:gd fmla="*/ 48 h 670" name="T21"/>
                <a:gd fmla="*/ 83 w 663" name="T22"/>
                <a:gd fmla="*/ 51 h 670" name="T23"/>
                <a:gd fmla="*/ 215 w 663" name="T24"/>
                <a:gd fmla="*/ 48 h 670" name="T25"/>
                <a:gd fmla="*/ 291 w 663" name="T26"/>
                <a:gd fmla="*/ 95 h 670" name="T27"/>
                <a:gd fmla="*/ 293 w 663" name="T28"/>
                <a:gd fmla="*/ 94 h 670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670" w="663">
                  <a:moveTo>
                    <a:pt x="293" y="94"/>
                  </a:moveTo>
                  <a:cubicBezTo>
                    <a:pt x="223" y="0"/>
                    <a:pt x="97" y="74"/>
                    <a:pt x="4" y="39"/>
                  </a:cubicBezTo>
                  <a:cubicBezTo>
                    <a:pt x="3" y="38"/>
                    <a:pt x="0" y="39"/>
                    <a:pt x="1" y="40"/>
                  </a:cubicBezTo>
                  <a:cubicBezTo>
                    <a:pt x="62" y="93"/>
                    <a:pt x="88" y="176"/>
                    <a:pt x="117" y="249"/>
                  </a:cubicBezTo>
                  <a:cubicBezTo>
                    <a:pt x="145" y="323"/>
                    <a:pt x="175" y="391"/>
                    <a:pt x="228" y="452"/>
                  </a:cubicBezTo>
                  <a:cubicBezTo>
                    <a:pt x="335" y="577"/>
                    <a:pt x="500" y="647"/>
                    <a:pt x="660" y="670"/>
                  </a:cubicBezTo>
                  <a:cubicBezTo>
                    <a:pt x="661" y="670"/>
                    <a:pt x="663" y="668"/>
                    <a:pt x="662" y="668"/>
                  </a:cubicBezTo>
                  <a:cubicBezTo>
                    <a:pt x="452" y="638"/>
                    <a:pt x="244" y="527"/>
                    <a:pt x="151" y="328"/>
                  </a:cubicBezTo>
                  <a:cubicBezTo>
                    <a:pt x="110" y="240"/>
                    <a:pt x="91" y="138"/>
                    <a:pt x="27" y="62"/>
                  </a:cubicBezTo>
                  <a:cubicBezTo>
                    <a:pt x="21" y="55"/>
                    <a:pt x="14" y="45"/>
                    <a:pt x="6" y="42"/>
                  </a:cubicBezTo>
                  <a:cubicBezTo>
                    <a:pt x="13" y="44"/>
                    <a:pt x="21" y="46"/>
                    <a:pt x="29" y="48"/>
                  </a:cubicBezTo>
                  <a:cubicBezTo>
                    <a:pt x="46" y="51"/>
                    <a:pt x="65" y="51"/>
                    <a:pt x="83" y="51"/>
                  </a:cubicBezTo>
                  <a:cubicBezTo>
                    <a:pt x="127" y="49"/>
                    <a:pt x="171" y="41"/>
                    <a:pt x="215" y="48"/>
                  </a:cubicBezTo>
                  <a:cubicBezTo>
                    <a:pt x="246" y="53"/>
                    <a:pt x="272" y="70"/>
                    <a:pt x="291" y="95"/>
                  </a:cubicBezTo>
                  <a:cubicBezTo>
                    <a:pt x="291" y="96"/>
                    <a:pt x="294" y="95"/>
                    <a:pt x="293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81" name="Freeform 281">
              <a:extLst>
                <a:ext uri="{FF2B5EF4-FFF2-40B4-BE49-F238E27FC236}">
                  <a16:creationId xmlns:a16="http://schemas.microsoft.com/office/drawing/2014/main" id="{2F67166A-6BCB-4BEC-87F8-19854CF637E5}"/>
                </a:ext>
              </a:extLst>
            </p:cNvPr>
            <p:cNvSpPr/>
            <p:nvPr/>
          </p:nvSpPr>
          <p:spPr bwMode="auto">
            <a:xfrm>
              <a:off x="7642835" y="1141672"/>
              <a:ext cx="619840" cy="626708"/>
            </a:xfrm>
            <a:custGeom>
              <a:gdLst>
                <a:gd fmla="*/ 1 w 594" name="T0"/>
                <a:gd fmla="*/ 2 h 601" name="T1"/>
                <a:gd fmla="*/ 131 w 594" name="T2"/>
                <a:gd fmla="*/ 146 h 601" name="T3"/>
                <a:gd fmla="*/ 252 w 594" name="T4"/>
                <a:gd fmla="*/ 350 h 601" name="T5"/>
                <a:gd fmla="*/ 396 w 594" name="T6"/>
                <a:gd fmla="*/ 504 h 601" name="T7"/>
                <a:gd fmla="*/ 590 w 594" name="T8"/>
                <a:gd fmla="*/ 601 h 601" name="T9"/>
                <a:gd fmla="*/ 592 w 594" name="T10"/>
                <a:gd fmla="*/ 599 h 601" name="T11"/>
                <a:gd fmla="*/ 398 w 594" name="T12"/>
                <a:gd fmla="*/ 503 h 601" name="T13"/>
                <a:gd fmla="*/ 251 w 594" name="T14"/>
                <a:gd fmla="*/ 344 h 601" name="T15"/>
                <a:gd fmla="*/ 134 w 594" name="T16"/>
                <a:gd fmla="*/ 145 h 601" name="T17"/>
                <a:gd fmla="*/ 3 w 594" name="T18"/>
                <a:gd fmla="*/ 1 h 601" name="T19"/>
                <a:gd fmla="*/ 1 w 594" name="T20"/>
                <a:gd fmla="*/ 2 h 601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601" w="594">
                  <a:moveTo>
                    <a:pt x="1" y="2"/>
                  </a:moveTo>
                  <a:cubicBezTo>
                    <a:pt x="51" y="42"/>
                    <a:pt x="95" y="93"/>
                    <a:pt x="131" y="146"/>
                  </a:cubicBezTo>
                  <a:cubicBezTo>
                    <a:pt x="176" y="212"/>
                    <a:pt x="207" y="285"/>
                    <a:pt x="252" y="350"/>
                  </a:cubicBezTo>
                  <a:cubicBezTo>
                    <a:pt x="292" y="409"/>
                    <a:pt x="340" y="461"/>
                    <a:pt x="396" y="504"/>
                  </a:cubicBezTo>
                  <a:cubicBezTo>
                    <a:pt x="454" y="550"/>
                    <a:pt x="521" y="576"/>
                    <a:pt x="590" y="601"/>
                  </a:cubicBezTo>
                  <a:cubicBezTo>
                    <a:pt x="591" y="601"/>
                    <a:pt x="594" y="600"/>
                    <a:pt x="592" y="599"/>
                  </a:cubicBezTo>
                  <a:cubicBezTo>
                    <a:pt x="523" y="574"/>
                    <a:pt x="457" y="548"/>
                    <a:pt x="398" y="503"/>
                  </a:cubicBezTo>
                  <a:cubicBezTo>
                    <a:pt x="340" y="459"/>
                    <a:pt x="292" y="404"/>
                    <a:pt x="251" y="344"/>
                  </a:cubicBezTo>
                  <a:cubicBezTo>
                    <a:pt x="207" y="280"/>
                    <a:pt x="177" y="209"/>
                    <a:pt x="134" y="145"/>
                  </a:cubicBezTo>
                  <a:cubicBezTo>
                    <a:pt x="98" y="91"/>
                    <a:pt x="54" y="41"/>
                    <a:pt x="3" y="1"/>
                  </a:cubicBezTo>
                  <a:cubicBezTo>
                    <a:pt x="3" y="0"/>
                    <a:pt x="0" y="1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82" name="Freeform 282">
              <a:extLst>
                <a:ext uri="{FF2B5EF4-FFF2-40B4-BE49-F238E27FC236}">
                  <a16:creationId xmlns:a16="http://schemas.microsoft.com/office/drawing/2014/main" id="{2107863C-5A38-4B45-A31C-174339945CB8}"/>
                </a:ext>
              </a:extLst>
            </p:cNvPr>
            <p:cNvSpPr/>
            <p:nvPr/>
          </p:nvSpPr>
          <p:spPr bwMode="auto">
            <a:xfrm>
              <a:off x="7639401" y="1138238"/>
              <a:ext cx="595802" cy="609538"/>
            </a:xfrm>
            <a:custGeom>
              <a:gdLst>
                <a:gd fmla="*/ 0 w 569" name="T0"/>
                <a:gd fmla="*/ 2 h 585" name="T1"/>
                <a:gd fmla="*/ 160 w 569" name="T2"/>
                <a:gd fmla="*/ 131 h 585" name="T3"/>
                <a:gd fmla="*/ 281 w 569" name="T4"/>
                <a:gd fmla="*/ 326 h 585" name="T5"/>
                <a:gd fmla="*/ 398 w 569" name="T6"/>
                <a:gd fmla="*/ 488 h 585" name="T7"/>
                <a:gd fmla="*/ 566 w 569" name="T8"/>
                <a:gd fmla="*/ 585 h 585" name="T9"/>
                <a:gd fmla="*/ 568 w 569" name="T10"/>
                <a:gd fmla="*/ 584 h 585" name="T11"/>
                <a:gd fmla="*/ 396 w 569" name="T12"/>
                <a:gd fmla="*/ 483 h 585" name="T13"/>
                <a:gd fmla="*/ 279 w 569" name="T14"/>
                <a:gd fmla="*/ 314 h 585" name="T15"/>
                <a:gd fmla="*/ 167 w 569" name="T16"/>
                <a:gd fmla="*/ 134 h 585" name="T17"/>
                <a:gd fmla="*/ 3 w 569" name="T18"/>
                <a:gd fmla="*/ 1 h 585" name="T19"/>
                <a:gd fmla="*/ 0 w 569" name="T20"/>
                <a:gd fmla="*/ 2 h 585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585" w="569">
                  <a:moveTo>
                    <a:pt x="0" y="2"/>
                  </a:moveTo>
                  <a:cubicBezTo>
                    <a:pt x="58" y="39"/>
                    <a:pt x="114" y="80"/>
                    <a:pt x="160" y="131"/>
                  </a:cubicBezTo>
                  <a:cubicBezTo>
                    <a:pt x="213" y="189"/>
                    <a:pt x="245" y="257"/>
                    <a:pt x="281" y="326"/>
                  </a:cubicBezTo>
                  <a:cubicBezTo>
                    <a:pt x="313" y="384"/>
                    <a:pt x="349" y="441"/>
                    <a:pt x="398" y="488"/>
                  </a:cubicBezTo>
                  <a:cubicBezTo>
                    <a:pt x="444" y="532"/>
                    <a:pt x="504" y="567"/>
                    <a:pt x="566" y="585"/>
                  </a:cubicBezTo>
                  <a:cubicBezTo>
                    <a:pt x="566" y="585"/>
                    <a:pt x="569" y="584"/>
                    <a:pt x="568" y="584"/>
                  </a:cubicBezTo>
                  <a:cubicBezTo>
                    <a:pt x="504" y="565"/>
                    <a:pt x="444" y="529"/>
                    <a:pt x="396" y="483"/>
                  </a:cubicBezTo>
                  <a:cubicBezTo>
                    <a:pt x="347" y="435"/>
                    <a:pt x="311" y="375"/>
                    <a:pt x="279" y="314"/>
                  </a:cubicBezTo>
                  <a:cubicBezTo>
                    <a:pt x="245" y="251"/>
                    <a:pt x="214" y="189"/>
                    <a:pt x="167" y="134"/>
                  </a:cubicBezTo>
                  <a:cubicBezTo>
                    <a:pt x="120" y="81"/>
                    <a:pt x="62" y="38"/>
                    <a:pt x="3" y="1"/>
                  </a:cubicBezTo>
                  <a:cubicBezTo>
                    <a:pt x="2" y="0"/>
                    <a:pt x="0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83" name="Freeform 283">
              <a:extLst>
                <a:ext uri="{FF2B5EF4-FFF2-40B4-BE49-F238E27FC236}">
                  <a16:creationId xmlns:a16="http://schemas.microsoft.com/office/drawing/2014/main" id="{EE790B68-91DE-4FA1-9947-BF03F2115D27}"/>
                </a:ext>
              </a:extLst>
            </p:cNvPr>
            <p:cNvSpPr/>
            <p:nvPr/>
          </p:nvSpPr>
          <p:spPr bwMode="auto">
            <a:xfrm>
              <a:off x="7653137" y="1151974"/>
              <a:ext cx="631858" cy="630142"/>
            </a:xfrm>
            <a:custGeom>
              <a:gdLst>
                <a:gd fmla="*/ 1 w 605" name="T0"/>
                <a:gd fmla="*/ 2 h 604" name="T1"/>
                <a:gd fmla="*/ 148 w 605" name="T2"/>
                <a:gd fmla="*/ 245 h 604" name="T3"/>
                <a:gd fmla="*/ 317 w 605" name="T4"/>
                <a:gd fmla="*/ 468 h 604" name="T5"/>
                <a:gd fmla="*/ 493 w 605" name="T6"/>
                <a:gd fmla="*/ 572 h 604" name="T7"/>
                <a:gd fmla="*/ 602 w 605" name="T8"/>
                <a:gd fmla="*/ 604 h 604" name="T9"/>
                <a:gd fmla="*/ 604 w 605" name="T10"/>
                <a:gd fmla="*/ 602 h 604" name="T11"/>
                <a:gd fmla="*/ 495 w 605" name="T12"/>
                <a:gd fmla="*/ 571 h 604" name="T13"/>
                <a:gd fmla="*/ 315 w 605" name="T14"/>
                <a:gd fmla="*/ 463 h 604" name="T15"/>
                <a:gd fmla="*/ 145 w 605" name="T16"/>
                <a:gd fmla="*/ 234 h 604" name="T17"/>
                <a:gd fmla="*/ 3 w 605" name="T18"/>
                <a:gd fmla="*/ 1 h 604" name="T19"/>
                <a:gd fmla="*/ 1 w 605" name="T20"/>
                <a:gd fmla="*/ 2 h 604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604" w="605">
                  <a:moveTo>
                    <a:pt x="1" y="2"/>
                  </a:moveTo>
                  <a:cubicBezTo>
                    <a:pt x="72" y="66"/>
                    <a:pt x="106" y="161"/>
                    <a:pt x="148" y="245"/>
                  </a:cubicBezTo>
                  <a:cubicBezTo>
                    <a:pt x="190" y="329"/>
                    <a:pt x="246" y="406"/>
                    <a:pt x="317" y="468"/>
                  </a:cubicBezTo>
                  <a:cubicBezTo>
                    <a:pt x="369" y="512"/>
                    <a:pt x="429" y="548"/>
                    <a:pt x="493" y="572"/>
                  </a:cubicBezTo>
                  <a:cubicBezTo>
                    <a:pt x="529" y="586"/>
                    <a:pt x="565" y="593"/>
                    <a:pt x="602" y="604"/>
                  </a:cubicBezTo>
                  <a:cubicBezTo>
                    <a:pt x="603" y="604"/>
                    <a:pt x="605" y="603"/>
                    <a:pt x="604" y="602"/>
                  </a:cubicBezTo>
                  <a:cubicBezTo>
                    <a:pt x="567" y="591"/>
                    <a:pt x="531" y="584"/>
                    <a:pt x="495" y="571"/>
                  </a:cubicBezTo>
                  <a:cubicBezTo>
                    <a:pt x="429" y="546"/>
                    <a:pt x="369" y="509"/>
                    <a:pt x="315" y="463"/>
                  </a:cubicBezTo>
                  <a:cubicBezTo>
                    <a:pt x="242" y="400"/>
                    <a:pt x="188" y="320"/>
                    <a:pt x="145" y="234"/>
                  </a:cubicBezTo>
                  <a:cubicBezTo>
                    <a:pt x="106" y="152"/>
                    <a:pt x="72" y="63"/>
                    <a:pt x="3" y="1"/>
                  </a:cubicBezTo>
                  <a:cubicBezTo>
                    <a:pt x="3" y="0"/>
                    <a:pt x="0" y="1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84" name="Freeform 284">
              <a:extLst>
                <a:ext uri="{FF2B5EF4-FFF2-40B4-BE49-F238E27FC236}">
                  <a16:creationId xmlns:a16="http://schemas.microsoft.com/office/drawing/2014/main" id="{8EA93466-4AE5-411D-BC6F-C18945005268}"/>
                </a:ext>
              </a:extLst>
            </p:cNvPr>
            <p:cNvSpPr/>
            <p:nvPr/>
          </p:nvSpPr>
          <p:spPr bwMode="auto">
            <a:xfrm>
              <a:off x="7637683" y="1138238"/>
              <a:ext cx="472177" cy="523687"/>
            </a:xfrm>
            <a:custGeom>
              <a:gdLst>
                <a:gd fmla="*/ 1 w 453" name="T0"/>
                <a:gd fmla="*/ 2 h 504" name="T1"/>
                <a:gd fmla="*/ 269 w 453" name="T2"/>
                <a:gd fmla="*/ 221 h 504" name="T3"/>
                <a:gd fmla="*/ 450 w 453" name="T4"/>
                <a:gd fmla="*/ 503 h 504" name="T5"/>
                <a:gd fmla="*/ 453 w 453" name="T6"/>
                <a:gd fmla="*/ 502 h 504" name="T7"/>
                <a:gd fmla="*/ 266 w 453" name="T8"/>
                <a:gd fmla="*/ 210 h 504" name="T9"/>
                <a:gd fmla="*/ 3 w 453" name="T10"/>
                <a:gd fmla="*/ 0 h 504" name="T11"/>
                <a:gd fmla="*/ 1 w 453" name="T12"/>
                <a:gd fmla="*/ 2 h 50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502" w="452">
                  <a:moveTo>
                    <a:pt x="1" y="2"/>
                  </a:moveTo>
                  <a:cubicBezTo>
                    <a:pt x="114" y="40"/>
                    <a:pt x="209" y="119"/>
                    <a:pt x="269" y="221"/>
                  </a:cubicBezTo>
                  <a:cubicBezTo>
                    <a:pt x="326" y="317"/>
                    <a:pt x="361" y="431"/>
                    <a:pt x="450" y="503"/>
                  </a:cubicBezTo>
                  <a:cubicBezTo>
                    <a:pt x="451" y="504"/>
                    <a:pt x="453" y="503"/>
                    <a:pt x="453" y="502"/>
                  </a:cubicBezTo>
                  <a:cubicBezTo>
                    <a:pt x="361" y="428"/>
                    <a:pt x="325" y="309"/>
                    <a:pt x="266" y="210"/>
                  </a:cubicBezTo>
                  <a:cubicBezTo>
                    <a:pt x="208" y="112"/>
                    <a:pt x="111" y="37"/>
                    <a:pt x="3" y="0"/>
                  </a:cubicBezTo>
                  <a:cubicBezTo>
                    <a:pt x="2" y="0"/>
                    <a:pt x="0" y="1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85" name="Freeform 285">
              <a:extLst>
                <a:ext uri="{FF2B5EF4-FFF2-40B4-BE49-F238E27FC236}">
                  <a16:creationId xmlns:a16="http://schemas.microsoft.com/office/drawing/2014/main" id="{6A9EE46D-9C10-486D-9E75-8229A0BB05EE}"/>
                </a:ext>
              </a:extLst>
            </p:cNvPr>
            <p:cNvSpPr/>
            <p:nvPr/>
          </p:nvSpPr>
          <p:spPr bwMode="auto">
            <a:xfrm>
              <a:off x="7637683" y="1138238"/>
              <a:ext cx="338251" cy="278155"/>
            </a:xfrm>
            <a:custGeom>
              <a:gdLst>
                <a:gd fmla="*/ 2 w 324" name="T0"/>
                <a:gd fmla="*/ 2 h 267" name="T1"/>
                <a:gd fmla="*/ 321 w 324" name="T2"/>
                <a:gd fmla="*/ 266 h 267" name="T3"/>
                <a:gd fmla="*/ 324 w 324" name="T4"/>
                <a:gd fmla="*/ 265 h 267" name="T5"/>
                <a:gd fmla="*/ 4 w 324" name="T6"/>
                <a:gd fmla="*/ 0 h 267" name="T7"/>
                <a:gd fmla="*/ 2 w 324" name="T8"/>
                <a:gd fmla="*/ 2 h 26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67" w="324">
                  <a:moveTo>
                    <a:pt x="2" y="2"/>
                  </a:moveTo>
                  <a:cubicBezTo>
                    <a:pt x="150" y="25"/>
                    <a:pt x="266" y="128"/>
                    <a:pt x="321" y="266"/>
                  </a:cubicBezTo>
                  <a:cubicBezTo>
                    <a:pt x="322" y="267"/>
                    <a:pt x="324" y="266"/>
                    <a:pt x="324" y="265"/>
                  </a:cubicBezTo>
                  <a:cubicBezTo>
                    <a:pt x="269" y="127"/>
                    <a:pt x="152" y="23"/>
                    <a:pt x="4" y="0"/>
                  </a:cubicBezTo>
                  <a:cubicBezTo>
                    <a:pt x="3" y="0"/>
                    <a:pt x="0" y="2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86" name="Freeform 286">
              <a:extLst>
                <a:ext uri="{FF2B5EF4-FFF2-40B4-BE49-F238E27FC236}">
                  <a16:creationId xmlns:a16="http://schemas.microsoft.com/office/drawing/2014/main" id="{787FE442-6A37-40D0-84BD-21A9425E6047}"/>
                </a:ext>
              </a:extLst>
            </p:cNvPr>
            <p:cNvSpPr/>
            <p:nvPr/>
          </p:nvSpPr>
          <p:spPr bwMode="auto">
            <a:xfrm>
              <a:off x="7639401" y="1138238"/>
              <a:ext cx="305627" cy="175135"/>
            </a:xfrm>
            <a:custGeom>
              <a:gdLst>
                <a:gd fmla="*/ 2 w 293" name="T0"/>
                <a:gd fmla="*/ 2 h 167" name="T1"/>
                <a:gd fmla="*/ 289 w 293" name="T2"/>
                <a:gd fmla="*/ 166 h 167" name="T3"/>
                <a:gd fmla="*/ 292 w 293" name="T4"/>
                <a:gd fmla="*/ 165 h 167" name="T5"/>
                <a:gd fmla="*/ 3 w 293" name="T6"/>
                <a:gd fmla="*/ 0 h 167" name="T7"/>
                <a:gd fmla="*/ 2 w 293" name="T8"/>
                <a:gd fmla="*/ 2 h 16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67" w="293">
                  <a:moveTo>
                    <a:pt x="2" y="2"/>
                  </a:moveTo>
                  <a:cubicBezTo>
                    <a:pt x="114" y="24"/>
                    <a:pt x="237" y="51"/>
                    <a:pt x="289" y="166"/>
                  </a:cubicBezTo>
                  <a:cubicBezTo>
                    <a:pt x="290" y="167"/>
                    <a:pt x="293" y="166"/>
                    <a:pt x="292" y="165"/>
                  </a:cubicBezTo>
                  <a:cubicBezTo>
                    <a:pt x="239" y="50"/>
                    <a:pt x="116" y="23"/>
                    <a:pt x="3" y="0"/>
                  </a:cubicBezTo>
                  <a:cubicBezTo>
                    <a:pt x="2" y="0"/>
                    <a:pt x="0" y="2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87" name="Freeform 287">
              <a:extLst>
                <a:ext uri="{FF2B5EF4-FFF2-40B4-BE49-F238E27FC236}">
                  <a16:creationId xmlns:a16="http://schemas.microsoft.com/office/drawing/2014/main" id="{32ED7C47-932A-4D56-962D-2DE291359A8F}"/>
                </a:ext>
              </a:extLst>
            </p:cNvPr>
            <p:cNvSpPr/>
            <p:nvPr/>
          </p:nvSpPr>
          <p:spPr bwMode="auto">
            <a:xfrm>
              <a:off x="7675458" y="1145106"/>
              <a:ext cx="269571" cy="115040"/>
            </a:xfrm>
            <a:custGeom>
              <a:gdLst>
                <a:gd fmla="*/ 2 w 257" name="T0"/>
                <a:gd fmla="*/ 2 h 111" name="T1"/>
                <a:gd fmla="*/ 253 w 257" name="T2"/>
                <a:gd fmla="*/ 110 h 111" name="T3"/>
                <a:gd fmla="*/ 256 w 257" name="T4"/>
                <a:gd fmla="*/ 109 h 111" name="T5"/>
                <a:gd fmla="*/ 4 w 257" name="T6"/>
                <a:gd fmla="*/ 1 h 111" name="T7"/>
                <a:gd fmla="*/ 2 w 257" name="T8"/>
                <a:gd fmla="*/ 2 h 11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0" w="257">
                  <a:moveTo>
                    <a:pt x="2" y="2"/>
                  </a:moveTo>
                  <a:cubicBezTo>
                    <a:pt x="101" y="1"/>
                    <a:pt x="194" y="26"/>
                    <a:pt x="253" y="110"/>
                  </a:cubicBezTo>
                  <a:cubicBezTo>
                    <a:pt x="254" y="111"/>
                    <a:pt x="257" y="110"/>
                    <a:pt x="256" y="109"/>
                  </a:cubicBezTo>
                  <a:cubicBezTo>
                    <a:pt x="197" y="24"/>
                    <a:pt x="103" y="0"/>
                    <a:pt x="4" y="1"/>
                  </a:cubicBezTo>
                  <a:cubicBezTo>
                    <a:pt x="3" y="1"/>
                    <a:pt x="0" y="2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88" name="Freeform 288">
              <a:extLst>
                <a:ext uri="{FF2B5EF4-FFF2-40B4-BE49-F238E27FC236}">
                  <a16:creationId xmlns:a16="http://schemas.microsoft.com/office/drawing/2014/main" id="{3C78847B-26D3-453E-9EA4-0B78D6EA54CA}"/>
                </a:ext>
              </a:extLst>
            </p:cNvPr>
            <p:cNvSpPr/>
            <p:nvPr/>
          </p:nvSpPr>
          <p:spPr bwMode="auto">
            <a:xfrm>
              <a:off x="8904834" y="861800"/>
              <a:ext cx="523688" cy="980411"/>
            </a:xfrm>
            <a:custGeom>
              <a:gdLst>
                <a:gd fmla="*/ 102 w 500" name="T0"/>
                <a:gd fmla="*/ 348 h 943" name="T1"/>
                <a:gd fmla="*/ 458 w 500" name="T2"/>
                <a:gd fmla="*/ 7 h 943" name="T3"/>
                <a:gd fmla="*/ 448 w 500" name="T4"/>
                <a:gd fmla="*/ 7 h 943" name="T5"/>
                <a:gd fmla="*/ 472 w 500" name="T6"/>
                <a:gd fmla="*/ 165 h 943" name="T7"/>
                <a:gd fmla="*/ 485 w 500" name="T8"/>
                <a:gd fmla="*/ 342 h 943" name="T9"/>
                <a:gd fmla="*/ 374 w 500" name="T10"/>
                <a:gd fmla="*/ 655 h 943" name="T11"/>
                <a:gd fmla="*/ 193 w 500" name="T12"/>
                <a:gd fmla="*/ 836 h 943" name="T13"/>
                <a:gd fmla="*/ 103 w 500" name="T14"/>
                <a:gd fmla="*/ 895 h 943" name="T15"/>
                <a:gd fmla="*/ 13 w 500" name="T16"/>
                <a:gd fmla="*/ 934 h 943" name="T17"/>
                <a:gd fmla="*/ 9 w 500" name="T18"/>
                <a:gd fmla="*/ 933 h 943" name="T19"/>
                <a:gd fmla="*/ 9 w 500" name="T20"/>
                <a:gd fmla="*/ 940 h 943" name="T21"/>
                <a:gd fmla="*/ 196 w 500" name="T22"/>
                <a:gd fmla="*/ 728 h 943" name="T23"/>
                <a:gd fmla="*/ 101 w 500" name="T24"/>
                <a:gd fmla="*/ 346 h 943" name="T25"/>
                <a:gd fmla="*/ 91 w 500" name="T26"/>
                <a:gd fmla="*/ 351 h 943" name="T27"/>
                <a:gd fmla="*/ 188 w 500" name="T28"/>
                <a:gd fmla="*/ 717 h 943" name="T29"/>
                <a:gd fmla="*/ 4 w 500" name="T30"/>
                <a:gd fmla="*/ 934 h 943" name="T31"/>
                <a:gd fmla="*/ 5 w 500" name="T32"/>
                <a:gd fmla="*/ 941 h 943" name="T33"/>
                <a:gd fmla="*/ 74 w 500" name="T34"/>
                <a:gd fmla="*/ 919 h 943" name="T35"/>
                <a:gd fmla="*/ 167 w 500" name="T36"/>
                <a:gd fmla="*/ 863 h 943" name="T37"/>
                <a:gd fmla="*/ 336 w 500" name="T38"/>
                <a:gd fmla="*/ 719 h 943" name="T39"/>
                <a:gd fmla="*/ 479 w 500" name="T40"/>
                <a:gd fmla="*/ 446 h 943" name="T41"/>
                <a:gd fmla="*/ 499 w 500" name="T42"/>
                <a:gd fmla="*/ 277 h 943" name="T43"/>
                <a:gd fmla="*/ 473 w 500" name="T44"/>
                <a:gd fmla="*/ 117 h 943" name="T45"/>
                <a:gd fmla="*/ 459 w 500" name="T46"/>
                <a:gd fmla="*/ 5 h 943" name="T47"/>
                <a:gd fmla="*/ 449 w 500" name="T48"/>
                <a:gd fmla="*/ 5 h 943" name="T49"/>
                <a:gd fmla="*/ 91 w 500" name="T50"/>
                <a:gd fmla="*/ 349 h 943" name="T51"/>
                <a:gd fmla="*/ 102 w 500" name="T52"/>
                <a:gd fmla="*/ 348 h 943" name="T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b="b" l="0" r="r" t="0"/>
              <a:pathLst>
                <a:path h="943" w="500">
                  <a:moveTo>
                    <a:pt x="102" y="348"/>
                  </a:moveTo>
                  <a:cubicBezTo>
                    <a:pt x="136" y="163"/>
                    <a:pt x="341" y="125"/>
                    <a:pt x="458" y="7"/>
                  </a:cubicBezTo>
                  <a:cubicBezTo>
                    <a:pt x="455" y="7"/>
                    <a:pt x="451" y="7"/>
                    <a:pt x="448" y="7"/>
                  </a:cubicBezTo>
                  <a:cubicBezTo>
                    <a:pt x="447" y="61"/>
                    <a:pt x="460" y="113"/>
                    <a:pt x="472" y="165"/>
                  </a:cubicBezTo>
                  <a:cubicBezTo>
                    <a:pt x="485" y="224"/>
                    <a:pt x="490" y="281"/>
                    <a:pt x="485" y="342"/>
                  </a:cubicBezTo>
                  <a:cubicBezTo>
                    <a:pt x="476" y="454"/>
                    <a:pt x="437" y="562"/>
                    <a:pt x="374" y="655"/>
                  </a:cubicBezTo>
                  <a:cubicBezTo>
                    <a:pt x="327" y="727"/>
                    <a:pt x="263" y="787"/>
                    <a:pt x="193" y="836"/>
                  </a:cubicBezTo>
                  <a:cubicBezTo>
                    <a:pt x="164" y="857"/>
                    <a:pt x="134" y="877"/>
                    <a:pt x="103" y="895"/>
                  </a:cubicBezTo>
                  <a:cubicBezTo>
                    <a:pt x="77" y="910"/>
                    <a:pt x="44" y="933"/>
                    <a:pt x="13" y="934"/>
                  </a:cubicBezTo>
                  <a:cubicBezTo>
                    <a:pt x="12" y="934"/>
                    <a:pt x="10" y="934"/>
                    <a:pt x="9" y="933"/>
                  </a:cubicBezTo>
                  <a:cubicBezTo>
                    <a:pt x="9" y="935"/>
                    <a:pt x="9" y="938"/>
                    <a:pt x="9" y="940"/>
                  </a:cubicBezTo>
                  <a:cubicBezTo>
                    <a:pt x="95" y="902"/>
                    <a:pt x="169" y="816"/>
                    <a:pt x="196" y="728"/>
                  </a:cubicBezTo>
                  <a:cubicBezTo>
                    <a:pt x="236" y="597"/>
                    <a:pt x="192" y="445"/>
                    <a:pt x="101" y="346"/>
                  </a:cubicBezTo>
                  <a:cubicBezTo>
                    <a:pt x="98" y="343"/>
                    <a:pt x="88" y="347"/>
                    <a:pt x="91" y="351"/>
                  </a:cubicBezTo>
                  <a:cubicBezTo>
                    <a:pt x="180" y="448"/>
                    <a:pt x="219" y="589"/>
                    <a:pt x="188" y="717"/>
                  </a:cubicBezTo>
                  <a:cubicBezTo>
                    <a:pt x="166" y="807"/>
                    <a:pt x="90" y="897"/>
                    <a:pt x="4" y="934"/>
                  </a:cubicBezTo>
                  <a:cubicBezTo>
                    <a:pt x="1" y="936"/>
                    <a:pt x="0" y="940"/>
                    <a:pt x="5" y="941"/>
                  </a:cubicBezTo>
                  <a:cubicBezTo>
                    <a:pt x="28" y="943"/>
                    <a:pt x="54" y="929"/>
                    <a:pt x="74" y="919"/>
                  </a:cubicBezTo>
                  <a:cubicBezTo>
                    <a:pt x="106" y="903"/>
                    <a:pt x="137" y="883"/>
                    <a:pt x="167" y="863"/>
                  </a:cubicBezTo>
                  <a:cubicBezTo>
                    <a:pt x="229" y="822"/>
                    <a:pt x="286" y="776"/>
                    <a:pt x="336" y="719"/>
                  </a:cubicBezTo>
                  <a:cubicBezTo>
                    <a:pt x="404" y="642"/>
                    <a:pt x="453" y="546"/>
                    <a:pt x="479" y="446"/>
                  </a:cubicBezTo>
                  <a:cubicBezTo>
                    <a:pt x="493" y="392"/>
                    <a:pt x="500" y="334"/>
                    <a:pt x="499" y="277"/>
                  </a:cubicBezTo>
                  <a:cubicBezTo>
                    <a:pt x="499" y="223"/>
                    <a:pt x="484" y="170"/>
                    <a:pt x="473" y="117"/>
                  </a:cubicBezTo>
                  <a:cubicBezTo>
                    <a:pt x="465" y="80"/>
                    <a:pt x="459" y="43"/>
                    <a:pt x="459" y="5"/>
                  </a:cubicBezTo>
                  <a:cubicBezTo>
                    <a:pt x="459" y="0"/>
                    <a:pt x="451" y="3"/>
                    <a:pt x="449" y="5"/>
                  </a:cubicBezTo>
                  <a:cubicBezTo>
                    <a:pt x="331" y="124"/>
                    <a:pt x="125" y="161"/>
                    <a:pt x="91" y="349"/>
                  </a:cubicBezTo>
                  <a:cubicBezTo>
                    <a:pt x="90" y="354"/>
                    <a:pt x="101" y="352"/>
                    <a:pt x="102" y="3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89" name="Freeform 289">
              <a:extLst>
                <a:ext uri="{FF2B5EF4-FFF2-40B4-BE49-F238E27FC236}">
                  <a16:creationId xmlns:a16="http://schemas.microsoft.com/office/drawing/2014/main" id="{82BFB36B-AFD7-430A-8FE4-65A25203CF21}"/>
                </a:ext>
              </a:extLst>
            </p:cNvPr>
            <p:cNvSpPr/>
            <p:nvPr/>
          </p:nvSpPr>
          <p:spPr bwMode="auto">
            <a:xfrm>
              <a:off x="9019874" y="873819"/>
              <a:ext cx="358855" cy="377741"/>
            </a:xfrm>
            <a:custGeom>
              <a:gdLst>
                <a:gd fmla="*/ 330 w 344" name="T0"/>
                <a:gd fmla="*/ 3 h 363" name="T1"/>
                <a:gd fmla="*/ 315 w 344" name="T2"/>
                <a:gd fmla="*/ 21 h 363" name="T3"/>
                <a:gd fmla="*/ 284 w 344" name="T4"/>
                <a:gd fmla="*/ 50 h 363" name="T5"/>
                <a:gd fmla="*/ 219 w 344" name="T6"/>
                <a:gd fmla="*/ 97 h 363" name="T7"/>
                <a:gd fmla="*/ 124 w 344" name="T8"/>
                <a:gd fmla="*/ 169 h 363" name="T9"/>
                <a:gd fmla="*/ 0 w 344" name="T10"/>
                <a:gd fmla="*/ 358 h 363" name="T11"/>
                <a:gd fmla="*/ 11 w 344" name="T12"/>
                <a:gd fmla="*/ 356 h 363" name="T13"/>
                <a:gd fmla="*/ 144 w 344" name="T14"/>
                <a:gd fmla="*/ 162 h 363" name="T15"/>
                <a:gd fmla="*/ 244 w 344" name="T16"/>
                <a:gd fmla="*/ 88 h 363" name="T17"/>
                <a:gd fmla="*/ 303 w 344" name="T18"/>
                <a:gd fmla="*/ 45 h 363" name="T19"/>
                <a:gd fmla="*/ 339 w 344" name="T20"/>
                <a:gd fmla="*/ 6 h 363" name="T21"/>
                <a:gd fmla="*/ 330 w 344" name="T22"/>
                <a:gd fmla="*/ 3 h 363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363" w="344">
                  <a:moveTo>
                    <a:pt x="330" y="3"/>
                  </a:moveTo>
                  <a:cubicBezTo>
                    <a:pt x="324" y="9"/>
                    <a:pt x="320" y="14"/>
                    <a:pt x="315" y="21"/>
                  </a:cubicBezTo>
                  <a:cubicBezTo>
                    <a:pt x="306" y="33"/>
                    <a:pt x="296" y="41"/>
                    <a:pt x="284" y="50"/>
                  </a:cubicBezTo>
                  <a:cubicBezTo>
                    <a:pt x="263" y="66"/>
                    <a:pt x="241" y="81"/>
                    <a:pt x="219" y="97"/>
                  </a:cubicBezTo>
                  <a:cubicBezTo>
                    <a:pt x="187" y="120"/>
                    <a:pt x="155" y="143"/>
                    <a:pt x="124" y="169"/>
                  </a:cubicBezTo>
                  <a:cubicBezTo>
                    <a:pt x="67" y="216"/>
                    <a:pt x="5" y="280"/>
                    <a:pt x="0" y="358"/>
                  </a:cubicBezTo>
                  <a:cubicBezTo>
                    <a:pt x="0" y="363"/>
                    <a:pt x="11" y="361"/>
                    <a:pt x="11" y="356"/>
                  </a:cubicBezTo>
                  <a:cubicBezTo>
                    <a:pt x="16" y="275"/>
                    <a:pt x="84" y="210"/>
                    <a:pt x="144" y="162"/>
                  </a:cubicBezTo>
                  <a:cubicBezTo>
                    <a:pt x="177" y="136"/>
                    <a:pt x="211" y="112"/>
                    <a:pt x="244" y="88"/>
                  </a:cubicBezTo>
                  <a:cubicBezTo>
                    <a:pt x="264" y="74"/>
                    <a:pt x="284" y="60"/>
                    <a:pt x="303" y="45"/>
                  </a:cubicBezTo>
                  <a:cubicBezTo>
                    <a:pt x="318" y="34"/>
                    <a:pt x="326" y="19"/>
                    <a:pt x="339" y="6"/>
                  </a:cubicBezTo>
                  <a:cubicBezTo>
                    <a:pt x="344" y="1"/>
                    <a:pt x="333" y="0"/>
                    <a:pt x="33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90" name="Freeform 290">
              <a:extLst>
                <a:ext uri="{FF2B5EF4-FFF2-40B4-BE49-F238E27FC236}">
                  <a16:creationId xmlns:a16="http://schemas.microsoft.com/office/drawing/2014/main" id="{EF4283DC-0C28-4F38-B830-98BDEB4B7EA6}"/>
                </a:ext>
              </a:extLst>
            </p:cNvPr>
            <p:cNvSpPr/>
            <p:nvPr/>
          </p:nvSpPr>
          <p:spPr bwMode="auto">
            <a:xfrm>
              <a:off x="9021591" y="873819"/>
              <a:ext cx="355421" cy="396629"/>
            </a:xfrm>
            <a:custGeom>
              <a:gdLst>
                <a:gd fmla="*/ 327 w 340" name="T0"/>
                <a:gd fmla="*/ 4 h 381" name="T1"/>
                <a:gd fmla="*/ 159 w 340" name="T2"/>
                <a:gd fmla="*/ 167 h 381" name="T3"/>
                <a:gd fmla="*/ 71 w 340" name="T4"/>
                <a:gd fmla="*/ 263 h 381" name="T5"/>
                <a:gd fmla="*/ 2 w 340" name="T6"/>
                <a:gd fmla="*/ 376 h 381" name="T7"/>
                <a:gd fmla="*/ 13 w 340" name="T8"/>
                <a:gd fmla="*/ 376 h 381" name="T9"/>
                <a:gd fmla="*/ 84 w 340" name="T10"/>
                <a:gd fmla="*/ 260 h 381" name="T11"/>
                <a:gd fmla="*/ 176 w 340" name="T12"/>
                <a:gd fmla="*/ 162 h 381" name="T13"/>
                <a:gd fmla="*/ 338 w 340" name="T14"/>
                <a:gd fmla="*/ 5 h 381" name="T15"/>
                <a:gd fmla="*/ 327 w 340" name="T16"/>
                <a:gd fmla="*/ 4 h 381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81" w="340">
                  <a:moveTo>
                    <a:pt x="327" y="4"/>
                  </a:moveTo>
                  <a:cubicBezTo>
                    <a:pt x="290" y="76"/>
                    <a:pt x="217" y="115"/>
                    <a:pt x="159" y="167"/>
                  </a:cubicBezTo>
                  <a:cubicBezTo>
                    <a:pt x="127" y="195"/>
                    <a:pt x="98" y="229"/>
                    <a:pt x="71" y="263"/>
                  </a:cubicBezTo>
                  <a:cubicBezTo>
                    <a:pt x="43" y="297"/>
                    <a:pt x="19" y="334"/>
                    <a:pt x="2" y="376"/>
                  </a:cubicBezTo>
                  <a:cubicBezTo>
                    <a:pt x="0" y="381"/>
                    <a:pt x="11" y="380"/>
                    <a:pt x="13" y="376"/>
                  </a:cubicBezTo>
                  <a:cubicBezTo>
                    <a:pt x="30" y="334"/>
                    <a:pt x="56" y="296"/>
                    <a:pt x="84" y="260"/>
                  </a:cubicBezTo>
                  <a:cubicBezTo>
                    <a:pt x="112" y="225"/>
                    <a:pt x="143" y="191"/>
                    <a:pt x="176" y="162"/>
                  </a:cubicBezTo>
                  <a:cubicBezTo>
                    <a:pt x="234" y="113"/>
                    <a:pt x="302" y="75"/>
                    <a:pt x="338" y="5"/>
                  </a:cubicBezTo>
                  <a:cubicBezTo>
                    <a:pt x="340" y="0"/>
                    <a:pt x="329" y="0"/>
                    <a:pt x="32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91" name="Freeform 291">
              <a:extLst>
                <a:ext uri="{FF2B5EF4-FFF2-40B4-BE49-F238E27FC236}">
                  <a16:creationId xmlns:a16="http://schemas.microsoft.com/office/drawing/2014/main" id="{517EF0C3-C9EC-42D5-9C12-094571501AD7}"/>
                </a:ext>
              </a:extLst>
            </p:cNvPr>
            <p:cNvSpPr/>
            <p:nvPr/>
          </p:nvSpPr>
          <p:spPr bwMode="auto">
            <a:xfrm>
              <a:off x="9047346" y="885838"/>
              <a:ext cx="326231" cy="405213"/>
            </a:xfrm>
            <a:custGeom>
              <a:gdLst>
                <a:gd fmla="*/ 297 w 311" name="T0"/>
                <a:gd fmla="*/ 4 h 389" name="T1"/>
                <a:gd fmla="*/ 229 w 311" name="T2"/>
                <a:gd fmla="*/ 74 h 389" name="T3"/>
                <a:gd fmla="*/ 137 w 311" name="T4"/>
                <a:gd fmla="*/ 159 h 389" name="T5"/>
                <a:gd fmla="*/ 2 w 311" name="T6"/>
                <a:gd fmla="*/ 385 h 389" name="T7"/>
                <a:gd fmla="*/ 13 w 311" name="T8"/>
                <a:gd fmla="*/ 384 h 389" name="T9"/>
                <a:gd fmla="*/ 155 w 311" name="T10"/>
                <a:gd fmla="*/ 151 h 389" name="T11"/>
                <a:gd fmla="*/ 249 w 311" name="T12"/>
                <a:gd fmla="*/ 68 h 389" name="T13"/>
                <a:gd fmla="*/ 307 w 311" name="T14"/>
                <a:gd fmla="*/ 5 h 389" name="T15"/>
                <a:gd fmla="*/ 297 w 311" name="T16"/>
                <a:gd fmla="*/ 4 h 389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89" w="311">
                  <a:moveTo>
                    <a:pt x="297" y="4"/>
                  </a:moveTo>
                  <a:cubicBezTo>
                    <a:pt x="277" y="32"/>
                    <a:pt x="256" y="53"/>
                    <a:pt x="229" y="74"/>
                  </a:cubicBezTo>
                  <a:cubicBezTo>
                    <a:pt x="195" y="99"/>
                    <a:pt x="165" y="127"/>
                    <a:pt x="137" y="159"/>
                  </a:cubicBezTo>
                  <a:cubicBezTo>
                    <a:pt x="78" y="225"/>
                    <a:pt x="29" y="300"/>
                    <a:pt x="2" y="385"/>
                  </a:cubicBezTo>
                  <a:cubicBezTo>
                    <a:pt x="0" y="389"/>
                    <a:pt x="12" y="388"/>
                    <a:pt x="13" y="384"/>
                  </a:cubicBezTo>
                  <a:cubicBezTo>
                    <a:pt x="42" y="296"/>
                    <a:pt x="94" y="219"/>
                    <a:pt x="155" y="151"/>
                  </a:cubicBezTo>
                  <a:cubicBezTo>
                    <a:pt x="183" y="120"/>
                    <a:pt x="215" y="94"/>
                    <a:pt x="249" y="68"/>
                  </a:cubicBezTo>
                  <a:cubicBezTo>
                    <a:pt x="272" y="50"/>
                    <a:pt x="290" y="29"/>
                    <a:pt x="307" y="5"/>
                  </a:cubicBezTo>
                  <a:cubicBezTo>
                    <a:pt x="311" y="0"/>
                    <a:pt x="299" y="1"/>
                    <a:pt x="29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92" name="Freeform 292">
              <a:extLst>
                <a:ext uri="{FF2B5EF4-FFF2-40B4-BE49-F238E27FC236}">
                  <a16:creationId xmlns:a16="http://schemas.microsoft.com/office/drawing/2014/main" id="{D0E374F0-60D3-4F86-ACDB-FD5E6BEFEEE1}"/>
                </a:ext>
              </a:extLst>
            </p:cNvPr>
            <p:cNvSpPr/>
            <p:nvPr/>
          </p:nvSpPr>
          <p:spPr bwMode="auto">
            <a:xfrm>
              <a:off x="9079969" y="884121"/>
              <a:ext cx="291891" cy="472177"/>
            </a:xfrm>
            <a:custGeom>
              <a:gdLst>
                <a:gd fmla="*/ 265 w 278" name="T0"/>
                <a:gd fmla="*/ 6 h 453" name="T1"/>
                <a:gd fmla="*/ 125 w 278" name="T2"/>
                <a:gd fmla="*/ 228 h 453" name="T3"/>
                <a:gd fmla="*/ 1 w 278" name="T4"/>
                <a:gd fmla="*/ 448 h 453" name="T5"/>
                <a:gd fmla="*/ 12 w 278" name="T6"/>
                <a:gd fmla="*/ 447 h 453" name="T7"/>
                <a:gd fmla="*/ 147 w 278" name="T8"/>
                <a:gd fmla="*/ 214 h 453" name="T9"/>
                <a:gd fmla="*/ 277 w 278" name="T10"/>
                <a:gd fmla="*/ 5 h 453" name="T11"/>
                <a:gd fmla="*/ 265 w 278" name="T12"/>
                <a:gd fmla="*/ 6 h 45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52" w="278">
                  <a:moveTo>
                    <a:pt x="265" y="6"/>
                  </a:moveTo>
                  <a:cubicBezTo>
                    <a:pt x="237" y="91"/>
                    <a:pt x="180" y="159"/>
                    <a:pt x="125" y="228"/>
                  </a:cubicBezTo>
                  <a:cubicBezTo>
                    <a:pt x="71" y="295"/>
                    <a:pt x="23" y="365"/>
                    <a:pt x="1" y="448"/>
                  </a:cubicBezTo>
                  <a:cubicBezTo>
                    <a:pt x="0" y="453"/>
                    <a:pt x="11" y="451"/>
                    <a:pt x="12" y="447"/>
                  </a:cubicBezTo>
                  <a:cubicBezTo>
                    <a:pt x="36" y="357"/>
                    <a:pt x="89" y="285"/>
                    <a:pt x="147" y="214"/>
                  </a:cubicBezTo>
                  <a:cubicBezTo>
                    <a:pt x="199" y="150"/>
                    <a:pt x="250" y="85"/>
                    <a:pt x="277" y="5"/>
                  </a:cubicBezTo>
                  <a:cubicBezTo>
                    <a:pt x="278" y="0"/>
                    <a:pt x="267" y="2"/>
                    <a:pt x="265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93" name="Freeform 293">
              <a:extLst>
                <a:ext uri="{FF2B5EF4-FFF2-40B4-BE49-F238E27FC236}">
                  <a16:creationId xmlns:a16="http://schemas.microsoft.com/office/drawing/2014/main" id="{89808690-D672-4B93-B0B1-11E79B194C73}"/>
                </a:ext>
              </a:extLst>
            </p:cNvPr>
            <p:cNvSpPr/>
            <p:nvPr/>
          </p:nvSpPr>
          <p:spPr bwMode="auto">
            <a:xfrm>
              <a:off x="9093705" y="877253"/>
              <a:ext cx="281589" cy="501366"/>
            </a:xfrm>
            <a:custGeom>
              <a:gdLst>
                <a:gd fmla="*/ 259 w 270" name="T0"/>
                <a:gd fmla="*/ 4 h 483" name="T1"/>
                <a:gd fmla="*/ 152 w 270" name="T2"/>
                <a:gd fmla="*/ 230 h 483" name="T3"/>
                <a:gd fmla="*/ 3 w 270" name="T4"/>
                <a:gd fmla="*/ 481 h 483" name="T5"/>
                <a:gd fmla="*/ 13 w 270" name="T6"/>
                <a:gd fmla="*/ 480 h 483" name="T7"/>
                <a:gd fmla="*/ 161 w 270" name="T8"/>
                <a:gd fmla="*/ 233 h 483" name="T9"/>
                <a:gd fmla="*/ 270 w 270" name="T10"/>
                <a:gd fmla="*/ 2 h 483" name="T11"/>
                <a:gd fmla="*/ 259 w 270" name="T12"/>
                <a:gd fmla="*/ 4 h 48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82" w="270">
                  <a:moveTo>
                    <a:pt x="259" y="4"/>
                  </a:moveTo>
                  <a:cubicBezTo>
                    <a:pt x="220" y="78"/>
                    <a:pt x="189" y="155"/>
                    <a:pt x="152" y="230"/>
                  </a:cubicBezTo>
                  <a:cubicBezTo>
                    <a:pt x="110" y="317"/>
                    <a:pt x="66" y="407"/>
                    <a:pt x="3" y="481"/>
                  </a:cubicBezTo>
                  <a:cubicBezTo>
                    <a:pt x="0" y="483"/>
                    <a:pt x="11" y="482"/>
                    <a:pt x="13" y="480"/>
                  </a:cubicBezTo>
                  <a:cubicBezTo>
                    <a:pt x="75" y="407"/>
                    <a:pt x="119" y="319"/>
                    <a:pt x="161" y="233"/>
                  </a:cubicBezTo>
                  <a:cubicBezTo>
                    <a:pt x="198" y="157"/>
                    <a:pt x="231" y="77"/>
                    <a:pt x="270" y="2"/>
                  </a:cubicBezTo>
                  <a:cubicBezTo>
                    <a:pt x="270" y="0"/>
                    <a:pt x="260" y="1"/>
                    <a:pt x="259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94" name="Freeform 294">
              <a:extLst>
                <a:ext uri="{FF2B5EF4-FFF2-40B4-BE49-F238E27FC236}">
                  <a16:creationId xmlns:a16="http://schemas.microsoft.com/office/drawing/2014/main" id="{D3336865-F46C-48BB-807D-2D3A6E70339E}"/>
                </a:ext>
              </a:extLst>
            </p:cNvPr>
            <p:cNvSpPr/>
            <p:nvPr/>
          </p:nvSpPr>
          <p:spPr bwMode="auto">
            <a:xfrm>
              <a:off x="9098857" y="878970"/>
              <a:ext cx="278155" cy="535706"/>
            </a:xfrm>
            <a:custGeom>
              <a:gdLst>
                <a:gd fmla="*/ 252 w 265" name="T0"/>
                <a:gd fmla="*/ 5 h 514" name="T1"/>
                <a:gd fmla="*/ 157 w 265" name="T2"/>
                <a:gd fmla="*/ 258 h 514" name="T3"/>
                <a:gd fmla="*/ 4 w 265" name="T4"/>
                <a:gd fmla="*/ 509 h 514" name="T5"/>
                <a:gd fmla="*/ 14 w 265" name="T6"/>
                <a:gd fmla="*/ 510 h 514" name="T7"/>
                <a:gd fmla="*/ 167 w 265" name="T8"/>
                <a:gd fmla="*/ 258 h 514" name="T9"/>
                <a:gd fmla="*/ 263 w 265" name="T10"/>
                <a:gd fmla="*/ 4 h 514" name="T11"/>
                <a:gd fmla="*/ 252 w 265" name="T12"/>
                <a:gd fmla="*/ 5 h 51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514" w="265">
                  <a:moveTo>
                    <a:pt x="252" y="5"/>
                  </a:moveTo>
                  <a:cubicBezTo>
                    <a:pt x="223" y="91"/>
                    <a:pt x="196" y="176"/>
                    <a:pt x="157" y="258"/>
                  </a:cubicBezTo>
                  <a:cubicBezTo>
                    <a:pt x="114" y="346"/>
                    <a:pt x="62" y="431"/>
                    <a:pt x="4" y="509"/>
                  </a:cubicBezTo>
                  <a:cubicBezTo>
                    <a:pt x="0" y="514"/>
                    <a:pt x="12" y="513"/>
                    <a:pt x="14" y="510"/>
                  </a:cubicBezTo>
                  <a:cubicBezTo>
                    <a:pt x="73" y="431"/>
                    <a:pt x="124" y="346"/>
                    <a:pt x="167" y="258"/>
                  </a:cubicBezTo>
                  <a:cubicBezTo>
                    <a:pt x="207" y="177"/>
                    <a:pt x="235" y="90"/>
                    <a:pt x="263" y="4"/>
                  </a:cubicBezTo>
                  <a:cubicBezTo>
                    <a:pt x="265" y="0"/>
                    <a:pt x="253" y="1"/>
                    <a:pt x="25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95" name="Freeform 295">
              <a:extLst>
                <a:ext uri="{FF2B5EF4-FFF2-40B4-BE49-F238E27FC236}">
                  <a16:creationId xmlns:a16="http://schemas.microsoft.com/office/drawing/2014/main" id="{0C625C75-2E01-431E-AF03-DBF31C2DDEE6}"/>
                </a:ext>
              </a:extLst>
            </p:cNvPr>
            <p:cNvSpPr/>
            <p:nvPr/>
          </p:nvSpPr>
          <p:spPr bwMode="auto">
            <a:xfrm>
              <a:off x="9109159" y="877253"/>
              <a:ext cx="266137" cy="573480"/>
            </a:xfrm>
            <a:custGeom>
              <a:gdLst>
                <a:gd fmla="*/ 243 w 255" name="T0"/>
                <a:gd fmla="*/ 6 h 552" name="T1"/>
                <a:gd fmla="*/ 168 w 255" name="T2"/>
                <a:gd fmla="*/ 261 h 552" name="T3"/>
                <a:gd fmla="*/ 5 w 255" name="T4"/>
                <a:gd fmla="*/ 547 h 552" name="T5"/>
                <a:gd fmla="*/ 14 w 255" name="T6"/>
                <a:gd fmla="*/ 549 h 552" name="T7"/>
                <a:gd fmla="*/ 178 w 255" name="T8"/>
                <a:gd fmla="*/ 262 h 552" name="T9"/>
                <a:gd fmla="*/ 254 w 255" name="T10"/>
                <a:gd fmla="*/ 5 h 552" name="T11"/>
                <a:gd fmla="*/ 243 w 255" name="T12"/>
                <a:gd fmla="*/ 6 h 55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552" w="255">
                  <a:moveTo>
                    <a:pt x="243" y="6"/>
                  </a:moveTo>
                  <a:cubicBezTo>
                    <a:pt x="226" y="93"/>
                    <a:pt x="199" y="179"/>
                    <a:pt x="168" y="261"/>
                  </a:cubicBezTo>
                  <a:cubicBezTo>
                    <a:pt x="129" y="363"/>
                    <a:pt x="81" y="468"/>
                    <a:pt x="5" y="547"/>
                  </a:cubicBezTo>
                  <a:cubicBezTo>
                    <a:pt x="0" y="552"/>
                    <a:pt x="11" y="552"/>
                    <a:pt x="14" y="549"/>
                  </a:cubicBezTo>
                  <a:cubicBezTo>
                    <a:pt x="91" y="470"/>
                    <a:pt x="139" y="364"/>
                    <a:pt x="178" y="262"/>
                  </a:cubicBezTo>
                  <a:cubicBezTo>
                    <a:pt x="210" y="179"/>
                    <a:pt x="237" y="93"/>
                    <a:pt x="254" y="5"/>
                  </a:cubicBezTo>
                  <a:cubicBezTo>
                    <a:pt x="255" y="0"/>
                    <a:pt x="244" y="2"/>
                    <a:pt x="243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96" name="Freeform 296">
              <a:extLst>
                <a:ext uri="{FF2B5EF4-FFF2-40B4-BE49-F238E27FC236}">
                  <a16:creationId xmlns:a16="http://schemas.microsoft.com/office/drawing/2014/main" id="{E2A652B9-6172-48EF-81BE-3E7CE6EBC461}"/>
                </a:ext>
              </a:extLst>
            </p:cNvPr>
            <p:cNvSpPr/>
            <p:nvPr/>
          </p:nvSpPr>
          <p:spPr bwMode="auto">
            <a:xfrm>
              <a:off x="9110875" y="878970"/>
              <a:ext cx="269571" cy="655896"/>
            </a:xfrm>
            <a:custGeom>
              <a:gdLst>
                <a:gd fmla="*/ 245 w 258" name="T0"/>
                <a:gd fmla="*/ 6 h 631" name="T1"/>
                <a:gd fmla="*/ 4 w 258" name="T2"/>
                <a:gd fmla="*/ 624 h 631" name="T3"/>
                <a:gd fmla="*/ 14 w 258" name="T4"/>
                <a:gd fmla="*/ 627 h 631" name="T5"/>
                <a:gd fmla="*/ 257 w 258" name="T6"/>
                <a:gd fmla="*/ 5 h 631" name="T7"/>
                <a:gd fmla="*/ 245 w 258" name="T8"/>
                <a:gd fmla="*/ 6 h 63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31" w="258">
                  <a:moveTo>
                    <a:pt x="245" y="6"/>
                  </a:moveTo>
                  <a:cubicBezTo>
                    <a:pt x="206" y="223"/>
                    <a:pt x="158" y="456"/>
                    <a:pt x="4" y="624"/>
                  </a:cubicBezTo>
                  <a:cubicBezTo>
                    <a:pt x="0" y="629"/>
                    <a:pt x="10" y="631"/>
                    <a:pt x="14" y="627"/>
                  </a:cubicBezTo>
                  <a:cubicBezTo>
                    <a:pt x="168" y="458"/>
                    <a:pt x="217" y="224"/>
                    <a:pt x="257" y="5"/>
                  </a:cubicBezTo>
                  <a:cubicBezTo>
                    <a:pt x="258" y="0"/>
                    <a:pt x="246" y="1"/>
                    <a:pt x="245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97" name="Freeform 297">
              <a:extLst>
                <a:ext uri="{FF2B5EF4-FFF2-40B4-BE49-F238E27FC236}">
                  <a16:creationId xmlns:a16="http://schemas.microsoft.com/office/drawing/2014/main" id="{D7110865-5D20-4FD1-B46A-9D6015988CE4}"/>
                </a:ext>
              </a:extLst>
            </p:cNvPr>
            <p:cNvSpPr/>
            <p:nvPr/>
          </p:nvSpPr>
          <p:spPr bwMode="auto">
            <a:xfrm>
              <a:off x="9100573" y="894423"/>
              <a:ext cx="278155" cy="693670"/>
            </a:xfrm>
            <a:custGeom>
              <a:gdLst>
                <a:gd fmla="*/ 255 w 266" name="T0"/>
                <a:gd fmla="*/ 6 h 667" name="T1"/>
                <a:gd fmla="*/ 196 w 266" name="T2"/>
                <a:gd fmla="*/ 364 h 667" name="T3"/>
                <a:gd fmla="*/ 5 w 266" name="T4"/>
                <a:gd fmla="*/ 662 h 667" name="T5"/>
                <a:gd fmla="*/ 14 w 266" name="T6"/>
                <a:gd fmla="*/ 664 h 667" name="T7"/>
                <a:gd fmla="*/ 204 w 266" name="T8"/>
                <a:gd fmla="*/ 374 h 667" name="T9"/>
                <a:gd fmla="*/ 266 w 266" name="T10"/>
                <a:gd fmla="*/ 5 h 667" name="T11"/>
                <a:gd fmla="*/ 255 w 266" name="T12"/>
                <a:gd fmla="*/ 6 h 667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67" w="266">
                  <a:moveTo>
                    <a:pt x="255" y="6"/>
                  </a:moveTo>
                  <a:cubicBezTo>
                    <a:pt x="246" y="127"/>
                    <a:pt x="233" y="249"/>
                    <a:pt x="196" y="364"/>
                  </a:cubicBezTo>
                  <a:cubicBezTo>
                    <a:pt x="160" y="479"/>
                    <a:pt x="95" y="581"/>
                    <a:pt x="5" y="662"/>
                  </a:cubicBezTo>
                  <a:cubicBezTo>
                    <a:pt x="0" y="666"/>
                    <a:pt x="11" y="667"/>
                    <a:pt x="14" y="664"/>
                  </a:cubicBezTo>
                  <a:cubicBezTo>
                    <a:pt x="103" y="585"/>
                    <a:pt x="166" y="486"/>
                    <a:pt x="204" y="374"/>
                  </a:cubicBezTo>
                  <a:cubicBezTo>
                    <a:pt x="244" y="255"/>
                    <a:pt x="257" y="129"/>
                    <a:pt x="266" y="5"/>
                  </a:cubicBezTo>
                  <a:cubicBezTo>
                    <a:pt x="266" y="0"/>
                    <a:pt x="255" y="2"/>
                    <a:pt x="255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98" name="Freeform 298">
              <a:extLst>
                <a:ext uri="{FF2B5EF4-FFF2-40B4-BE49-F238E27FC236}">
                  <a16:creationId xmlns:a16="http://schemas.microsoft.com/office/drawing/2014/main" id="{63428EB7-C8DC-49B3-A7D6-6C9DDA67C0BC}"/>
                </a:ext>
              </a:extLst>
            </p:cNvPr>
            <p:cNvSpPr/>
            <p:nvPr/>
          </p:nvSpPr>
          <p:spPr bwMode="auto">
            <a:xfrm>
              <a:off x="9074819" y="892707"/>
              <a:ext cx="310779" cy="774370"/>
            </a:xfrm>
            <a:custGeom>
              <a:gdLst>
                <a:gd fmla="*/ 284 w 298" name="T0"/>
                <a:gd fmla="*/ 5 h 743" name="T1"/>
                <a:gd fmla="*/ 230 w 298" name="T2"/>
                <a:gd fmla="*/ 451 h 743" name="T3"/>
                <a:gd fmla="*/ 5 w 298" name="T4"/>
                <a:gd fmla="*/ 740 h 743" name="T5"/>
                <a:gd fmla="*/ 13 w 298" name="T6"/>
                <a:gd fmla="*/ 740 h 743" name="T7"/>
                <a:gd fmla="*/ 237 w 298" name="T8"/>
                <a:gd fmla="*/ 459 h 743" name="T9"/>
                <a:gd fmla="*/ 295 w 298" name="T10"/>
                <a:gd fmla="*/ 2 h 743" name="T11"/>
                <a:gd fmla="*/ 284 w 298" name="T12"/>
                <a:gd fmla="*/ 5 h 74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743" w="298">
                  <a:moveTo>
                    <a:pt x="284" y="5"/>
                  </a:moveTo>
                  <a:cubicBezTo>
                    <a:pt x="286" y="154"/>
                    <a:pt x="286" y="310"/>
                    <a:pt x="230" y="451"/>
                  </a:cubicBezTo>
                  <a:cubicBezTo>
                    <a:pt x="185" y="564"/>
                    <a:pt x="111" y="678"/>
                    <a:pt x="5" y="740"/>
                  </a:cubicBezTo>
                  <a:cubicBezTo>
                    <a:pt x="0" y="743"/>
                    <a:pt x="11" y="741"/>
                    <a:pt x="13" y="740"/>
                  </a:cubicBezTo>
                  <a:cubicBezTo>
                    <a:pt x="119" y="679"/>
                    <a:pt x="190" y="570"/>
                    <a:pt x="237" y="459"/>
                  </a:cubicBezTo>
                  <a:cubicBezTo>
                    <a:pt x="298" y="316"/>
                    <a:pt x="297" y="155"/>
                    <a:pt x="295" y="2"/>
                  </a:cubicBezTo>
                  <a:cubicBezTo>
                    <a:pt x="295" y="0"/>
                    <a:pt x="284" y="2"/>
                    <a:pt x="28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99" name="Freeform 299">
              <a:extLst>
                <a:ext uri="{FF2B5EF4-FFF2-40B4-BE49-F238E27FC236}">
                  <a16:creationId xmlns:a16="http://schemas.microsoft.com/office/drawing/2014/main" id="{373FCE77-39AF-49E4-A6B5-BD2796D2207B}"/>
                </a:ext>
              </a:extLst>
            </p:cNvPr>
            <p:cNvSpPr/>
            <p:nvPr/>
          </p:nvSpPr>
          <p:spPr bwMode="auto">
            <a:xfrm>
              <a:off x="9018157" y="932197"/>
              <a:ext cx="398346" cy="817295"/>
            </a:xfrm>
            <a:custGeom>
              <a:gdLst>
                <a:gd fmla="*/ 337 w 381" name="T0"/>
                <a:gd fmla="*/ 7 h 785" name="T1"/>
                <a:gd fmla="*/ 296 w 381" name="T2"/>
                <a:gd fmla="*/ 470 h 785" name="T3"/>
                <a:gd fmla="*/ 162 w 381" name="T4"/>
                <a:gd fmla="*/ 663 h 785" name="T5"/>
                <a:gd fmla="*/ 75 w 381" name="T6"/>
                <a:gd fmla="*/ 738 h 785" name="T7"/>
                <a:gd fmla="*/ 3 w 381" name="T8"/>
                <a:gd fmla="*/ 781 h 785" name="T9"/>
                <a:gd fmla="*/ 13 w 381" name="T10"/>
                <a:gd fmla="*/ 781 h 785" name="T11"/>
                <a:gd fmla="*/ 60 w 381" name="T12"/>
                <a:gd fmla="*/ 754 h 785" name="T13"/>
                <a:gd fmla="*/ 95 w 381" name="T14"/>
                <a:gd fmla="*/ 732 h 785" name="T15"/>
                <a:gd fmla="*/ 173 w 381" name="T16"/>
                <a:gd fmla="*/ 663 h 785" name="T17"/>
                <a:gd fmla="*/ 304 w 381" name="T18"/>
                <a:gd fmla="*/ 474 h 785" name="T19"/>
                <a:gd fmla="*/ 348 w 381" name="T20"/>
                <a:gd fmla="*/ 4 h 785" name="T21"/>
                <a:gd fmla="*/ 337 w 381" name="T22"/>
                <a:gd fmla="*/ 7 h 785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785" w="381">
                  <a:moveTo>
                    <a:pt x="337" y="7"/>
                  </a:moveTo>
                  <a:cubicBezTo>
                    <a:pt x="369" y="159"/>
                    <a:pt x="364" y="328"/>
                    <a:pt x="296" y="470"/>
                  </a:cubicBezTo>
                  <a:cubicBezTo>
                    <a:pt x="262" y="541"/>
                    <a:pt x="216" y="606"/>
                    <a:pt x="162" y="663"/>
                  </a:cubicBezTo>
                  <a:cubicBezTo>
                    <a:pt x="136" y="691"/>
                    <a:pt x="107" y="717"/>
                    <a:pt x="75" y="738"/>
                  </a:cubicBezTo>
                  <a:cubicBezTo>
                    <a:pt x="52" y="753"/>
                    <a:pt x="20" y="760"/>
                    <a:pt x="3" y="781"/>
                  </a:cubicBezTo>
                  <a:cubicBezTo>
                    <a:pt x="0" y="785"/>
                    <a:pt x="11" y="783"/>
                    <a:pt x="13" y="781"/>
                  </a:cubicBezTo>
                  <a:cubicBezTo>
                    <a:pt x="25" y="767"/>
                    <a:pt x="44" y="762"/>
                    <a:pt x="60" y="754"/>
                  </a:cubicBezTo>
                  <a:cubicBezTo>
                    <a:pt x="73" y="748"/>
                    <a:pt x="84" y="740"/>
                    <a:pt x="95" y="732"/>
                  </a:cubicBezTo>
                  <a:cubicBezTo>
                    <a:pt x="124" y="712"/>
                    <a:pt x="149" y="688"/>
                    <a:pt x="173" y="663"/>
                  </a:cubicBezTo>
                  <a:cubicBezTo>
                    <a:pt x="226" y="607"/>
                    <a:pt x="270" y="543"/>
                    <a:pt x="304" y="474"/>
                  </a:cubicBezTo>
                  <a:cubicBezTo>
                    <a:pt x="376" y="332"/>
                    <a:pt x="381" y="157"/>
                    <a:pt x="348" y="4"/>
                  </a:cubicBezTo>
                  <a:cubicBezTo>
                    <a:pt x="348" y="0"/>
                    <a:pt x="336" y="3"/>
                    <a:pt x="337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100" name="Freeform 300">
              <a:extLst>
                <a:ext uri="{FF2B5EF4-FFF2-40B4-BE49-F238E27FC236}">
                  <a16:creationId xmlns:a16="http://schemas.microsoft.com/office/drawing/2014/main" id="{0F0B9055-2800-4A2E-9B70-708FB5A2CF0E}"/>
                </a:ext>
              </a:extLst>
            </p:cNvPr>
            <p:cNvSpPr/>
            <p:nvPr/>
          </p:nvSpPr>
          <p:spPr bwMode="auto">
            <a:xfrm>
              <a:off x="9064517" y="877253"/>
              <a:ext cx="310779" cy="448139"/>
            </a:xfrm>
            <a:custGeom>
              <a:gdLst>
                <a:gd fmla="*/ 283 w 297" name="T0"/>
                <a:gd fmla="*/ 4 h 431" name="T1"/>
                <a:gd fmla="*/ 181 w 297" name="T2"/>
                <a:gd fmla="*/ 137 h 431" name="T3"/>
                <a:gd fmla="*/ 126 w 297" name="T4"/>
                <a:gd fmla="*/ 194 h 431" name="T5"/>
                <a:gd fmla="*/ 80 w 297" name="T6"/>
                <a:gd fmla="*/ 251 h 431" name="T7"/>
                <a:gd fmla="*/ 21 w 297" name="T8"/>
                <a:gd fmla="*/ 366 h 431" name="T9"/>
                <a:gd fmla="*/ 5 w 297" name="T10"/>
                <a:gd fmla="*/ 409 h 431" name="T11"/>
                <a:gd fmla="*/ 0 w 297" name="T12"/>
                <a:gd fmla="*/ 425 h 431" name="T13"/>
                <a:gd fmla="*/ 12 w 297" name="T14"/>
                <a:gd fmla="*/ 425 h 431" name="T15"/>
                <a:gd fmla="*/ 12 w 297" name="T16"/>
                <a:gd fmla="*/ 425 h 431" name="T17"/>
                <a:gd fmla="*/ 1 w 297" name="T18"/>
                <a:gd fmla="*/ 424 h 431" name="T19"/>
                <a:gd fmla="*/ 1 w 297" name="T20"/>
                <a:gd fmla="*/ 424 h 431" name="T21"/>
                <a:gd fmla="*/ 12 w 297" name="T22"/>
                <a:gd fmla="*/ 424 h 431" name="T23"/>
                <a:gd fmla="*/ 17 w 297" name="T24"/>
                <a:gd fmla="*/ 408 h 431" name="T25"/>
                <a:gd fmla="*/ 34 w 297" name="T26"/>
                <a:gd fmla="*/ 363 h 431" name="T27"/>
                <a:gd fmla="*/ 95 w 297" name="T28"/>
                <a:gd fmla="*/ 246 h 431" name="T29"/>
                <a:gd fmla="*/ 202 w 297" name="T30"/>
                <a:gd fmla="*/ 130 h 431" name="T31"/>
                <a:gd fmla="*/ 294 w 297" name="T32"/>
                <a:gd fmla="*/ 6 h 431" name="T33"/>
                <a:gd fmla="*/ 283 w 297" name="T34"/>
                <a:gd fmla="*/ 4 h 431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431" w="297">
                  <a:moveTo>
                    <a:pt x="283" y="4"/>
                  </a:moveTo>
                  <a:cubicBezTo>
                    <a:pt x="257" y="54"/>
                    <a:pt x="223" y="101"/>
                    <a:pt x="181" y="137"/>
                  </a:cubicBezTo>
                  <a:cubicBezTo>
                    <a:pt x="160" y="154"/>
                    <a:pt x="143" y="174"/>
                    <a:pt x="126" y="194"/>
                  </a:cubicBezTo>
                  <a:cubicBezTo>
                    <a:pt x="110" y="213"/>
                    <a:pt x="94" y="231"/>
                    <a:pt x="80" y="251"/>
                  </a:cubicBezTo>
                  <a:cubicBezTo>
                    <a:pt x="55" y="287"/>
                    <a:pt x="37" y="326"/>
                    <a:pt x="21" y="366"/>
                  </a:cubicBezTo>
                  <a:cubicBezTo>
                    <a:pt x="15" y="380"/>
                    <a:pt x="10" y="394"/>
                    <a:pt x="5" y="409"/>
                  </a:cubicBezTo>
                  <a:cubicBezTo>
                    <a:pt x="4" y="413"/>
                    <a:pt x="1" y="420"/>
                    <a:pt x="0" y="425"/>
                  </a:cubicBezTo>
                  <a:cubicBezTo>
                    <a:pt x="0" y="431"/>
                    <a:pt x="10" y="429"/>
                    <a:pt x="12" y="425"/>
                  </a:cubicBezTo>
                  <a:cubicBezTo>
                    <a:pt x="12" y="425"/>
                    <a:pt x="12" y="425"/>
                    <a:pt x="12" y="425"/>
                  </a:cubicBezTo>
                  <a:cubicBezTo>
                    <a:pt x="15" y="419"/>
                    <a:pt x="3" y="419"/>
                    <a:pt x="1" y="424"/>
                  </a:cubicBezTo>
                  <a:cubicBezTo>
                    <a:pt x="1" y="424"/>
                    <a:pt x="1" y="424"/>
                    <a:pt x="1" y="424"/>
                  </a:cubicBezTo>
                  <a:cubicBezTo>
                    <a:pt x="4" y="424"/>
                    <a:pt x="8" y="424"/>
                    <a:pt x="12" y="424"/>
                  </a:cubicBezTo>
                  <a:cubicBezTo>
                    <a:pt x="12" y="419"/>
                    <a:pt x="15" y="412"/>
                    <a:pt x="17" y="408"/>
                  </a:cubicBezTo>
                  <a:cubicBezTo>
                    <a:pt x="22" y="393"/>
                    <a:pt x="28" y="378"/>
                    <a:pt x="34" y="363"/>
                  </a:cubicBezTo>
                  <a:cubicBezTo>
                    <a:pt x="50" y="322"/>
                    <a:pt x="70" y="282"/>
                    <a:pt x="95" y="246"/>
                  </a:cubicBezTo>
                  <a:cubicBezTo>
                    <a:pt x="126" y="203"/>
                    <a:pt x="164" y="165"/>
                    <a:pt x="202" y="130"/>
                  </a:cubicBezTo>
                  <a:cubicBezTo>
                    <a:pt x="240" y="95"/>
                    <a:pt x="270" y="51"/>
                    <a:pt x="294" y="6"/>
                  </a:cubicBezTo>
                  <a:cubicBezTo>
                    <a:pt x="297" y="0"/>
                    <a:pt x="286" y="0"/>
                    <a:pt x="283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101" name="Freeform 301">
              <a:extLst>
                <a:ext uri="{FF2B5EF4-FFF2-40B4-BE49-F238E27FC236}">
                  <a16:creationId xmlns:a16="http://schemas.microsoft.com/office/drawing/2014/main" id="{E5264C5C-24A8-458A-A221-8BC262C589CF}"/>
                </a:ext>
              </a:extLst>
            </p:cNvPr>
            <p:cNvSpPr/>
            <p:nvPr/>
          </p:nvSpPr>
          <p:spPr bwMode="auto">
            <a:xfrm>
              <a:off x="8226617" y="961387"/>
              <a:ext cx="279873" cy="817295"/>
            </a:xfrm>
            <a:custGeom>
              <a:gdLst>
                <a:gd fmla="*/ 1 w 267" name="T0"/>
                <a:gd fmla="*/ 5 h 786" name="T1"/>
                <a:gd fmla="*/ 33 w 267" name="T2"/>
                <a:gd fmla="*/ 209 h 786" name="T3"/>
                <a:gd fmla="*/ 29 w 267" name="T4"/>
                <a:gd fmla="*/ 420 h 786" name="T5"/>
                <a:gd fmla="*/ 111 w 267" name="T6"/>
                <a:gd fmla="*/ 636 h 786" name="T7"/>
                <a:gd fmla="*/ 179 w 267" name="T8"/>
                <a:gd fmla="*/ 719 h 786" name="T9"/>
                <a:gd fmla="*/ 260 w 267" name="T10"/>
                <a:gd fmla="*/ 784 h 786" name="T11"/>
                <a:gd fmla="*/ 264 w 267" name="T12"/>
                <a:gd fmla="*/ 781 h 786" name="T13"/>
                <a:gd fmla="*/ 181 w 267" name="T14"/>
                <a:gd fmla="*/ 713 h 786" name="T15"/>
                <a:gd fmla="*/ 116 w 267" name="T16"/>
                <a:gd fmla="*/ 634 h 786" name="T17"/>
                <a:gd fmla="*/ 34 w 267" name="T18"/>
                <a:gd fmla="*/ 406 h 786" name="T19"/>
                <a:gd fmla="*/ 41 w 267" name="T20"/>
                <a:gd fmla="*/ 186 h 786" name="T21"/>
                <a:gd fmla="*/ 7 w 267" name="T22"/>
                <a:gd fmla="*/ 2 h 786" name="T23"/>
                <a:gd fmla="*/ 1 w 267" name="T24"/>
                <a:gd fmla="*/ 5 h 786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786" w="267">
                  <a:moveTo>
                    <a:pt x="1" y="5"/>
                  </a:moveTo>
                  <a:cubicBezTo>
                    <a:pt x="43" y="61"/>
                    <a:pt x="37" y="143"/>
                    <a:pt x="33" y="209"/>
                  </a:cubicBezTo>
                  <a:cubicBezTo>
                    <a:pt x="29" y="280"/>
                    <a:pt x="21" y="349"/>
                    <a:pt x="29" y="420"/>
                  </a:cubicBezTo>
                  <a:cubicBezTo>
                    <a:pt x="39" y="499"/>
                    <a:pt x="66" y="570"/>
                    <a:pt x="111" y="636"/>
                  </a:cubicBezTo>
                  <a:cubicBezTo>
                    <a:pt x="131" y="666"/>
                    <a:pt x="153" y="694"/>
                    <a:pt x="179" y="719"/>
                  </a:cubicBezTo>
                  <a:cubicBezTo>
                    <a:pt x="204" y="743"/>
                    <a:pt x="232" y="763"/>
                    <a:pt x="260" y="784"/>
                  </a:cubicBezTo>
                  <a:cubicBezTo>
                    <a:pt x="261" y="786"/>
                    <a:pt x="267" y="783"/>
                    <a:pt x="264" y="781"/>
                  </a:cubicBezTo>
                  <a:cubicBezTo>
                    <a:pt x="236" y="759"/>
                    <a:pt x="207" y="738"/>
                    <a:pt x="181" y="713"/>
                  </a:cubicBezTo>
                  <a:cubicBezTo>
                    <a:pt x="156" y="690"/>
                    <a:pt x="136" y="662"/>
                    <a:pt x="116" y="634"/>
                  </a:cubicBezTo>
                  <a:cubicBezTo>
                    <a:pt x="69" y="565"/>
                    <a:pt x="43" y="489"/>
                    <a:pt x="34" y="406"/>
                  </a:cubicBezTo>
                  <a:cubicBezTo>
                    <a:pt x="26" y="333"/>
                    <a:pt x="37" y="259"/>
                    <a:pt x="41" y="186"/>
                  </a:cubicBezTo>
                  <a:cubicBezTo>
                    <a:pt x="43" y="126"/>
                    <a:pt x="45" y="53"/>
                    <a:pt x="7" y="2"/>
                  </a:cubicBezTo>
                  <a:cubicBezTo>
                    <a:pt x="5" y="0"/>
                    <a:pt x="0" y="2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102" name="Freeform 302">
              <a:extLst>
                <a:ext uri="{FF2B5EF4-FFF2-40B4-BE49-F238E27FC236}">
                  <a16:creationId xmlns:a16="http://schemas.microsoft.com/office/drawing/2014/main" id="{14FA1213-91FB-4024-8461-E2D7C4C0C1F2}"/>
                </a:ext>
              </a:extLst>
            </p:cNvPr>
            <p:cNvSpPr/>
            <p:nvPr/>
          </p:nvSpPr>
          <p:spPr bwMode="auto">
            <a:xfrm>
              <a:off x="8233485" y="968255"/>
              <a:ext cx="343401" cy="865371"/>
            </a:xfrm>
            <a:custGeom>
              <a:gdLst>
                <a:gd fmla="*/ 2 w 329" name="T0"/>
                <a:gd fmla="*/ 3 h 831" name="T1"/>
                <a:gd fmla="*/ 137 w 329" name="T2"/>
                <a:gd fmla="*/ 236 h 831" name="T3"/>
                <a:gd fmla="*/ 138 w 329" name="T4"/>
                <a:gd fmla="*/ 463 h 831" name="T5"/>
                <a:gd fmla="*/ 168 w 329" name="T6"/>
                <a:gd fmla="*/ 657 h 831" name="T7"/>
                <a:gd fmla="*/ 322 w 329" name="T8"/>
                <a:gd fmla="*/ 830 h 831" name="T9"/>
                <a:gd fmla="*/ 327 w 329" name="T10"/>
                <a:gd fmla="*/ 827 h 831" name="T11"/>
                <a:gd fmla="*/ 171 w 329" name="T12"/>
                <a:gd fmla="*/ 646 h 831" name="T13"/>
                <a:gd fmla="*/ 145 w 329" name="T14"/>
                <a:gd fmla="*/ 447 h 831" name="T15"/>
                <a:gd fmla="*/ 154 w 329" name="T16"/>
                <a:gd fmla="*/ 346 h 831" name="T17"/>
                <a:gd fmla="*/ 140 w 329" name="T18"/>
                <a:gd fmla="*/ 223 h 831" name="T19"/>
                <a:gd fmla="*/ 7 w 329" name="T20"/>
                <a:gd fmla="*/ 1 h 831" name="T21"/>
                <a:gd fmla="*/ 2 w 329" name="T22"/>
                <a:gd fmla="*/ 3 h 831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831" w="329">
                  <a:moveTo>
                    <a:pt x="2" y="3"/>
                  </a:moveTo>
                  <a:cubicBezTo>
                    <a:pt x="62" y="71"/>
                    <a:pt x="113" y="148"/>
                    <a:pt x="137" y="236"/>
                  </a:cubicBezTo>
                  <a:cubicBezTo>
                    <a:pt x="157" y="312"/>
                    <a:pt x="141" y="386"/>
                    <a:pt x="138" y="463"/>
                  </a:cubicBezTo>
                  <a:cubicBezTo>
                    <a:pt x="136" y="529"/>
                    <a:pt x="142" y="595"/>
                    <a:pt x="168" y="657"/>
                  </a:cubicBezTo>
                  <a:cubicBezTo>
                    <a:pt x="199" y="729"/>
                    <a:pt x="257" y="786"/>
                    <a:pt x="322" y="830"/>
                  </a:cubicBezTo>
                  <a:cubicBezTo>
                    <a:pt x="323" y="831"/>
                    <a:pt x="329" y="828"/>
                    <a:pt x="327" y="827"/>
                  </a:cubicBezTo>
                  <a:cubicBezTo>
                    <a:pt x="260" y="781"/>
                    <a:pt x="202" y="723"/>
                    <a:pt x="171" y="646"/>
                  </a:cubicBezTo>
                  <a:cubicBezTo>
                    <a:pt x="145" y="583"/>
                    <a:pt x="142" y="514"/>
                    <a:pt x="145" y="447"/>
                  </a:cubicBezTo>
                  <a:cubicBezTo>
                    <a:pt x="147" y="413"/>
                    <a:pt x="151" y="380"/>
                    <a:pt x="154" y="346"/>
                  </a:cubicBezTo>
                  <a:cubicBezTo>
                    <a:pt x="157" y="304"/>
                    <a:pt x="151" y="263"/>
                    <a:pt x="140" y="223"/>
                  </a:cubicBezTo>
                  <a:cubicBezTo>
                    <a:pt x="116" y="139"/>
                    <a:pt x="65" y="65"/>
                    <a:pt x="7" y="1"/>
                  </a:cubicBezTo>
                  <a:cubicBezTo>
                    <a:pt x="6" y="0"/>
                    <a:pt x="0" y="2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103" name="Freeform 303">
              <a:extLst>
                <a:ext uri="{FF2B5EF4-FFF2-40B4-BE49-F238E27FC236}">
                  <a16:creationId xmlns:a16="http://schemas.microsoft.com/office/drawing/2014/main" id="{D4C4A9F5-B4B8-4AA4-B2E2-8D9BE17A7627}"/>
                </a:ext>
              </a:extLst>
            </p:cNvPr>
            <p:cNvSpPr/>
            <p:nvPr/>
          </p:nvSpPr>
          <p:spPr bwMode="auto">
            <a:xfrm>
              <a:off x="8228334" y="964821"/>
              <a:ext cx="267853" cy="279873"/>
            </a:xfrm>
            <a:custGeom>
              <a:gdLst>
                <a:gd fmla="*/ 1 w 256" name="T0"/>
                <a:gd fmla="*/ 3 h 270" name="T1"/>
                <a:gd fmla="*/ 149 w 256" name="T2"/>
                <a:gd fmla="*/ 99 h 270" name="T3"/>
                <a:gd fmla="*/ 249 w 256" name="T4"/>
                <a:gd fmla="*/ 268 h 270" name="T5"/>
                <a:gd fmla="*/ 255 w 256" name="T6"/>
                <a:gd fmla="*/ 267 h 270" name="T7"/>
                <a:gd fmla="*/ 159 w 256" name="T8"/>
                <a:gd fmla="*/ 101 h 270" name="T9"/>
                <a:gd fmla="*/ 7 w 256" name="T10"/>
                <a:gd fmla="*/ 1 h 270" name="T11"/>
                <a:gd fmla="*/ 1 w 256" name="T12"/>
                <a:gd fmla="*/ 3 h 270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70" w="256">
                  <a:moveTo>
                    <a:pt x="1" y="3"/>
                  </a:moveTo>
                  <a:cubicBezTo>
                    <a:pt x="51" y="35"/>
                    <a:pt x="106" y="56"/>
                    <a:pt x="149" y="99"/>
                  </a:cubicBezTo>
                  <a:cubicBezTo>
                    <a:pt x="194" y="144"/>
                    <a:pt x="235" y="205"/>
                    <a:pt x="249" y="268"/>
                  </a:cubicBezTo>
                  <a:cubicBezTo>
                    <a:pt x="249" y="270"/>
                    <a:pt x="256" y="268"/>
                    <a:pt x="255" y="267"/>
                  </a:cubicBezTo>
                  <a:cubicBezTo>
                    <a:pt x="241" y="204"/>
                    <a:pt x="201" y="148"/>
                    <a:pt x="159" y="101"/>
                  </a:cubicBezTo>
                  <a:cubicBezTo>
                    <a:pt x="117" y="55"/>
                    <a:pt x="58" y="34"/>
                    <a:pt x="7" y="1"/>
                  </a:cubicBezTo>
                  <a:cubicBezTo>
                    <a:pt x="5" y="0"/>
                    <a:pt x="0" y="2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104" name="Freeform 304">
              <a:extLst>
                <a:ext uri="{FF2B5EF4-FFF2-40B4-BE49-F238E27FC236}">
                  <a16:creationId xmlns:a16="http://schemas.microsoft.com/office/drawing/2014/main" id="{70134734-BD44-4EBB-B447-32EE8205E18A}"/>
                </a:ext>
              </a:extLst>
            </p:cNvPr>
            <p:cNvSpPr/>
            <p:nvPr/>
          </p:nvSpPr>
          <p:spPr bwMode="auto">
            <a:xfrm>
              <a:off x="8231768" y="968255"/>
              <a:ext cx="252401" cy="791540"/>
            </a:xfrm>
            <a:custGeom>
              <a:gdLst>
                <a:gd fmla="*/ 1 w 241" name="T0"/>
                <a:gd fmla="*/ 3 h 761" name="T1"/>
                <a:gd fmla="*/ 68 w 241" name="T2"/>
                <a:gd fmla="*/ 200 h 761" name="T3"/>
                <a:gd fmla="*/ 69 w 241" name="T4"/>
                <a:gd fmla="*/ 409 h 761" name="T5"/>
                <a:gd fmla="*/ 126 w 241" name="T6"/>
                <a:gd fmla="*/ 593 h 761" name="T7"/>
                <a:gd fmla="*/ 234 w 241" name="T8"/>
                <a:gd fmla="*/ 759 h 761" name="T9"/>
                <a:gd fmla="*/ 240 w 241" name="T10"/>
                <a:gd fmla="*/ 757 h 761" name="T11"/>
                <a:gd fmla="*/ 128 w 241" name="T12"/>
                <a:gd fmla="*/ 583 h 761" name="T13"/>
                <a:gd fmla="*/ 74 w 241" name="T14"/>
                <a:gd fmla="*/ 396 h 761" name="T15"/>
                <a:gd fmla="*/ 73 w 241" name="T16"/>
                <a:gd fmla="*/ 187 h 761" name="T17"/>
                <a:gd fmla="*/ 7 w 241" name="T18"/>
                <a:gd fmla="*/ 1 h 761" name="T19"/>
                <a:gd fmla="*/ 1 w 241" name="T20"/>
                <a:gd fmla="*/ 3 h 761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761" w="241">
                  <a:moveTo>
                    <a:pt x="1" y="3"/>
                  </a:moveTo>
                  <a:cubicBezTo>
                    <a:pt x="42" y="61"/>
                    <a:pt x="61" y="131"/>
                    <a:pt x="68" y="200"/>
                  </a:cubicBezTo>
                  <a:cubicBezTo>
                    <a:pt x="74" y="270"/>
                    <a:pt x="62" y="340"/>
                    <a:pt x="69" y="409"/>
                  </a:cubicBezTo>
                  <a:cubicBezTo>
                    <a:pt x="75" y="475"/>
                    <a:pt x="97" y="534"/>
                    <a:pt x="126" y="593"/>
                  </a:cubicBezTo>
                  <a:cubicBezTo>
                    <a:pt x="155" y="653"/>
                    <a:pt x="187" y="711"/>
                    <a:pt x="234" y="759"/>
                  </a:cubicBezTo>
                  <a:cubicBezTo>
                    <a:pt x="235" y="761"/>
                    <a:pt x="241" y="759"/>
                    <a:pt x="240" y="757"/>
                  </a:cubicBezTo>
                  <a:cubicBezTo>
                    <a:pt x="191" y="707"/>
                    <a:pt x="159" y="645"/>
                    <a:pt x="128" y="583"/>
                  </a:cubicBezTo>
                  <a:cubicBezTo>
                    <a:pt x="99" y="523"/>
                    <a:pt x="80" y="462"/>
                    <a:pt x="74" y="396"/>
                  </a:cubicBezTo>
                  <a:cubicBezTo>
                    <a:pt x="68" y="326"/>
                    <a:pt x="80" y="256"/>
                    <a:pt x="73" y="187"/>
                  </a:cubicBezTo>
                  <a:cubicBezTo>
                    <a:pt x="66" y="121"/>
                    <a:pt x="45" y="55"/>
                    <a:pt x="7" y="1"/>
                  </a:cubicBezTo>
                  <a:cubicBezTo>
                    <a:pt x="6" y="0"/>
                    <a:pt x="0" y="2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105" name="Freeform 305">
              <a:extLst>
                <a:ext uri="{FF2B5EF4-FFF2-40B4-BE49-F238E27FC236}">
                  <a16:creationId xmlns:a16="http://schemas.microsoft.com/office/drawing/2014/main" id="{6F54616B-FC20-413D-85CC-EEA6A8CF858B}"/>
                </a:ext>
              </a:extLst>
            </p:cNvPr>
            <p:cNvSpPr/>
            <p:nvPr/>
          </p:nvSpPr>
          <p:spPr bwMode="auto">
            <a:xfrm>
              <a:off x="8250655" y="999161"/>
              <a:ext cx="248967" cy="779521"/>
            </a:xfrm>
            <a:custGeom>
              <a:gdLst>
                <a:gd fmla="*/ 1 w 237" name="T0"/>
                <a:gd fmla="*/ 3 h 749" name="T1"/>
                <a:gd fmla="*/ 33 w 237" name="T2"/>
                <a:gd fmla="*/ 198 h 749" name="T3"/>
                <a:gd fmla="*/ 30 w 237" name="T4"/>
                <a:gd fmla="*/ 393 h 749" name="T5"/>
                <a:gd fmla="*/ 105 w 237" name="T6"/>
                <a:gd fmla="*/ 582 h 749" name="T7"/>
                <a:gd fmla="*/ 157 w 237" name="T8"/>
                <a:gd fmla="*/ 669 h 749" name="T9"/>
                <a:gd fmla="*/ 229 w 237" name="T10"/>
                <a:gd fmla="*/ 747 h 749" name="T11"/>
                <a:gd fmla="*/ 235 w 237" name="T12"/>
                <a:gd fmla="*/ 745 h 749" name="T13"/>
                <a:gd fmla="*/ 165 w 237" name="T14"/>
                <a:gd fmla="*/ 671 h 749" name="T15"/>
                <a:gd fmla="*/ 107 w 237" name="T16"/>
                <a:gd fmla="*/ 574 h 749" name="T17"/>
                <a:gd fmla="*/ 35 w 237" name="T18"/>
                <a:gd fmla="*/ 386 h 749" name="T19"/>
                <a:gd fmla="*/ 39 w 237" name="T20"/>
                <a:gd fmla="*/ 185 h 749" name="T21"/>
                <a:gd fmla="*/ 7 w 237" name="T22"/>
                <a:gd fmla="*/ 2 h 749" name="T23"/>
                <a:gd fmla="*/ 1 w 237" name="T24"/>
                <a:gd fmla="*/ 3 h 749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749" w="236">
                  <a:moveTo>
                    <a:pt x="1" y="3"/>
                  </a:moveTo>
                  <a:cubicBezTo>
                    <a:pt x="29" y="64"/>
                    <a:pt x="34" y="133"/>
                    <a:pt x="33" y="198"/>
                  </a:cubicBezTo>
                  <a:cubicBezTo>
                    <a:pt x="33" y="264"/>
                    <a:pt x="19" y="328"/>
                    <a:pt x="30" y="393"/>
                  </a:cubicBezTo>
                  <a:cubicBezTo>
                    <a:pt x="42" y="460"/>
                    <a:pt x="73" y="523"/>
                    <a:pt x="105" y="582"/>
                  </a:cubicBezTo>
                  <a:cubicBezTo>
                    <a:pt x="120" y="612"/>
                    <a:pt x="137" y="641"/>
                    <a:pt x="157" y="669"/>
                  </a:cubicBezTo>
                  <a:cubicBezTo>
                    <a:pt x="177" y="698"/>
                    <a:pt x="204" y="723"/>
                    <a:pt x="229" y="747"/>
                  </a:cubicBezTo>
                  <a:cubicBezTo>
                    <a:pt x="231" y="749"/>
                    <a:pt x="237" y="746"/>
                    <a:pt x="235" y="745"/>
                  </a:cubicBezTo>
                  <a:cubicBezTo>
                    <a:pt x="211" y="721"/>
                    <a:pt x="186" y="698"/>
                    <a:pt x="165" y="671"/>
                  </a:cubicBezTo>
                  <a:cubicBezTo>
                    <a:pt x="142" y="641"/>
                    <a:pt x="125" y="608"/>
                    <a:pt x="107" y="574"/>
                  </a:cubicBezTo>
                  <a:cubicBezTo>
                    <a:pt x="76" y="515"/>
                    <a:pt x="47" y="453"/>
                    <a:pt x="35" y="386"/>
                  </a:cubicBezTo>
                  <a:cubicBezTo>
                    <a:pt x="24" y="319"/>
                    <a:pt x="39" y="252"/>
                    <a:pt x="39" y="185"/>
                  </a:cubicBezTo>
                  <a:cubicBezTo>
                    <a:pt x="39" y="124"/>
                    <a:pt x="33" y="58"/>
                    <a:pt x="7" y="2"/>
                  </a:cubicBezTo>
                  <a:cubicBezTo>
                    <a:pt x="6" y="0"/>
                    <a:pt x="0" y="1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106" name="Freeform 306">
              <a:extLst>
                <a:ext uri="{FF2B5EF4-FFF2-40B4-BE49-F238E27FC236}">
                  <a16:creationId xmlns:a16="http://schemas.microsoft.com/office/drawing/2014/main" id="{D6F78F35-20E8-4F82-8930-E96906445B35}"/>
                </a:ext>
              </a:extLst>
            </p:cNvPr>
            <p:cNvSpPr/>
            <p:nvPr/>
          </p:nvSpPr>
          <p:spPr bwMode="auto">
            <a:xfrm>
              <a:off x="8250655" y="990575"/>
              <a:ext cx="135644" cy="571764"/>
            </a:xfrm>
            <a:custGeom>
              <a:gdLst>
                <a:gd fmla="*/ 1 w 130" name="T0"/>
                <a:gd fmla="*/ 3 h 549" name="T1"/>
                <a:gd fmla="*/ 97 w 130" name="T2"/>
                <a:gd fmla="*/ 233 h 549" name="T3"/>
                <a:gd fmla="*/ 124 w 130" name="T4"/>
                <a:gd fmla="*/ 547 h 549" name="T5"/>
                <a:gd fmla="*/ 130 w 130" name="T6"/>
                <a:gd fmla="*/ 545 h 549" name="T7"/>
                <a:gd fmla="*/ 104 w 130" name="T8"/>
                <a:gd fmla="*/ 238 h 549" name="T9"/>
                <a:gd fmla="*/ 7 w 130" name="T10"/>
                <a:gd fmla="*/ 2 h 549" name="T11"/>
                <a:gd fmla="*/ 1 w 130" name="T12"/>
                <a:gd fmla="*/ 3 h 549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549" w="130">
                  <a:moveTo>
                    <a:pt x="1" y="3"/>
                  </a:moveTo>
                  <a:cubicBezTo>
                    <a:pt x="46" y="75"/>
                    <a:pt x="81" y="149"/>
                    <a:pt x="97" y="233"/>
                  </a:cubicBezTo>
                  <a:cubicBezTo>
                    <a:pt x="117" y="336"/>
                    <a:pt x="94" y="445"/>
                    <a:pt x="124" y="547"/>
                  </a:cubicBezTo>
                  <a:cubicBezTo>
                    <a:pt x="124" y="549"/>
                    <a:pt x="130" y="547"/>
                    <a:pt x="130" y="545"/>
                  </a:cubicBezTo>
                  <a:cubicBezTo>
                    <a:pt x="101" y="446"/>
                    <a:pt x="121" y="339"/>
                    <a:pt x="104" y="238"/>
                  </a:cubicBezTo>
                  <a:cubicBezTo>
                    <a:pt x="90" y="151"/>
                    <a:pt x="53" y="76"/>
                    <a:pt x="7" y="2"/>
                  </a:cubicBezTo>
                  <a:cubicBezTo>
                    <a:pt x="6" y="0"/>
                    <a:pt x="0" y="2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107" name="Freeform 307">
              <a:extLst>
                <a:ext uri="{FF2B5EF4-FFF2-40B4-BE49-F238E27FC236}">
                  <a16:creationId xmlns:a16="http://schemas.microsoft.com/office/drawing/2014/main" id="{0C551BC9-C5B3-4976-8137-8E3B021DFEB2}"/>
                </a:ext>
              </a:extLst>
            </p:cNvPr>
            <p:cNvSpPr/>
            <p:nvPr/>
          </p:nvSpPr>
          <p:spPr bwMode="auto">
            <a:xfrm>
              <a:off x="8242070" y="981991"/>
              <a:ext cx="152814" cy="606104"/>
            </a:xfrm>
            <a:custGeom>
              <a:gdLst>
                <a:gd fmla="*/ 1 w 146" name="T0"/>
                <a:gd fmla="*/ 4 h 581" name="T1"/>
                <a:gd fmla="*/ 82 w 146" name="T2"/>
                <a:gd fmla="*/ 256 h 581" name="T3"/>
                <a:gd fmla="*/ 93 w 146" name="T4"/>
                <a:gd fmla="*/ 420 h 581" name="T5"/>
                <a:gd fmla="*/ 139 w 146" name="T6"/>
                <a:gd fmla="*/ 579 h 581" name="T7"/>
                <a:gd fmla="*/ 145 w 146" name="T8"/>
                <a:gd fmla="*/ 577 h 581" name="T9"/>
                <a:gd fmla="*/ 87 w 146" name="T10"/>
                <a:gd fmla="*/ 248 h 581" name="T11"/>
                <a:gd fmla="*/ 7 w 146" name="T12"/>
                <a:gd fmla="*/ 2 h 581" name="T13"/>
                <a:gd fmla="*/ 1 w 146" name="T14"/>
                <a:gd fmla="*/ 4 h 581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581" w="146">
                  <a:moveTo>
                    <a:pt x="1" y="4"/>
                  </a:moveTo>
                  <a:cubicBezTo>
                    <a:pt x="57" y="78"/>
                    <a:pt x="74" y="166"/>
                    <a:pt x="82" y="256"/>
                  </a:cubicBezTo>
                  <a:cubicBezTo>
                    <a:pt x="87" y="310"/>
                    <a:pt x="87" y="365"/>
                    <a:pt x="93" y="420"/>
                  </a:cubicBezTo>
                  <a:cubicBezTo>
                    <a:pt x="100" y="474"/>
                    <a:pt x="115" y="530"/>
                    <a:pt x="139" y="579"/>
                  </a:cubicBezTo>
                  <a:cubicBezTo>
                    <a:pt x="140" y="581"/>
                    <a:pt x="146" y="579"/>
                    <a:pt x="145" y="577"/>
                  </a:cubicBezTo>
                  <a:cubicBezTo>
                    <a:pt x="94" y="474"/>
                    <a:pt x="97" y="361"/>
                    <a:pt x="87" y="248"/>
                  </a:cubicBezTo>
                  <a:cubicBezTo>
                    <a:pt x="80" y="160"/>
                    <a:pt x="61" y="74"/>
                    <a:pt x="7" y="2"/>
                  </a:cubicBezTo>
                  <a:cubicBezTo>
                    <a:pt x="6" y="0"/>
                    <a:pt x="0" y="2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108" name="Freeform 308">
              <a:extLst>
                <a:ext uri="{FF2B5EF4-FFF2-40B4-BE49-F238E27FC236}">
                  <a16:creationId xmlns:a16="http://schemas.microsoft.com/office/drawing/2014/main" id="{94B18F54-9EAC-41E6-ACF8-ABA4C7D38141}"/>
                </a:ext>
              </a:extLst>
            </p:cNvPr>
            <p:cNvSpPr/>
            <p:nvPr/>
          </p:nvSpPr>
          <p:spPr bwMode="auto">
            <a:xfrm>
              <a:off x="8233485" y="971689"/>
              <a:ext cx="212909" cy="336533"/>
            </a:xfrm>
            <a:custGeom>
              <a:gdLst>
                <a:gd fmla="*/ 2 w 203" name="T0"/>
                <a:gd fmla="*/ 3 h 324" name="T1"/>
                <a:gd fmla="*/ 62 w 203" name="T2"/>
                <a:gd fmla="*/ 51 h 324" name="T3"/>
                <a:gd fmla="*/ 116 w 203" name="T4"/>
                <a:gd fmla="*/ 117 h 324" name="T5"/>
                <a:gd fmla="*/ 196 w 203" name="T6"/>
                <a:gd fmla="*/ 322 h 324" name="T7"/>
                <a:gd fmla="*/ 202 w 203" name="T8"/>
                <a:gd fmla="*/ 321 h 324" name="T9"/>
                <a:gd fmla="*/ 119 w 203" name="T10"/>
                <a:gd fmla="*/ 110 h 324" name="T11"/>
                <a:gd fmla="*/ 68 w 203" name="T12"/>
                <a:gd fmla="*/ 48 h 324" name="T13"/>
                <a:gd fmla="*/ 7 w 203" name="T14"/>
                <a:gd fmla="*/ 1 h 324" name="T15"/>
                <a:gd fmla="*/ 2 w 203" name="T16"/>
                <a:gd fmla="*/ 3 h 324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24" w="203">
                  <a:moveTo>
                    <a:pt x="2" y="3"/>
                  </a:moveTo>
                  <a:cubicBezTo>
                    <a:pt x="26" y="12"/>
                    <a:pt x="45" y="33"/>
                    <a:pt x="62" y="51"/>
                  </a:cubicBezTo>
                  <a:cubicBezTo>
                    <a:pt x="82" y="71"/>
                    <a:pt x="100" y="94"/>
                    <a:pt x="116" y="117"/>
                  </a:cubicBezTo>
                  <a:cubicBezTo>
                    <a:pt x="158" y="178"/>
                    <a:pt x="179" y="251"/>
                    <a:pt x="196" y="322"/>
                  </a:cubicBezTo>
                  <a:cubicBezTo>
                    <a:pt x="197" y="324"/>
                    <a:pt x="203" y="322"/>
                    <a:pt x="202" y="321"/>
                  </a:cubicBezTo>
                  <a:cubicBezTo>
                    <a:pt x="185" y="247"/>
                    <a:pt x="162" y="173"/>
                    <a:pt x="119" y="110"/>
                  </a:cubicBezTo>
                  <a:cubicBezTo>
                    <a:pt x="103" y="88"/>
                    <a:pt x="86" y="68"/>
                    <a:pt x="68" y="48"/>
                  </a:cubicBezTo>
                  <a:cubicBezTo>
                    <a:pt x="51" y="30"/>
                    <a:pt x="31" y="9"/>
                    <a:pt x="7" y="1"/>
                  </a:cubicBezTo>
                  <a:cubicBezTo>
                    <a:pt x="5" y="0"/>
                    <a:pt x="0" y="3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109" name="Freeform 309">
              <a:extLst>
                <a:ext uri="{FF2B5EF4-FFF2-40B4-BE49-F238E27FC236}">
                  <a16:creationId xmlns:a16="http://schemas.microsoft.com/office/drawing/2014/main" id="{037D91D2-54D7-4A9E-91B5-C45D4484BB39}"/>
                </a:ext>
              </a:extLst>
            </p:cNvPr>
            <p:cNvSpPr/>
            <p:nvPr/>
          </p:nvSpPr>
          <p:spPr bwMode="auto">
            <a:xfrm>
              <a:off x="8243787" y="983707"/>
              <a:ext cx="235230" cy="278155"/>
            </a:xfrm>
            <a:custGeom>
              <a:gdLst>
                <a:gd fmla="*/ 4 w 224" name="T0"/>
                <a:gd fmla="*/ 4 h 267" name="T1"/>
                <a:gd fmla="*/ 61 w 224" name="T2"/>
                <a:gd fmla="*/ 38 h 267" name="T3"/>
                <a:gd fmla="*/ 112 w 224" name="T4"/>
                <a:gd fmla="*/ 89 h 267" name="T5"/>
                <a:gd fmla="*/ 217 w 224" name="T6"/>
                <a:gd fmla="*/ 265 h 267" name="T7"/>
                <a:gd fmla="*/ 223 w 224" name="T8"/>
                <a:gd fmla="*/ 263 h 267" name="T9"/>
                <a:gd fmla="*/ 113 w 224" name="T10"/>
                <a:gd fmla="*/ 82 h 267" name="T11"/>
                <a:gd fmla="*/ 59 w 224" name="T12"/>
                <a:gd fmla="*/ 28 h 267" name="T13"/>
                <a:gd fmla="*/ 7 w 224" name="T14"/>
                <a:gd fmla="*/ 0 h 267" name="T15"/>
                <a:gd fmla="*/ 4 w 224" name="T16"/>
                <a:gd fmla="*/ 4 h 267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67" w="224">
                  <a:moveTo>
                    <a:pt x="4" y="4"/>
                  </a:moveTo>
                  <a:cubicBezTo>
                    <a:pt x="25" y="4"/>
                    <a:pt x="46" y="25"/>
                    <a:pt x="61" y="38"/>
                  </a:cubicBezTo>
                  <a:cubicBezTo>
                    <a:pt x="79" y="53"/>
                    <a:pt x="97" y="71"/>
                    <a:pt x="112" y="89"/>
                  </a:cubicBezTo>
                  <a:cubicBezTo>
                    <a:pt x="155" y="142"/>
                    <a:pt x="189" y="203"/>
                    <a:pt x="217" y="265"/>
                  </a:cubicBezTo>
                  <a:cubicBezTo>
                    <a:pt x="218" y="267"/>
                    <a:pt x="224" y="266"/>
                    <a:pt x="223" y="263"/>
                  </a:cubicBezTo>
                  <a:cubicBezTo>
                    <a:pt x="194" y="199"/>
                    <a:pt x="159" y="136"/>
                    <a:pt x="113" y="82"/>
                  </a:cubicBezTo>
                  <a:cubicBezTo>
                    <a:pt x="97" y="62"/>
                    <a:pt x="78" y="45"/>
                    <a:pt x="59" y="28"/>
                  </a:cubicBezTo>
                  <a:cubicBezTo>
                    <a:pt x="45" y="17"/>
                    <a:pt x="26" y="0"/>
                    <a:pt x="7" y="0"/>
                  </a:cubicBezTo>
                  <a:cubicBezTo>
                    <a:pt x="4" y="0"/>
                    <a:pt x="0" y="4"/>
                    <a:pt x="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110" name="Freeform 310">
              <a:extLst>
                <a:ext uri="{FF2B5EF4-FFF2-40B4-BE49-F238E27FC236}">
                  <a16:creationId xmlns:a16="http://schemas.microsoft.com/office/drawing/2014/main" id="{9E84F670-2D5A-4BED-914F-9C2EEED740CD}"/>
                </a:ext>
              </a:extLst>
            </p:cNvPr>
            <p:cNvSpPr/>
            <p:nvPr/>
          </p:nvSpPr>
          <p:spPr bwMode="auto">
            <a:xfrm>
              <a:off x="8657585" y="1054105"/>
              <a:ext cx="70398" cy="827597"/>
            </a:xfrm>
            <a:custGeom>
              <a:gdLst>
                <a:gd fmla="*/ 58 w 67" name="T0"/>
                <a:gd fmla="*/ 3 h 796" name="T1"/>
                <a:gd fmla="*/ 59 w 67" name="T2"/>
                <a:gd fmla="*/ 90 h 796" name="T3"/>
                <a:gd fmla="*/ 47 w 67" name="T4"/>
                <a:gd fmla="*/ 193 h 796" name="T5"/>
                <a:gd fmla="*/ 21 w 67" name="T6"/>
                <a:gd fmla="*/ 397 h 796" name="T7"/>
                <a:gd fmla="*/ 11 w 67" name="T8"/>
                <a:gd fmla="*/ 597 h 796" name="T9"/>
                <a:gd fmla="*/ 15 w 67" name="T10"/>
                <a:gd fmla="*/ 793 h 796" name="T11"/>
                <a:gd fmla="*/ 21 w 67" name="T12"/>
                <a:gd fmla="*/ 792 h 796" name="T13"/>
                <a:gd fmla="*/ 18 w 67" name="T14"/>
                <a:gd fmla="*/ 590 h 796" name="T15"/>
                <a:gd fmla="*/ 27 w 67" name="T16"/>
                <a:gd fmla="*/ 389 h 796" name="T17"/>
                <a:gd fmla="*/ 52 w 67" name="T18"/>
                <a:gd fmla="*/ 193 h 796" name="T19"/>
                <a:gd fmla="*/ 65 w 67" name="T20"/>
                <a:gd fmla="*/ 96 h 796" name="T21"/>
                <a:gd fmla="*/ 63 w 67" name="T22"/>
                <a:gd fmla="*/ 3 h 796" name="T23"/>
                <a:gd fmla="*/ 58 w 67" name="T24"/>
                <a:gd fmla="*/ 3 h 796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796" w="67">
                  <a:moveTo>
                    <a:pt x="58" y="3"/>
                  </a:moveTo>
                  <a:cubicBezTo>
                    <a:pt x="53" y="32"/>
                    <a:pt x="58" y="61"/>
                    <a:pt x="59" y="90"/>
                  </a:cubicBezTo>
                  <a:cubicBezTo>
                    <a:pt x="61" y="124"/>
                    <a:pt x="53" y="160"/>
                    <a:pt x="47" y="193"/>
                  </a:cubicBezTo>
                  <a:cubicBezTo>
                    <a:pt x="33" y="261"/>
                    <a:pt x="24" y="328"/>
                    <a:pt x="21" y="397"/>
                  </a:cubicBezTo>
                  <a:cubicBezTo>
                    <a:pt x="18" y="464"/>
                    <a:pt x="18" y="530"/>
                    <a:pt x="11" y="597"/>
                  </a:cubicBezTo>
                  <a:cubicBezTo>
                    <a:pt x="5" y="663"/>
                    <a:pt x="0" y="728"/>
                    <a:pt x="15" y="793"/>
                  </a:cubicBezTo>
                  <a:cubicBezTo>
                    <a:pt x="16" y="796"/>
                    <a:pt x="21" y="794"/>
                    <a:pt x="21" y="792"/>
                  </a:cubicBezTo>
                  <a:cubicBezTo>
                    <a:pt x="6" y="725"/>
                    <a:pt x="11" y="657"/>
                    <a:pt x="18" y="590"/>
                  </a:cubicBezTo>
                  <a:cubicBezTo>
                    <a:pt x="24" y="523"/>
                    <a:pt x="24" y="456"/>
                    <a:pt x="27" y="389"/>
                  </a:cubicBezTo>
                  <a:cubicBezTo>
                    <a:pt x="29" y="322"/>
                    <a:pt x="39" y="258"/>
                    <a:pt x="52" y="193"/>
                  </a:cubicBezTo>
                  <a:cubicBezTo>
                    <a:pt x="59" y="161"/>
                    <a:pt x="64" y="129"/>
                    <a:pt x="65" y="96"/>
                  </a:cubicBezTo>
                  <a:cubicBezTo>
                    <a:pt x="67" y="65"/>
                    <a:pt x="58" y="34"/>
                    <a:pt x="63" y="3"/>
                  </a:cubicBezTo>
                  <a:cubicBezTo>
                    <a:pt x="64" y="0"/>
                    <a:pt x="58" y="1"/>
                    <a:pt x="5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111" name="Freeform 311">
              <a:extLst>
                <a:ext uri="{FF2B5EF4-FFF2-40B4-BE49-F238E27FC236}">
                  <a16:creationId xmlns:a16="http://schemas.microsoft.com/office/drawing/2014/main" id="{EEA99F3D-8188-4F94-9F69-D66B0DFAE950}"/>
                </a:ext>
              </a:extLst>
            </p:cNvPr>
            <p:cNvSpPr/>
            <p:nvPr/>
          </p:nvSpPr>
          <p:spPr bwMode="auto">
            <a:xfrm>
              <a:off x="8521942" y="1038651"/>
              <a:ext cx="202607" cy="832748"/>
            </a:xfrm>
            <a:custGeom>
              <a:gdLst>
                <a:gd fmla="*/ 186 w 194" name="T0"/>
                <a:gd fmla="*/ 3 h 801" name="T1"/>
                <a:gd fmla="*/ 118 w 194" name="T2"/>
                <a:gd fmla="*/ 210 h 801" name="T3"/>
                <a:gd fmla="*/ 61 w 194" name="T4"/>
                <a:gd fmla="*/ 295 h 801" name="T5"/>
                <a:gd fmla="*/ 24 w 194" name="T6"/>
                <a:gd fmla="*/ 380 h 801" name="T7"/>
                <a:gd fmla="*/ 10 w 194" name="T8"/>
                <a:gd fmla="*/ 584 h 801" name="T9"/>
                <a:gd fmla="*/ 96 w 194" name="T10"/>
                <a:gd fmla="*/ 799 h 801" name="T11"/>
                <a:gd fmla="*/ 102 w 194" name="T12"/>
                <a:gd fmla="*/ 798 h 801" name="T13"/>
                <a:gd fmla="*/ 16 w 194" name="T14"/>
                <a:gd fmla="*/ 589 h 801" name="T15"/>
                <a:gd fmla="*/ 31 w 194" name="T16"/>
                <a:gd fmla="*/ 374 h 801" name="T17"/>
                <a:gd fmla="*/ 133 w 194" name="T18"/>
                <a:gd fmla="*/ 195 h 801" name="T19"/>
                <a:gd fmla="*/ 191 w 194" name="T20"/>
                <a:gd fmla="*/ 2 h 801" name="T21"/>
                <a:gd fmla="*/ 186 w 194" name="T22"/>
                <a:gd fmla="*/ 3 h 801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801" w="194">
                  <a:moveTo>
                    <a:pt x="186" y="3"/>
                  </a:moveTo>
                  <a:cubicBezTo>
                    <a:pt x="188" y="77"/>
                    <a:pt x="156" y="149"/>
                    <a:pt x="118" y="210"/>
                  </a:cubicBezTo>
                  <a:cubicBezTo>
                    <a:pt x="100" y="239"/>
                    <a:pt x="78" y="265"/>
                    <a:pt x="61" y="295"/>
                  </a:cubicBezTo>
                  <a:cubicBezTo>
                    <a:pt x="45" y="321"/>
                    <a:pt x="33" y="350"/>
                    <a:pt x="24" y="380"/>
                  </a:cubicBezTo>
                  <a:cubicBezTo>
                    <a:pt x="3" y="444"/>
                    <a:pt x="0" y="517"/>
                    <a:pt x="10" y="584"/>
                  </a:cubicBezTo>
                  <a:cubicBezTo>
                    <a:pt x="21" y="661"/>
                    <a:pt x="56" y="733"/>
                    <a:pt x="96" y="799"/>
                  </a:cubicBezTo>
                  <a:cubicBezTo>
                    <a:pt x="97" y="801"/>
                    <a:pt x="103" y="799"/>
                    <a:pt x="102" y="798"/>
                  </a:cubicBezTo>
                  <a:cubicBezTo>
                    <a:pt x="63" y="733"/>
                    <a:pt x="30" y="664"/>
                    <a:pt x="16" y="589"/>
                  </a:cubicBezTo>
                  <a:cubicBezTo>
                    <a:pt x="3" y="518"/>
                    <a:pt x="10" y="442"/>
                    <a:pt x="31" y="374"/>
                  </a:cubicBezTo>
                  <a:cubicBezTo>
                    <a:pt x="52" y="306"/>
                    <a:pt x="97" y="255"/>
                    <a:pt x="133" y="195"/>
                  </a:cubicBezTo>
                  <a:cubicBezTo>
                    <a:pt x="166" y="137"/>
                    <a:pt x="194" y="69"/>
                    <a:pt x="191" y="2"/>
                  </a:cubicBezTo>
                  <a:cubicBezTo>
                    <a:pt x="191" y="0"/>
                    <a:pt x="186" y="1"/>
                    <a:pt x="186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112" name="Freeform 312">
              <a:extLst>
                <a:ext uri="{FF2B5EF4-FFF2-40B4-BE49-F238E27FC236}">
                  <a16:creationId xmlns:a16="http://schemas.microsoft.com/office/drawing/2014/main" id="{B7B8B9E7-D260-4A06-98C2-F2ED6F1DBE36}"/>
                </a:ext>
              </a:extLst>
            </p:cNvPr>
            <p:cNvSpPr/>
            <p:nvPr/>
          </p:nvSpPr>
          <p:spPr bwMode="auto">
            <a:xfrm>
              <a:off x="8705662" y="1033501"/>
              <a:ext cx="132210" cy="856787"/>
            </a:xfrm>
            <a:custGeom>
              <a:gdLst>
                <a:gd fmla="*/ 19 w 127" name="T0"/>
                <a:gd fmla="*/ 9 h 823" name="T1"/>
                <a:gd fmla="*/ 89 w 127" name="T2"/>
                <a:gd fmla="*/ 186 h 823" name="T3"/>
                <a:gd fmla="*/ 113 w 127" name="T4"/>
                <a:gd fmla="*/ 426 h 823" name="T5"/>
                <a:gd fmla="*/ 67 w 127" name="T6"/>
                <a:gd fmla="*/ 655 h 823" name="T7"/>
                <a:gd fmla="*/ 26 w 127" name="T8"/>
                <a:gd fmla="*/ 741 h 823" name="T9"/>
                <a:gd fmla="*/ 6 w 127" name="T10"/>
                <a:gd fmla="*/ 817 h 823" name="T11"/>
                <a:gd fmla="*/ 18 w 127" name="T12"/>
                <a:gd fmla="*/ 814 h 823" name="T13"/>
                <a:gd fmla="*/ 45 w 127" name="T14"/>
                <a:gd fmla="*/ 728 h 823" name="T15"/>
                <a:gd fmla="*/ 85 w 127" name="T16"/>
                <a:gd fmla="*/ 637 h 823" name="T17"/>
                <a:gd fmla="*/ 125 w 127" name="T18"/>
                <a:gd fmla="*/ 411 h 823" name="T19"/>
                <a:gd fmla="*/ 102 w 127" name="T20"/>
                <a:gd fmla="*/ 189 h 823" name="T21"/>
                <a:gd fmla="*/ 30 w 127" name="T22"/>
                <a:gd fmla="*/ 6 h 823" name="T23"/>
                <a:gd fmla="*/ 19 w 127" name="T24"/>
                <a:gd fmla="*/ 9 h 823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823" w="127">
                  <a:moveTo>
                    <a:pt x="19" y="9"/>
                  </a:moveTo>
                  <a:cubicBezTo>
                    <a:pt x="41" y="68"/>
                    <a:pt x="73" y="125"/>
                    <a:pt x="89" y="186"/>
                  </a:cubicBezTo>
                  <a:cubicBezTo>
                    <a:pt x="110" y="263"/>
                    <a:pt x="116" y="346"/>
                    <a:pt x="113" y="426"/>
                  </a:cubicBezTo>
                  <a:cubicBezTo>
                    <a:pt x="110" y="505"/>
                    <a:pt x="95" y="582"/>
                    <a:pt x="67" y="655"/>
                  </a:cubicBezTo>
                  <a:cubicBezTo>
                    <a:pt x="55" y="685"/>
                    <a:pt x="41" y="713"/>
                    <a:pt x="26" y="741"/>
                  </a:cubicBezTo>
                  <a:cubicBezTo>
                    <a:pt x="14" y="764"/>
                    <a:pt x="0" y="791"/>
                    <a:pt x="6" y="817"/>
                  </a:cubicBezTo>
                  <a:cubicBezTo>
                    <a:pt x="8" y="823"/>
                    <a:pt x="19" y="820"/>
                    <a:pt x="18" y="814"/>
                  </a:cubicBezTo>
                  <a:cubicBezTo>
                    <a:pt x="11" y="784"/>
                    <a:pt x="31" y="753"/>
                    <a:pt x="45" y="728"/>
                  </a:cubicBezTo>
                  <a:cubicBezTo>
                    <a:pt x="60" y="699"/>
                    <a:pt x="74" y="668"/>
                    <a:pt x="85" y="637"/>
                  </a:cubicBezTo>
                  <a:cubicBezTo>
                    <a:pt x="111" y="564"/>
                    <a:pt x="122" y="488"/>
                    <a:pt x="125" y="411"/>
                  </a:cubicBezTo>
                  <a:cubicBezTo>
                    <a:pt x="127" y="337"/>
                    <a:pt x="119" y="261"/>
                    <a:pt x="102" y="189"/>
                  </a:cubicBezTo>
                  <a:cubicBezTo>
                    <a:pt x="87" y="125"/>
                    <a:pt x="53" y="67"/>
                    <a:pt x="30" y="6"/>
                  </a:cubicBezTo>
                  <a:cubicBezTo>
                    <a:pt x="28" y="0"/>
                    <a:pt x="17" y="4"/>
                    <a:pt x="19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113" name="Freeform 313">
              <a:extLst>
                <a:ext uri="{FF2B5EF4-FFF2-40B4-BE49-F238E27FC236}">
                  <a16:creationId xmlns:a16="http://schemas.microsoft.com/office/drawing/2014/main" id="{70F6943C-84EF-489B-A36F-AF2EB129BBD8}"/>
                </a:ext>
              </a:extLst>
            </p:cNvPr>
            <p:cNvSpPr/>
            <p:nvPr/>
          </p:nvSpPr>
          <p:spPr bwMode="auto">
            <a:xfrm>
              <a:off x="8722832" y="1064407"/>
              <a:ext cx="163116" cy="827597"/>
            </a:xfrm>
            <a:custGeom>
              <a:gdLst>
                <a:gd fmla="*/ 13 w 156" name="T0"/>
                <a:gd fmla="*/ 9 h 795" name="T1"/>
                <a:gd fmla="*/ 142 w 156" name="T2"/>
                <a:gd fmla="*/ 390 h 795" name="T3"/>
                <a:gd fmla="*/ 3 w 156" name="T4"/>
                <a:gd fmla="*/ 790 h 795" name="T5"/>
                <a:gd fmla="*/ 14 w 156" name="T6"/>
                <a:gd fmla="*/ 791 h 795" name="T7"/>
                <a:gd fmla="*/ 118 w 156" name="T8"/>
                <a:gd fmla="*/ 581 h 795" name="T9"/>
                <a:gd fmla="*/ 153 w 156" name="T10"/>
                <a:gd fmla="*/ 383 h 795" name="T11"/>
                <a:gd fmla="*/ 23 w 156" name="T12"/>
                <a:gd fmla="*/ 4 h 795" name="T13"/>
                <a:gd fmla="*/ 13 w 156" name="T14"/>
                <a:gd fmla="*/ 9 h 795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795" w="156">
                  <a:moveTo>
                    <a:pt x="13" y="9"/>
                  </a:moveTo>
                  <a:cubicBezTo>
                    <a:pt x="87" y="121"/>
                    <a:pt x="136" y="255"/>
                    <a:pt x="142" y="390"/>
                  </a:cubicBezTo>
                  <a:cubicBezTo>
                    <a:pt x="148" y="538"/>
                    <a:pt x="68" y="663"/>
                    <a:pt x="3" y="790"/>
                  </a:cubicBezTo>
                  <a:cubicBezTo>
                    <a:pt x="0" y="795"/>
                    <a:pt x="12" y="795"/>
                    <a:pt x="14" y="791"/>
                  </a:cubicBezTo>
                  <a:cubicBezTo>
                    <a:pt x="50" y="722"/>
                    <a:pt x="89" y="654"/>
                    <a:pt x="118" y="581"/>
                  </a:cubicBezTo>
                  <a:cubicBezTo>
                    <a:pt x="144" y="517"/>
                    <a:pt x="156" y="452"/>
                    <a:pt x="153" y="383"/>
                  </a:cubicBezTo>
                  <a:cubicBezTo>
                    <a:pt x="148" y="249"/>
                    <a:pt x="97" y="115"/>
                    <a:pt x="23" y="4"/>
                  </a:cubicBezTo>
                  <a:cubicBezTo>
                    <a:pt x="20" y="0"/>
                    <a:pt x="9" y="4"/>
                    <a:pt x="13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114" name="Freeform 314">
              <a:extLst>
                <a:ext uri="{FF2B5EF4-FFF2-40B4-BE49-F238E27FC236}">
                  <a16:creationId xmlns:a16="http://schemas.microsoft.com/office/drawing/2014/main" id="{DE337C37-0102-4CB2-B25B-D489910C56F2}"/>
                </a:ext>
              </a:extLst>
            </p:cNvPr>
            <p:cNvSpPr/>
            <p:nvPr/>
          </p:nvSpPr>
          <p:spPr bwMode="auto">
            <a:xfrm>
              <a:off x="8727983" y="1074709"/>
              <a:ext cx="199173" cy="813861"/>
            </a:xfrm>
            <a:custGeom>
              <a:gdLst>
                <a:gd fmla="*/ 45 w 191" name="T0"/>
                <a:gd fmla="*/ 9 h 782" name="T1"/>
                <a:gd fmla="*/ 105 w 191" name="T2"/>
                <a:gd fmla="*/ 117 h 782" name="T3"/>
                <a:gd fmla="*/ 173 w 191" name="T4"/>
                <a:gd fmla="*/ 327 h 782" name="T5"/>
                <a:gd fmla="*/ 139 w 191" name="T6"/>
                <a:gd fmla="*/ 579 h 782" name="T7"/>
                <a:gd fmla="*/ 5 w 191" name="T8"/>
                <a:gd fmla="*/ 776 h 782" name="T9"/>
                <a:gd fmla="*/ 14 w 191" name="T10"/>
                <a:gd fmla="*/ 779 h 782" name="T11"/>
                <a:gd fmla="*/ 148 w 191" name="T12"/>
                <a:gd fmla="*/ 586 h 782" name="T13"/>
                <a:gd fmla="*/ 186 w 191" name="T14"/>
                <a:gd fmla="*/ 338 h 782" name="T15"/>
                <a:gd fmla="*/ 157 w 191" name="T16"/>
                <a:gd fmla="*/ 210 h 782" name="T17"/>
                <a:gd fmla="*/ 120 w 191" name="T18"/>
                <a:gd fmla="*/ 121 h 782" name="T19"/>
                <a:gd fmla="*/ 56 w 191" name="T20"/>
                <a:gd fmla="*/ 5 h 782" name="T21"/>
                <a:gd fmla="*/ 45 w 191" name="T22"/>
                <a:gd fmla="*/ 9 h 782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782" w="191">
                  <a:moveTo>
                    <a:pt x="45" y="9"/>
                  </a:moveTo>
                  <a:cubicBezTo>
                    <a:pt x="68" y="43"/>
                    <a:pt x="86" y="81"/>
                    <a:pt x="105" y="117"/>
                  </a:cubicBezTo>
                  <a:cubicBezTo>
                    <a:pt x="139" y="182"/>
                    <a:pt x="165" y="254"/>
                    <a:pt x="173" y="327"/>
                  </a:cubicBezTo>
                  <a:cubicBezTo>
                    <a:pt x="182" y="412"/>
                    <a:pt x="169" y="499"/>
                    <a:pt x="139" y="579"/>
                  </a:cubicBezTo>
                  <a:cubicBezTo>
                    <a:pt x="111" y="654"/>
                    <a:pt x="61" y="719"/>
                    <a:pt x="5" y="776"/>
                  </a:cubicBezTo>
                  <a:cubicBezTo>
                    <a:pt x="0" y="781"/>
                    <a:pt x="11" y="782"/>
                    <a:pt x="14" y="779"/>
                  </a:cubicBezTo>
                  <a:cubicBezTo>
                    <a:pt x="70" y="723"/>
                    <a:pt x="118" y="660"/>
                    <a:pt x="148" y="586"/>
                  </a:cubicBezTo>
                  <a:cubicBezTo>
                    <a:pt x="180" y="507"/>
                    <a:pt x="191" y="422"/>
                    <a:pt x="186" y="338"/>
                  </a:cubicBezTo>
                  <a:cubicBezTo>
                    <a:pt x="182" y="294"/>
                    <a:pt x="173" y="251"/>
                    <a:pt x="157" y="210"/>
                  </a:cubicBezTo>
                  <a:cubicBezTo>
                    <a:pt x="146" y="181"/>
                    <a:pt x="134" y="150"/>
                    <a:pt x="120" y="121"/>
                  </a:cubicBezTo>
                  <a:cubicBezTo>
                    <a:pt x="100" y="82"/>
                    <a:pt x="80" y="41"/>
                    <a:pt x="56" y="5"/>
                  </a:cubicBezTo>
                  <a:cubicBezTo>
                    <a:pt x="53" y="0"/>
                    <a:pt x="42" y="5"/>
                    <a:pt x="4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115" name="Freeform 315">
              <a:extLst>
                <a:ext uri="{FF2B5EF4-FFF2-40B4-BE49-F238E27FC236}">
                  <a16:creationId xmlns:a16="http://schemas.microsoft.com/office/drawing/2014/main" id="{CD630EE4-16CB-4FB3-ACA3-BA303F05D46D}"/>
                </a:ext>
              </a:extLst>
            </p:cNvPr>
            <p:cNvSpPr/>
            <p:nvPr/>
          </p:nvSpPr>
          <p:spPr bwMode="auto">
            <a:xfrm>
              <a:off x="8497904" y="1019765"/>
              <a:ext cx="228362" cy="860221"/>
            </a:xfrm>
            <a:custGeom>
              <a:gdLst>
                <a:gd fmla="*/ 203 w 219" name="T0"/>
                <a:gd fmla="*/ 7 h 827" name="T1"/>
                <a:gd fmla="*/ 113 w 219" name="T2"/>
                <a:gd fmla="*/ 223 h 827" name="T3"/>
                <a:gd fmla="*/ 17 w 219" name="T4"/>
                <a:gd fmla="*/ 428 h 827" name="T5"/>
                <a:gd fmla="*/ 30 w 219" name="T6"/>
                <a:gd fmla="*/ 645 h 827" name="T7"/>
                <a:gd fmla="*/ 131 w 219" name="T8"/>
                <a:gd fmla="*/ 823 h 827" name="T9"/>
                <a:gd fmla="*/ 140 w 219" name="T10"/>
                <a:gd fmla="*/ 817 h 827" name="T11"/>
                <a:gd fmla="*/ 38 w 219" name="T12"/>
                <a:gd fmla="*/ 630 h 827" name="T13"/>
                <a:gd fmla="*/ 19 w 219" name="T14"/>
                <a:gd fmla="*/ 524 h 827" name="T15"/>
                <a:gd fmla="*/ 33 w 219" name="T16"/>
                <a:gd fmla="*/ 408 h 827" name="T17"/>
                <a:gd fmla="*/ 138 w 219" name="T18"/>
                <a:gd fmla="*/ 204 h 827" name="T19"/>
                <a:gd fmla="*/ 215 w 219" name="T20"/>
                <a:gd fmla="*/ 6 h 827" name="T21"/>
                <a:gd fmla="*/ 203 w 219" name="T22"/>
                <a:gd fmla="*/ 7 h 827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825" w="219">
                  <a:moveTo>
                    <a:pt x="203" y="7"/>
                  </a:moveTo>
                  <a:cubicBezTo>
                    <a:pt x="208" y="88"/>
                    <a:pt x="158" y="159"/>
                    <a:pt x="113" y="223"/>
                  </a:cubicBezTo>
                  <a:cubicBezTo>
                    <a:pt x="70" y="286"/>
                    <a:pt x="34" y="353"/>
                    <a:pt x="17" y="428"/>
                  </a:cubicBezTo>
                  <a:cubicBezTo>
                    <a:pt x="0" y="502"/>
                    <a:pt x="11" y="573"/>
                    <a:pt x="30" y="645"/>
                  </a:cubicBezTo>
                  <a:cubicBezTo>
                    <a:pt x="48" y="712"/>
                    <a:pt x="77" y="777"/>
                    <a:pt x="131" y="823"/>
                  </a:cubicBezTo>
                  <a:cubicBezTo>
                    <a:pt x="134" y="827"/>
                    <a:pt x="144" y="821"/>
                    <a:pt x="140" y="817"/>
                  </a:cubicBezTo>
                  <a:cubicBezTo>
                    <a:pt x="84" y="769"/>
                    <a:pt x="56" y="700"/>
                    <a:pt x="38" y="630"/>
                  </a:cubicBezTo>
                  <a:cubicBezTo>
                    <a:pt x="29" y="596"/>
                    <a:pt x="21" y="560"/>
                    <a:pt x="19" y="524"/>
                  </a:cubicBezTo>
                  <a:cubicBezTo>
                    <a:pt x="17" y="485"/>
                    <a:pt x="23" y="446"/>
                    <a:pt x="33" y="408"/>
                  </a:cubicBezTo>
                  <a:cubicBezTo>
                    <a:pt x="53" y="332"/>
                    <a:pt x="94" y="268"/>
                    <a:pt x="138" y="204"/>
                  </a:cubicBezTo>
                  <a:cubicBezTo>
                    <a:pt x="178" y="145"/>
                    <a:pt x="219" y="80"/>
                    <a:pt x="215" y="6"/>
                  </a:cubicBezTo>
                  <a:cubicBezTo>
                    <a:pt x="214" y="0"/>
                    <a:pt x="203" y="2"/>
                    <a:pt x="20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116" name="Freeform 316">
              <a:extLst>
                <a:ext uri="{FF2B5EF4-FFF2-40B4-BE49-F238E27FC236}">
                  <a16:creationId xmlns:a16="http://schemas.microsoft.com/office/drawing/2014/main" id="{18E2743B-5D40-4DDF-80DC-5F13220FE45E}"/>
                </a:ext>
              </a:extLst>
            </p:cNvPr>
            <p:cNvSpPr/>
            <p:nvPr/>
          </p:nvSpPr>
          <p:spPr bwMode="auto">
            <a:xfrm>
              <a:off x="9426804" y="959669"/>
              <a:ext cx="267853" cy="248966"/>
            </a:xfrm>
            <a:custGeom>
              <a:gdLst>
                <a:gd fmla="*/ 10 w 256" name="T0"/>
                <a:gd fmla="*/ 116 h 240" name="T1"/>
                <a:gd fmla="*/ 253 w 256" name="T2"/>
                <a:gd fmla="*/ 4 h 240" name="T3"/>
                <a:gd fmla="*/ 246 w 256" name="T4"/>
                <a:gd fmla="*/ 4 h 240" name="T5"/>
                <a:gd fmla="*/ 142 w 256" name="T6"/>
                <a:gd fmla="*/ 237 h 240" name="T7"/>
                <a:gd fmla="*/ 150 w 256" name="T8"/>
                <a:gd fmla="*/ 237 h 240" name="T9"/>
                <a:gd fmla="*/ 255 w 256" name="T10"/>
                <a:gd fmla="*/ 3 h 240" name="T11"/>
                <a:gd fmla="*/ 248 w 256" name="T12"/>
                <a:gd fmla="*/ 2 h 240" name="T13"/>
                <a:gd fmla="*/ 2 w 256" name="T14"/>
                <a:gd fmla="*/ 116 h 240" name="T15"/>
                <a:gd fmla="*/ 10 w 256" name="T16"/>
                <a:gd fmla="*/ 116 h 24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40" w="256">
                  <a:moveTo>
                    <a:pt x="10" y="116"/>
                  </a:moveTo>
                  <a:cubicBezTo>
                    <a:pt x="75" y="47"/>
                    <a:pt x="174" y="47"/>
                    <a:pt x="253" y="4"/>
                  </a:cubicBezTo>
                  <a:cubicBezTo>
                    <a:pt x="251" y="4"/>
                    <a:pt x="248" y="4"/>
                    <a:pt x="246" y="4"/>
                  </a:cubicBezTo>
                  <a:cubicBezTo>
                    <a:pt x="222" y="84"/>
                    <a:pt x="198" y="173"/>
                    <a:pt x="142" y="237"/>
                  </a:cubicBezTo>
                  <a:cubicBezTo>
                    <a:pt x="140" y="240"/>
                    <a:pt x="148" y="239"/>
                    <a:pt x="150" y="237"/>
                  </a:cubicBezTo>
                  <a:cubicBezTo>
                    <a:pt x="206" y="172"/>
                    <a:pt x="231" y="83"/>
                    <a:pt x="255" y="3"/>
                  </a:cubicBezTo>
                  <a:cubicBezTo>
                    <a:pt x="256" y="0"/>
                    <a:pt x="249" y="2"/>
                    <a:pt x="248" y="2"/>
                  </a:cubicBezTo>
                  <a:cubicBezTo>
                    <a:pt x="167" y="45"/>
                    <a:pt x="68" y="46"/>
                    <a:pt x="2" y="116"/>
                  </a:cubicBezTo>
                  <a:cubicBezTo>
                    <a:pt x="0" y="118"/>
                    <a:pt x="9" y="118"/>
                    <a:pt x="10" y="1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117" name="Freeform 317">
              <a:extLst>
                <a:ext uri="{FF2B5EF4-FFF2-40B4-BE49-F238E27FC236}">
                  <a16:creationId xmlns:a16="http://schemas.microsoft.com/office/drawing/2014/main" id="{A6423B97-4221-4DEB-8F58-20ABD8CD1CFB}"/>
                </a:ext>
              </a:extLst>
            </p:cNvPr>
            <p:cNvSpPr/>
            <p:nvPr/>
          </p:nvSpPr>
          <p:spPr bwMode="auto">
            <a:xfrm>
              <a:off x="9433672" y="964821"/>
              <a:ext cx="254117" cy="161399"/>
            </a:xfrm>
            <a:custGeom>
              <a:gdLst>
                <a:gd fmla="*/ 10 w 243" name="T0"/>
                <a:gd fmla="*/ 150 h 154" name="T1"/>
                <a:gd fmla="*/ 104 w 243" name="T2"/>
                <a:gd fmla="*/ 80 h 154" name="T3"/>
                <a:gd fmla="*/ 238 w 243" name="T4"/>
                <a:gd fmla="*/ 6 h 154" name="T5"/>
                <a:gd fmla="*/ 232 w 243" name="T6"/>
                <a:gd fmla="*/ 2 h 154" name="T7"/>
                <a:gd fmla="*/ 85 w 243" name="T8"/>
                <a:gd fmla="*/ 82 h 154" name="T9"/>
                <a:gd fmla="*/ 1 w 243" name="T10"/>
                <a:gd fmla="*/ 150 h 154" name="T11"/>
                <a:gd fmla="*/ 10 w 243" name="T12"/>
                <a:gd fmla="*/ 150 h 15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54" w="243">
                  <a:moveTo>
                    <a:pt x="10" y="150"/>
                  </a:moveTo>
                  <a:cubicBezTo>
                    <a:pt x="22" y="110"/>
                    <a:pt x="71" y="96"/>
                    <a:pt x="104" y="80"/>
                  </a:cubicBezTo>
                  <a:cubicBezTo>
                    <a:pt x="150" y="57"/>
                    <a:pt x="195" y="33"/>
                    <a:pt x="238" y="6"/>
                  </a:cubicBezTo>
                  <a:cubicBezTo>
                    <a:pt x="243" y="2"/>
                    <a:pt x="236" y="0"/>
                    <a:pt x="232" y="2"/>
                  </a:cubicBezTo>
                  <a:cubicBezTo>
                    <a:pt x="185" y="31"/>
                    <a:pt x="135" y="59"/>
                    <a:pt x="85" y="82"/>
                  </a:cubicBezTo>
                  <a:cubicBezTo>
                    <a:pt x="53" y="97"/>
                    <a:pt x="12" y="113"/>
                    <a:pt x="1" y="150"/>
                  </a:cubicBezTo>
                  <a:cubicBezTo>
                    <a:pt x="0" y="154"/>
                    <a:pt x="9" y="153"/>
                    <a:pt x="10" y="1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118" name="Freeform 318">
              <a:extLst>
                <a:ext uri="{FF2B5EF4-FFF2-40B4-BE49-F238E27FC236}">
                  <a16:creationId xmlns:a16="http://schemas.microsoft.com/office/drawing/2014/main" id="{6BF66516-1A19-4D51-A141-5387B9C214B2}"/>
                </a:ext>
              </a:extLst>
            </p:cNvPr>
            <p:cNvSpPr/>
            <p:nvPr/>
          </p:nvSpPr>
          <p:spPr bwMode="auto">
            <a:xfrm>
              <a:off x="9440540" y="963103"/>
              <a:ext cx="252401" cy="192305"/>
            </a:xfrm>
            <a:custGeom>
              <a:gdLst>
                <a:gd fmla="*/ 233 w 241" name="T0"/>
                <a:gd fmla="*/ 2 h 184" name="T1"/>
                <a:gd fmla="*/ 103 w 241" name="T2"/>
                <a:gd fmla="*/ 99 h 184" name="T3"/>
                <a:gd fmla="*/ 1 w 241" name="T4"/>
                <a:gd fmla="*/ 182 h 184" name="T5"/>
                <a:gd fmla="*/ 10 w 241" name="T6"/>
                <a:gd fmla="*/ 181 h 184" name="T7"/>
                <a:gd fmla="*/ 112 w 241" name="T8"/>
                <a:gd fmla="*/ 98 h 184" name="T9"/>
                <a:gd fmla="*/ 236 w 241" name="T10"/>
                <a:gd fmla="*/ 5 h 184" name="T11"/>
                <a:gd fmla="*/ 233 w 241" name="T12"/>
                <a:gd fmla="*/ 2 h 18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84" w="241">
                  <a:moveTo>
                    <a:pt x="233" y="2"/>
                  </a:moveTo>
                  <a:cubicBezTo>
                    <a:pt x="182" y="24"/>
                    <a:pt x="151" y="73"/>
                    <a:pt x="103" y="99"/>
                  </a:cubicBezTo>
                  <a:cubicBezTo>
                    <a:pt x="63" y="119"/>
                    <a:pt x="16" y="136"/>
                    <a:pt x="1" y="182"/>
                  </a:cubicBezTo>
                  <a:cubicBezTo>
                    <a:pt x="0" y="184"/>
                    <a:pt x="9" y="183"/>
                    <a:pt x="10" y="181"/>
                  </a:cubicBezTo>
                  <a:cubicBezTo>
                    <a:pt x="25" y="135"/>
                    <a:pt x="73" y="118"/>
                    <a:pt x="112" y="98"/>
                  </a:cubicBezTo>
                  <a:cubicBezTo>
                    <a:pt x="158" y="74"/>
                    <a:pt x="188" y="25"/>
                    <a:pt x="236" y="5"/>
                  </a:cubicBezTo>
                  <a:cubicBezTo>
                    <a:pt x="241" y="2"/>
                    <a:pt x="236" y="0"/>
                    <a:pt x="23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119" name="Freeform 319">
              <a:extLst>
                <a:ext uri="{FF2B5EF4-FFF2-40B4-BE49-F238E27FC236}">
                  <a16:creationId xmlns:a16="http://schemas.microsoft.com/office/drawing/2014/main" id="{D5CF6C7E-6B35-452D-B79A-EFF973ADB331}"/>
                </a:ext>
              </a:extLst>
            </p:cNvPr>
            <p:cNvSpPr/>
            <p:nvPr/>
          </p:nvSpPr>
          <p:spPr bwMode="auto">
            <a:xfrm>
              <a:off x="9438824" y="964821"/>
              <a:ext cx="248967" cy="221494"/>
            </a:xfrm>
            <a:custGeom>
              <a:gdLst>
                <a:gd fmla="*/ 228 w 239" name="T0"/>
                <a:gd fmla="*/ 3 h 213" name="T1"/>
                <a:gd fmla="*/ 120 w 239" name="T2"/>
                <a:gd fmla="*/ 119 h 213" name="T3"/>
                <a:gd fmla="*/ 3 w 239" name="T4"/>
                <a:gd fmla="*/ 207 h 213" name="T5"/>
                <a:gd fmla="*/ 10 w 239" name="T6"/>
                <a:gd fmla="*/ 210 h 213" name="T7"/>
                <a:gd fmla="*/ 131 w 239" name="T8"/>
                <a:gd fmla="*/ 119 h 213" name="T9"/>
                <a:gd fmla="*/ 234 w 239" name="T10"/>
                <a:gd fmla="*/ 7 h 213" name="T11"/>
                <a:gd fmla="*/ 228 w 239" name="T12"/>
                <a:gd fmla="*/ 3 h 21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13" w="239">
                  <a:moveTo>
                    <a:pt x="228" y="3"/>
                  </a:moveTo>
                  <a:cubicBezTo>
                    <a:pt x="186" y="35"/>
                    <a:pt x="162" y="86"/>
                    <a:pt x="120" y="119"/>
                  </a:cubicBezTo>
                  <a:cubicBezTo>
                    <a:pt x="82" y="149"/>
                    <a:pt x="33" y="166"/>
                    <a:pt x="3" y="207"/>
                  </a:cubicBezTo>
                  <a:cubicBezTo>
                    <a:pt x="0" y="212"/>
                    <a:pt x="8" y="213"/>
                    <a:pt x="10" y="210"/>
                  </a:cubicBezTo>
                  <a:cubicBezTo>
                    <a:pt x="41" y="168"/>
                    <a:pt x="91" y="150"/>
                    <a:pt x="131" y="119"/>
                  </a:cubicBezTo>
                  <a:cubicBezTo>
                    <a:pt x="171" y="87"/>
                    <a:pt x="193" y="38"/>
                    <a:pt x="234" y="7"/>
                  </a:cubicBezTo>
                  <a:cubicBezTo>
                    <a:pt x="239" y="3"/>
                    <a:pt x="232" y="0"/>
                    <a:pt x="22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120" name="Freeform 320">
              <a:extLst>
                <a:ext uri="{FF2B5EF4-FFF2-40B4-BE49-F238E27FC236}">
                  <a16:creationId xmlns:a16="http://schemas.microsoft.com/office/drawing/2014/main" id="{8F786B20-8908-43DC-87D6-93E219C8F6B6}"/>
                </a:ext>
              </a:extLst>
            </p:cNvPr>
            <p:cNvSpPr/>
            <p:nvPr/>
          </p:nvSpPr>
          <p:spPr bwMode="auto">
            <a:xfrm>
              <a:off x="9433672" y="964821"/>
              <a:ext cx="255835" cy="255834"/>
            </a:xfrm>
            <a:custGeom>
              <a:gdLst>
                <a:gd fmla="*/ 235 w 244" name="T0"/>
                <a:gd fmla="*/ 2 h 245" name="T1"/>
                <a:gd fmla="*/ 200 w 244" name="T2"/>
                <a:gd fmla="*/ 36 h 245" name="T3"/>
                <a:gd fmla="*/ 154 w 244" name="T4"/>
                <a:gd fmla="*/ 107 h 245" name="T5"/>
                <a:gd fmla="*/ 4 w 244" name="T6"/>
                <a:gd fmla="*/ 241 h 245" name="T7"/>
                <a:gd fmla="*/ 11 w 244" name="T8"/>
                <a:gd fmla="*/ 243 h 245" name="T9"/>
                <a:gd fmla="*/ 149 w 244" name="T10"/>
                <a:gd fmla="*/ 125 h 245" name="T11"/>
                <a:gd fmla="*/ 192 w 244" name="T12"/>
                <a:gd fmla="*/ 61 h 245" name="T13"/>
                <a:gd fmla="*/ 239 w 244" name="T14"/>
                <a:gd fmla="*/ 6 h 245" name="T15"/>
                <a:gd fmla="*/ 235 w 244" name="T16"/>
                <a:gd fmla="*/ 2 h 245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45" w="244">
                  <a:moveTo>
                    <a:pt x="235" y="2"/>
                  </a:moveTo>
                  <a:cubicBezTo>
                    <a:pt x="220" y="8"/>
                    <a:pt x="210" y="23"/>
                    <a:pt x="200" y="36"/>
                  </a:cubicBezTo>
                  <a:cubicBezTo>
                    <a:pt x="184" y="59"/>
                    <a:pt x="170" y="84"/>
                    <a:pt x="154" y="107"/>
                  </a:cubicBezTo>
                  <a:cubicBezTo>
                    <a:pt x="116" y="164"/>
                    <a:pt x="51" y="194"/>
                    <a:pt x="4" y="241"/>
                  </a:cubicBezTo>
                  <a:cubicBezTo>
                    <a:pt x="0" y="245"/>
                    <a:pt x="8" y="245"/>
                    <a:pt x="11" y="243"/>
                  </a:cubicBezTo>
                  <a:cubicBezTo>
                    <a:pt x="53" y="200"/>
                    <a:pt x="111" y="173"/>
                    <a:pt x="149" y="125"/>
                  </a:cubicBezTo>
                  <a:cubicBezTo>
                    <a:pt x="165" y="105"/>
                    <a:pt x="178" y="82"/>
                    <a:pt x="192" y="61"/>
                  </a:cubicBezTo>
                  <a:cubicBezTo>
                    <a:pt x="204" y="43"/>
                    <a:pt x="218" y="14"/>
                    <a:pt x="239" y="6"/>
                  </a:cubicBezTo>
                  <a:cubicBezTo>
                    <a:pt x="244" y="3"/>
                    <a:pt x="239" y="0"/>
                    <a:pt x="23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121" name="Freeform 321">
              <a:extLst>
                <a:ext uri="{FF2B5EF4-FFF2-40B4-BE49-F238E27FC236}">
                  <a16:creationId xmlns:a16="http://schemas.microsoft.com/office/drawing/2014/main" id="{26F84726-5421-4A4C-A21B-77176C063D83}"/>
                </a:ext>
              </a:extLst>
            </p:cNvPr>
            <p:cNvSpPr/>
            <p:nvPr/>
          </p:nvSpPr>
          <p:spPr bwMode="auto">
            <a:xfrm>
              <a:off x="9442258" y="963103"/>
              <a:ext cx="248967" cy="288457"/>
            </a:xfrm>
            <a:custGeom>
              <a:gdLst>
                <a:gd fmla="*/ 230 w 238" name="T0"/>
                <a:gd fmla="*/ 1 h 277" name="T1"/>
                <a:gd fmla="*/ 190 w 238" name="T2"/>
                <a:gd fmla="*/ 44 h 277" name="T3"/>
                <a:gd fmla="*/ 152 w 238" name="T4"/>
                <a:gd fmla="*/ 128 h 277" name="T5"/>
                <a:gd fmla="*/ 88 w 238" name="T6"/>
                <a:gd fmla="*/ 210 h 277" name="T7"/>
                <a:gd fmla="*/ 4 w 238" name="T8"/>
                <a:gd fmla="*/ 273 h 277" name="T9"/>
                <a:gd fmla="*/ 11 w 238" name="T10"/>
                <a:gd fmla="*/ 275 h 277" name="T11"/>
                <a:gd fmla="*/ 150 w 238" name="T12"/>
                <a:gd fmla="*/ 149 h 277" name="T13"/>
                <a:gd fmla="*/ 185 w 238" name="T14"/>
                <a:gd fmla="*/ 70 h 277" name="T15"/>
                <a:gd fmla="*/ 233 w 238" name="T16"/>
                <a:gd fmla="*/ 5 h 277" name="T17"/>
                <a:gd fmla="*/ 230 w 238" name="T18"/>
                <a:gd fmla="*/ 1 h 277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77" w="238">
                  <a:moveTo>
                    <a:pt x="230" y="1"/>
                  </a:moveTo>
                  <a:cubicBezTo>
                    <a:pt x="211" y="10"/>
                    <a:pt x="199" y="27"/>
                    <a:pt x="190" y="44"/>
                  </a:cubicBezTo>
                  <a:cubicBezTo>
                    <a:pt x="175" y="71"/>
                    <a:pt x="164" y="100"/>
                    <a:pt x="152" y="128"/>
                  </a:cubicBezTo>
                  <a:cubicBezTo>
                    <a:pt x="137" y="161"/>
                    <a:pt x="117" y="188"/>
                    <a:pt x="88" y="210"/>
                  </a:cubicBezTo>
                  <a:cubicBezTo>
                    <a:pt x="59" y="231"/>
                    <a:pt x="29" y="247"/>
                    <a:pt x="4" y="273"/>
                  </a:cubicBezTo>
                  <a:cubicBezTo>
                    <a:pt x="0" y="277"/>
                    <a:pt x="9" y="277"/>
                    <a:pt x="11" y="275"/>
                  </a:cubicBezTo>
                  <a:cubicBezTo>
                    <a:pt x="55" y="229"/>
                    <a:pt x="119" y="208"/>
                    <a:pt x="150" y="149"/>
                  </a:cubicBezTo>
                  <a:cubicBezTo>
                    <a:pt x="164" y="123"/>
                    <a:pt x="173" y="96"/>
                    <a:pt x="185" y="70"/>
                  </a:cubicBezTo>
                  <a:cubicBezTo>
                    <a:pt x="195" y="47"/>
                    <a:pt x="209" y="16"/>
                    <a:pt x="233" y="5"/>
                  </a:cubicBezTo>
                  <a:cubicBezTo>
                    <a:pt x="238" y="3"/>
                    <a:pt x="233" y="0"/>
                    <a:pt x="23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122" name="Freeform 322">
              <a:extLst>
                <a:ext uri="{FF2B5EF4-FFF2-40B4-BE49-F238E27FC236}">
                  <a16:creationId xmlns:a16="http://schemas.microsoft.com/office/drawing/2014/main" id="{2505A793-78F2-4426-94B7-9FE423C9B9D6}"/>
                </a:ext>
              </a:extLst>
            </p:cNvPr>
            <p:cNvSpPr/>
            <p:nvPr/>
          </p:nvSpPr>
          <p:spPr bwMode="auto">
            <a:xfrm>
              <a:off x="9531542" y="957953"/>
              <a:ext cx="166550" cy="257551"/>
            </a:xfrm>
            <a:custGeom>
              <a:gdLst>
                <a:gd fmla="*/ 149 w 159" name="T0"/>
                <a:gd fmla="*/ 2 h 248" name="T1"/>
                <a:gd fmla="*/ 101 w 159" name="T2"/>
                <a:gd fmla="*/ 106 h 248" name="T3"/>
                <a:gd fmla="*/ 4 w 159" name="T4"/>
                <a:gd fmla="*/ 241 h 248" name="T5"/>
                <a:gd fmla="*/ 10 w 159" name="T6"/>
                <a:gd fmla="*/ 245 h 248" name="T7"/>
                <a:gd fmla="*/ 96 w 159" name="T8"/>
                <a:gd fmla="*/ 135 h 248" name="T9"/>
                <a:gd fmla="*/ 120 w 159" name="T10"/>
                <a:gd fmla="*/ 75 h 248" name="T11"/>
                <a:gd fmla="*/ 154 w 159" name="T12"/>
                <a:gd fmla="*/ 6 h 248" name="T13"/>
                <a:gd fmla="*/ 149 w 159" name="T14"/>
                <a:gd fmla="*/ 2 h 248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248" w="159">
                  <a:moveTo>
                    <a:pt x="149" y="2"/>
                  </a:moveTo>
                  <a:cubicBezTo>
                    <a:pt x="116" y="26"/>
                    <a:pt x="115" y="71"/>
                    <a:pt x="101" y="106"/>
                  </a:cubicBezTo>
                  <a:cubicBezTo>
                    <a:pt x="81" y="157"/>
                    <a:pt x="48" y="207"/>
                    <a:pt x="4" y="241"/>
                  </a:cubicBezTo>
                  <a:cubicBezTo>
                    <a:pt x="0" y="245"/>
                    <a:pt x="7" y="248"/>
                    <a:pt x="10" y="245"/>
                  </a:cubicBezTo>
                  <a:cubicBezTo>
                    <a:pt x="47" y="215"/>
                    <a:pt x="74" y="177"/>
                    <a:pt x="96" y="135"/>
                  </a:cubicBezTo>
                  <a:cubicBezTo>
                    <a:pt x="106" y="116"/>
                    <a:pt x="114" y="96"/>
                    <a:pt x="120" y="75"/>
                  </a:cubicBezTo>
                  <a:cubicBezTo>
                    <a:pt x="127" y="49"/>
                    <a:pt x="132" y="23"/>
                    <a:pt x="154" y="6"/>
                  </a:cubicBezTo>
                  <a:cubicBezTo>
                    <a:pt x="159" y="3"/>
                    <a:pt x="152" y="0"/>
                    <a:pt x="14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123" name="Freeform 323">
              <a:extLst>
                <a:ext uri="{FF2B5EF4-FFF2-40B4-BE49-F238E27FC236}">
                  <a16:creationId xmlns:a16="http://schemas.microsoft.com/office/drawing/2014/main" id="{432F8496-9535-41E5-9158-17A9FCC37283}"/>
                </a:ext>
              </a:extLst>
            </p:cNvPr>
            <p:cNvSpPr/>
            <p:nvPr/>
          </p:nvSpPr>
          <p:spPr bwMode="auto">
            <a:xfrm>
              <a:off x="8454979" y="662628"/>
              <a:ext cx="520254" cy="460158"/>
            </a:xfrm>
            <a:custGeom>
              <a:gdLst>
                <a:gd fmla="*/ 4 w 498" name="T0"/>
                <a:gd fmla="*/ 440 h 442" name="T1"/>
                <a:gd fmla="*/ 33 w 498" name="T2"/>
                <a:gd fmla="*/ 312 h 442" name="T3"/>
                <a:gd fmla="*/ 108 w 498" name="T4"/>
                <a:gd fmla="*/ 194 h 442" name="T5"/>
                <a:gd fmla="*/ 200 w 498" name="T6"/>
                <a:gd fmla="*/ 119 h 442" name="T7"/>
                <a:gd fmla="*/ 232 w 498" name="T8"/>
                <a:gd fmla="*/ 4 h 442" name="T9"/>
                <a:gd fmla="*/ 228 w 498" name="T10"/>
                <a:gd fmla="*/ 5 h 442" name="T11"/>
                <a:gd fmla="*/ 369 w 498" name="T12"/>
                <a:gd fmla="*/ 179 h 442" name="T13"/>
                <a:gd fmla="*/ 495 w 498" name="T14"/>
                <a:gd fmla="*/ 393 h 442" name="T15"/>
                <a:gd fmla="*/ 498 w 498" name="T16"/>
                <a:gd fmla="*/ 393 h 442" name="T17"/>
                <a:gd fmla="*/ 400 w 498" name="T18"/>
                <a:gd fmla="*/ 200 h 442" name="T19"/>
                <a:gd fmla="*/ 240 w 498" name="T20"/>
                <a:gd fmla="*/ 42 h 442" name="T21"/>
                <a:gd fmla="*/ 233 w 498" name="T22"/>
                <a:gd fmla="*/ 15 h 442" name="T23"/>
                <a:gd fmla="*/ 229 w 498" name="T24"/>
                <a:gd fmla="*/ 23 h 442" name="T25"/>
                <a:gd fmla="*/ 228 w 498" name="T26"/>
                <a:gd fmla="*/ 42 h 442" name="T27"/>
                <a:gd fmla="*/ 197 w 498" name="T28"/>
                <a:gd fmla="*/ 118 h 442" name="T29"/>
                <a:gd fmla="*/ 92 w 498" name="T30"/>
                <a:gd fmla="*/ 206 h 442" name="T31"/>
                <a:gd fmla="*/ 30 w 498" name="T32"/>
                <a:gd fmla="*/ 312 h 442" name="T33"/>
                <a:gd fmla="*/ 0 w 498" name="T34"/>
                <a:gd fmla="*/ 440 h 442" name="T35"/>
                <a:gd fmla="*/ 4 w 498" name="T36"/>
                <a:gd fmla="*/ 440 h 442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442" w="498">
                  <a:moveTo>
                    <a:pt x="4" y="440"/>
                  </a:moveTo>
                  <a:cubicBezTo>
                    <a:pt x="6" y="396"/>
                    <a:pt x="17" y="353"/>
                    <a:pt x="33" y="312"/>
                  </a:cubicBezTo>
                  <a:cubicBezTo>
                    <a:pt x="50" y="270"/>
                    <a:pt x="74" y="226"/>
                    <a:pt x="108" y="194"/>
                  </a:cubicBezTo>
                  <a:cubicBezTo>
                    <a:pt x="137" y="167"/>
                    <a:pt x="176" y="152"/>
                    <a:pt x="200" y="119"/>
                  </a:cubicBezTo>
                  <a:cubicBezTo>
                    <a:pt x="224" y="86"/>
                    <a:pt x="236" y="44"/>
                    <a:pt x="232" y="4"/>
                  </a:cubicBezTo>
                  <a:cubicBezTo>
                    <a:pt x="231" y="2"/>
                    <a:pt x="228" y="3"/>
                    <a:pt x="228" y="5"/>
                  </a:cubicBezTo>
                  <a:cubicBezTo>
                    <a:pt x="238" y="88"/>
                    <a:pt x="309" y="131"/>
                    <a:pt x="369" y="179"/>
                  </a:cubicBezTo>
                  <a:cubicBezTo>
                    <a:pt x="437" y="232"/>
                    <a:pt x="493" y="303"/>
                    <a:pt x="495" y="393"/>
                  </a:cubicBezTo>
                  <a:cubicBezTo>
                    <a:pt x="495" y="395"/>
                    <a:pt x="498" y="395"/>
                    <a:pt x="498" y="393"/>
                  </a:cubicBezTo>
                  <a:cubicBezTo>
                    <a:pt x="497" y="316"/>
                    <a:pt x="456" y="251"/>
                    <a:pt x="400" y="200"/>
                  </a:cubicBezTo>
                  <a:cubicBezTo>
                    <a:pt x="345" y="150"/>
                    <a:pt x="269" y="114"/>
                    <a:pt x="240" y="42"/>
                  </a:cubicBezTo>
                  <a:cubicBezTo>
                    <a:pt x="237" y="33"/>
                    <a:pt x="235" y="24"/>
                    <a:pt x="233" y="15"/>
                  </a:cubicBezTo>
                  <a:cubicBezTo>
                    <a:pt x="230" y="0"/>
                    <a:pt x="229" y="20"/>
                    <a:pt x="229" y="23"/>
                  </a:cubicBezTo>
                  <a:cubicBezTo>
                    <a:pt x="229" y="29"/>
                    <a:pt x="229" y="36"/>
                    <a:pt x="228" y="42"/>
                  </a:cubicBezTo>
                  <a:cubicBezTo>
                    <a:pt x="224" y="69"/>
                    <a:pt x="212" y="95"/>
                    <a:pt x="197" y="118"/>
                  </a:cubicBezTo>
                  <a:cubicBezTo>
                    <a:pt x="171" y="156"/>
                    <a:pt x="123" y="173"/>
                    <a:pt x="92" y="206"/>
                  </a:cubicBezTo>
                  <a:cubicBezTo>
                    <a:pt x="64" y="236"/>
                    <a:pt x="45" y="275"/>
                    <a:pt x="30" y="312"/>
                  </a:cubicBezTo>
                  <a:cubicBezTo>
                    <a:pt x="13" y="353"/>
                    <a:pt x="2" y="396"/>
                    <a:pt x="0" y="440"/>
                  </a:cubicBezTo>
                  <a:cubicBezTo>
                    <a:pt x="0" y="442"/>
                    <a:pt x="4" y="442"/>
                    <a:pt x="4" y="4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124" name="Freeform 324">
              <a:extLst>
                <a:ext uri="{FF2B5EF4-FFF2-40B4-BE49-F238E27FC236}">
                  <a16:creationId xmlns:a16="http://schemas.microsoft.com/office/drawing/2014/main" id="{1F7B8774-A7EC-4AEC-B16C-57A9734162DC}"/>
                </a:ext>
              </a:extLst>
            </p:cNvPr>
            <p:cNvSpPr/>
            <p:nvPr/>
          </p:nvSpPr>
          <p:spPr bwMode="auto">
            <a:xfrm>
              <a:off x="8487602" y="667778"/>
              <a:ext cx="209475" cy="508234"/>
            </a:xfrm>
            <a:custGeom>
              <a:gdLst>
                <a:gd fmla="*/ 196 w 200" name="T0"/>
                <a:gd fmla="*/ 3 h 488" name="T1"/>
                <a:gd fmla="*/ 163 w 200" name="T2"/>
                <a:gd fmla="*/ 134 h 488" name="T3"/>
                <a:gd fmla="*/ 74 w 200" name="T4"/>
                <a:gd fmla="*/ 241 h 488" name="T5"/>
                <a:gd fmla="*/ 0 w 200" name="T6"/>
                <a:gd fmla="*/ 486 h 488" name="T7"/>
                <a:gd fmla="*/ 4 w 200" name="T8"/>
                <a:gd fmla="*/ 486 h 488" name="T9"/>
                <a:gd fmla="*/ 19 w 200" name="T10"/>
                <a:gd fmla="*/ 368 h 488" name="T11"/>
                <a:gd fmla="*/ 84 w 200" name="T12"/>
                <a:gd fmla="*/ 232 h 488" name="T13"/>
                <a:gd fmla="*/ 175 w 200" name="T14"/>
                <a:gd fmla="*/ 121 h 488" name="T15"/>
                <a:gd fmla="*/ 199 w 200" name="T16"/>
                <a:gd fmla="*/ 2 h 488" name="T17"/>
                <a:gd fmla="*/ 196 w 200" name="T18"/>
                <a:gd fmla="*/ 3 h 488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488" w="200">
                  <a:moveTo>
                    <a:pt x="196" y="3"/>
                  </a:moveTo>
                  <a:cubicBezTo>
                    <a:pt x="196" y="50"/>
                    <a:pt x="190" y="95"/>
                    <a:pt x="163" y="134"/>
                  </a:cubicBezTo>
                  <a:cubicBezTo>
                    <a:pt x="137" y="172"/>
                    <a:pt x="101" y="203"/>
                    <a:pt x="74" y="241"/>
                  </a:cubicBezTo>
                  <a:cubicBezTo>
                    <a:pt x="22" y="313"/>
                    <a:pt x="7" y="399"/>
                    <a:pt x="0" y="486"/>
                  </a:cubicBezTo>
                  <a:cubicBezTo>
                    <a:pt x="0" y="488"/>
                    <a:pt x="4" y="487"/>
                    <a:pt x="4" y="486"/>
                  </a:cubicBezTo>
                  <a:cubicBezTo>
                    <a:pt x="7" y="446"/>
                    <a:pt x="12" y="406"/>
                    <a:pt x="19" y="368"/>
                  </a:cubicBezTo>
                  <a:cubicBezTo>
                    <a:pt x="30" y="318"/>
                    <a:pt x="54" y="272"/>
                    <a:pt x="84" y="232"/>
                  </a:cubicBezTo>
                  <a:cubicBezTo>
                    <a:pt x="112" y="193"/>
                    <a:pt x="150" y="162"/>
                    <a:pt x="175" y="121"/>
                  </a:cubicBezTo>
                  <a:cubicBezTo>
                    <a:pt x="197" y="85"/>
                    <a:pt x="200" y="43"/>
                    <a:pt x="199" y="2"/>
                  </a:cubicBezTo>
                  <a:cubicBezTo>
                    <a:pt x="199" y="0"/>
                    <a:pt x="196" y="1"/>
                    <a:pt x="196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125" name="Freeform 325">
              <a:extLst>
                <a:ext uri="{FF2B5EF4-FFF2-40B4-BE49-F238E27FC236}">
                  <a16:creationId xmlns:a16="http://schemas.microsoft.com/office/drawing/2014/main" id="{DA117A99-E3D4-418D-9402-8FAFE6854557}"/>
                </a:ext>
              </a:extLst>
            </p:cNvPr>
            <p:cNvSpPr/>
            <p:nvPr/>
          </p:nvSpPr>
          <p:spPr bwMode="auto">
            <a:xfrm>
              <a:off x="8530527" y="695250"/>
              <a:ext cx="166550" cy="496215"/>
            </a:xfrm>
            <a:custGeom>
              <a:gdLst>
                <a:gd fmla="*/ 156 w 160" name="T0"/>
                <a:gd fmla="*/ 2 h 477" name="T1"/>
                <a:gd fmla="*/ 133 w 160" name="T2"/>
                <a:gd fmla="*/ 133 h 477" name="T3"/>
                <a:gd fmla="*/ 65 w 160" name="T4"/>
                <a:gd fmla="*/ 246 h 477" name="T5"/>
                <a:gd fmla="*/ 6 w 160" name="T6"/>
                <a:gd fmla="*/ 476 h 477" name="T7"/>
                <a:gd fmla="*/ 10 w 160" name="T8"/>
                <a:gd fmla="*/ 475 h 477" name="T9"/>
                <a:gd fmla="*/ 23 w 160" name="T10"/>
                <a:gd fmla="*/ 341 h 477" name="T11"/>
                <a:gd fmla="*/ 78 w 160" name="T12"/>
                <a:gd fmla="*/ 232 h 477" name="T13"/>
                <a:gd fmla="*/ 139 w 160" name="T14"/>
                <a:gd fmla="*/ 128 h 477" name="T15"/>
                <a:gd fmla="*/ 159 w 160" name="T16"/>
                <a:gd fmla="*/ 2 h 477" name="T17"/>
                <a:gd fmla="*/ 156 w 160" name="T18"/>
                <a:gd fmla="*/ 2 h 477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477" w="160">
                  <a:moveTo>
                    <a:pt x="156" y="2"/>
                  </a:moveTo>
                  <a:cubicBezTo>
                    <a:pt x="157" y="47"/>
                    <a:pt x="150" y="91"/>
                    <a:pt x="133" y="133"/>
                  </a:cubicBezTo>
                  <a:cubicBezTo>
                    <a:pt x="116" y="174"/>
                    <a:pt x="89" y="209"/>
                    <a:pt x="65" y="246"/>
                  </a:cubicBezTo>
                  <a:cubicBezTo>
                    <a:pt x="20" y="316"/>
                    <a:pt x="0" y="392"/>
                    <a:pt x="6" y="476"/>
                  </a:cubicBezTo>
                  <a:cubicBezTo>
                    <a:pt x="7" y="477"/>
                    <a:pt x="10" y="477"/>
                    <a:pt x="10" y="475"/>
                  </a:cubicBezTo>
                  <a:cubicBezTo>
                    <a:pt x="7" y="430"/>
                    <a:pt x="9" y="385"/>
                    <a:pt x="23" y="341"/>
                  </a:cubicBezTo>
                  <a:cubicBezTo>
                    <a:pt x="35" y="302"/>
                    <a:pt x="55" y="266"/>
                    <a:pt x="78" y="232"/>
                  </a:cubicBezTo>
                  <a:cubicBezTo>
                    <a:pt x="101" y="198"/>
                    <a:pt x="123" y="166"/>
                    <a:pt x="139" y="128"/>
                  </a:cubicBezTo>
                  <a:cubicBezTo>
                    <a:pt x="155" y="88"/>
                    <a:pt x="160" y="45"/>
                    <a:pt x="159" y="2"/>
                  </a:cubicBezTo>
                  <a:cubicBezTo>
                    <a:pt x="159" y="0"/>
                    <a:pt x="156" y="0"/>
                    <a:pt x="15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126" name="Freeform 326">
              <a:extLst>
                <a:ext uri="{FF2B5EF4-FFF2-40B4-BE49-F238E27FC236}">
                  <a16:creationId xmlns:a16="http://schemas.microsoft.com/office/drawing/2014/main" id="{9278E2C2-DA0F-4888-9815-F08388E14DFE}"/>
                </a:ext>
              </a:extLst>
            </p:cNvPr>
            <p:cNvSpPr/>
            <p:nvPr/>
          </p:nvSpPr>
          <p:spPr bwMode="auto">
            <a:xfrm>
              <a:off x="8559717" y="700402"/>
              <a:ext cx="139078" cy="473894"/>
            </a:xfrm>
            <a:custGeom>
              <a:gdLst>
                <a:gd fmla="*/ 129 w 133" name="T0"/>
                <a:gd fmla="*/ 1 h 456" name="T1"/>
                <a:gd fmla="*/ 77 w 133" name="T2"/>
                <a:gd fmla="*/ 234 h 456" name="T3"/>
                <a:gd fmla="*/ 5 w 133" name="T4"/>
                <a:gd fmla="*/ 455 h 456" name="T5"/>
                <a:gd fmla="*/ 9 w 133" name="T6"/>
                <a:gd fmla="*/ 454 h 456" name="T7"/>
                <a:gd fmla="*/ 83 w 133" name="T8"/>
                <a:gd fmla="*/ 228 h 456" name="T9"/>
                <a:gd fmla="*/ 133 w 133" name="T10"/>
                <a:gd fmla="*/ 0 h 456" name="T11"/>
                <a:gd fmla="*/ 129 w 133" name="T12"/>
                <a:gd fmla="*/ 1 h 45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56" w="133">
                  <a:moveTo>
                    <a:pt x="129" y="1"/>
                  </a:moveTo>
                  <a:cubicBezTo>
                    <a:pt x="129" y="81"/>
                    <a:pt x="115" y="163"/>
                    <a:pt x="77" y="234"/>
                  </a:cubicBezTo>
                  <a:cubicBezTo>
                    <a:pt x="40" y="304"/>
                    <a:pt x="0" y="374"/>
                    <a:pt x="5" y="455"/>
                  </a:cubicBezTo>
                  <a:cubicBezTo>
                    <a:pt x="5" y="456"/>
                    <a:pt x="9" y="455"/>
                    <a:pt x="9" y="454"/>
                  </a:cubicBezTo>
                  <a:cubicBezTo>
                    <a:pt x="3" y="371"/>
                    <a:pt x="45" y="299"/>
                    <a:pt x="83" y="228"/>
                  </a:cubicBezTo>
                  <a:cubicBezTo>
                    <a:pt x="121" y="160"/>
                    <a:pt x="132" y="77"/>
                    <a:pt x="133" y="0"/>
                  </a:cubicBezTo>
                  <a:cubicBezTo>
                    <a:pt x="133" y="0"/>
                    <a:pt x="129" y="0"/>
                    <a:pt x="12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127" name="Freeform 327">
              <a:extLst>
                <a:ext uri="{FF2B5EF4-FFF2-40B4-BE49-F238E27FC236}">
                  <a16:creationId xmlns:a16="http://schemas.microsoft.com/office/drawing/2014/main" id="{1D4C6B9D-86AE-4986-BFD7-CE408E69C473}"/>
                </a:ext>
              </a:extLst>
            </p:cNvPr>
            <p:cNvSpPr/>
            <p:nvPr/>
          </p:nvSpPr>
          <p:spPr bwMode="auto">
            <a:xfrm>
              <a:off x="8611227" y="727874"/>
              <a:ext cx="89284" cy="401779"/>
            </a:xfrm>
            <a:custGeom>
              <a:gdLst>
                <a:gd fmla="*/ 82 w 86" name="T0"/>
                <a:gd fmla="*/ 2 h 386" name="T1"/>
                <a:gd fmla="*/ 7 w 86" name="T2"/>
                <a:gd fmla="*/ 385 h 386" name="T3"/>
                <a:gd fmla="*/ 11 w 86" name="T4"/>
                <a:gd fmla="*/ 384 h 386" name="T5"/>
                <a:gd fmla="*/ 85 w 86" name="T6"/>
                <a:gd fmla="*/ 1 h 386" name="T7"/>
                <a:gd fmla="*/ 82 w 86" name="T8"/>
                <a:gd fmla="*/ 2 h 38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86" w="86">
                  <a:moveTo>
                    <a:pt x="82" y="2"/>
                  </a:moveTo>
                  <a:cubicBezTo>
                    <a:pt x="83" y="134"/>
                    <a:pt x="0" y="252"/>
                    <a:pt x="7" y="385"/>
                  </a:cubicBezTo>
                  <a:cubicBezTo>
                    <a:pt x="7" y="386"/>
                    <a:pt x="11" y="385"/>
                    <a:pt x="11" y="384"/>
                  </a:cubicBezTo>
                  <a:cubicBezTo>
                    <a:pt x="3" y="251"/>
                    <a:pt x="86" y="134"/>
                    <a:pt x="85" y="1"/>
                  </a:cubicBezTo>
                  <a:cubicBezTo>
                    <a:pt x="85" y="0"/>
                    <a:pt x="82" y="1"/>
                    <a:pt x="8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128" name="Freeform 328">
              <a:extLst>
                <a:ext uri="{FF2B5EF4-FFF2-40B4-BE49-F238E27FC236}">
                  <a16:creationId xmlns:a16="http://schemas.microsoft.com/office/drawing/2014/main" id="{F7275CBA-D29C-4636-838E-FC97D3331FF8}"/>
                </a:ext>
              </a:extLst>
            </p:cNvPr>
            <p:cNvSpPr/>
            <p:nvPr/>
          </p:nvSpPr>
          <p:spPr bwMode="auto">
            <a:xfrm>
              <a:off x="8667887" y="710704"/>
              <a:ext cx="32624" cy="374307"/>
            </a:xfrm>
            <a:custGeom>
              <a:gdLst>
                <a:gd fmla="*/ 26 w 31" name="T0"/>
                <a:gd fmla="*/ 2 h 360" name="T1"/>
                <a:gd fmla="*/ 0 w 31" name="T2"/>
                <a:gd fmla="*/ 360 h 360" name="T3"/>
                <a:gd fmla="*/ 3 w 31" name="T4"/>
                <a:gd fmla="*/ 359 h 360" name="T5"/>
                <a:gd fmla="*/ 30 w 31" name="T6"/>
                <a:gd fmla="*/ 1 h 360" name="T7"/>
                <a:gd fmla="*/ 26 w 31" name="T8"/>
                <a:gd fmla="*/ 2 h 36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60" w="31">
                  <a:moveTo>
                    <a:pt x="26" y="2"/>
                  </a:moveTo>
                  <a:cubicBezTo>
                    <a:pt x="28" y="122"/>
                    <a:pt x="0" y="240"/>
                    <a:pt x="0" y="360"/>
                  </a:cubicBezTo>
                  <a:cubicBezTo>
                    <a:pt x="0" y="360"/>
                    <a:pt x="3" y="360"/>
                    <a:pt x="3" y="359"/>
                  </a:cubicBezTo>
                  <a:cubicBezTo>
                    <a:pt x="4" y="239"/>
                    <a:pt x="31" y="121"/>
                    <a:pt x="30" y="1"/>
                  </a:cubicBezTo>
                  <a:cubicBezTo>
                    <a:pt x="30" y="0"/>
                    <a:pt x="26" y="1"/>
                    <a:pt x="2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129" name="Freeform 329">
              <a:extLst>
                <a:ext uri="{FF2B5EF4-FFF2-40B4-BE49-F238E27FC236}">
                  <a16:creationId xmlns:a16="http://schemas.microsoft.com/office/drawing/2014/main" id="{EED51F02-8B7F-4C2D-96D1-5A6998698D2E}"/>
                </a:ext>
              </a:extLst>
            </p:cNvPr>
            <p:cNvSpPr/>
            <p:nvPr/>
          </p:nvSpPr>
          <p:spPr bwMode="auto">
            <a:xfrm>
              <a:off x="8691926" y="688382"/>
              <a:ext cx="13736" cy="365723"/>
            </a:xfrm>
            <a:custGeom>
              <a:gdLst>
                <a:gd fmla="*/ 4 w 14" name="T0"/>
                <a:gd fmla="*/ 2 h 352" name="T1"/>
                <a:gd fmla="*/ 9 w 14" name="T2"/>
                <a:gd fmla="*/ 170 h 352" name="T3"/>
                <a:gd fmla="*/ 5 w 14" name="T4"/>
                <a:gd fmla="*/ 350 h 352" name="T5"/>
                <a:gd fmla="*/ 8 w 14" name="T6"/>
                <a:gd fmla="*/ 349 h 352" name="T7"/>
                <a:gd fmla="*/ 13 w 14" name="T8"/>
                <a:gd fmla="*/ 169 h 352" name="T9"/>
                <a:gd fmla="*/ 8 w 14" name="T10"/>
                <a:gd fmla="*/ 2 h 352" name="T11"/>
                <a:gd fmla="*/ 4 w 14" name="T12"/>
                <a:gd fmla="*/ 2 h 35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52" w="14">
                  <a:moveTo>
                    <a:pt x="4" y="2"/>
                  </a:moveTo>
                  <a:cubicBezTo>
                    <a:pt x="2" y="58"/>
                    <a:pt x="10" y="114"/>
                    <a:pt x="9" y="170"/>
                  </a:cubicBezTo>
                  <a:cubicBezTo>
                    <a:pt x="9" y="230"/>
                    <a:pt x="0" y="290"/>
                    <a:pt x="5" y="350"/>
                  </a:cubicBezTo>
                  <a:cubicBezTo>
                    <a:pt x="5" y="352"/>
                    <a:pt x="8" y="351"/>
                    <a:pt x="8" y="349"/>
                  </a:cubicBezTo>
                  <a:cubicBezTo>
                    <a:pt x="4" y="289"/>
                    <a:pt x="12" y="229"/>
                    <a:pt x="13" y="169"/>
                  </a:cubicBezTo>
                  <a:cubicBezTo>
                    <a:pt x="14" y="113"/>
                    <a:pt x="6" y="58"/>
                    <a:pt x="8" y="2"/>
                  </a:cubicBezTo>
                  <a:cubicBezTo>
                    <a:pt x="8" y="0"/>
                    <a:pt x="4" y="0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130" name="Freeform 330">
              <a:extLst>
                <a:ext uri="{FF2B5EF4-FFF2-40B4-BE49-F238E27FC236}">
                  <a16:creationId xmlns:a16="http://schemas.microsoft.com/office/drawing/2014/main" id="{DBA519FF-FB2E-4E09-AA79-290402ADD381}"/>
                </a:ext>
              </a:extLst>
            </p:cNvPr>
            <p:cNvSpPr/>
            <p:nvPr/>
          </p:nvSpPr>
          <p:spPr bwMode="auto">
            <a:xfrm>
              <a:off x="8697077" y="705552"/>
              <a:ext cx="51510" cy="329665"/>
            </a:xfrm>
            <a:custGeom>
              <a:gdLst>
                <a:gd fmla="*/ 0 w 50" name="T0"/>
                <a:gd fmla="*/ 2 h 317" name="T1"/>
                <a:gd fmla="*/ 24 w 50" name="T2"/>
                <a:gd fmla="*/ 316 h 317" name="T3"/>
                <a:gd fmla="*/ 27 w 50" name="T4"/>
                <a:gd fmla="*/ 316 h 317" name="T5"/>
                <a:gd fmla="*/ 4 w 50" name="T6"/>
                <a:gd fmla="*/ 1 h 317" name="T7"/>
                <a:gd fmla="*/ 0 w 50" name="T8"/>
                <a:gd fmla="*/ 2 h 31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17" w="50">
                  <a:moveTo>
                    <a:pt x="0" y="2"/>
                  </a:moveTo>
                  <a:cubicBezTo>
                    <a:pt x="10" y="105"/>
                    <a:pt x="47" y="213"/>
                    <a:pt x="24" y="316"/>
                  </a:cubicBezTo>
                  <a:cubicBezTo>
                    <a:pt x="23" y="317"/>
                    <a:pt x="27" y="317"/>
                    <a:pt x="27" y="316"/>
                  </a:cubicBezTo>
                  <a:cubicBezTo>
                    <a:pt x="50" y="213"/>
                    <a:pt x="14" y="104"/>
                    <a:pt x="4" y="1"/>
                  </a:cubicBezTo>
                  <a:cubicBezTo>
                    <a:pt x="4" y="0"/>
                    <a:pt x="0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131" name="Freeform 331">
              <a:extLst>
                <a:ext uri="{FF2B5EF4-FFF2-40B4-BE49-F238E27FC236}">
                  <a16:creationId xmlns:a16="http://schemas.microsoft.com/office/drawing/2014/main" id="{0B876842-F474-4A34-AFEA-C19A66AF8067}"/>
                </a:ext>
              </a:extLst>
            </p:cNvPr>
            <p:cNvSpPr/>
            <p:nvPr/>
          </p:nvSpPr>
          <p:spPr bwMode="auto">
            <a:xfrm>
              <a:off x="8688492" y="683232"/>
              <a:ext cx="82416" cy="396629"/>
            </a:xfrm>
            <a:custGeom>
              <a:gdLst>
                <a:gd fmla="*/ 6 w 79" name="T0"/>
                <a:gd fmla="*/ 1 h 382" name="T1"/>
                <a:gd fmla="*/ 15 w 79" name="T2"/>
                <a:gd fmla="*/ 63 h 382" name="T3"/>
                <a:gd fmla="*/ 49 w 79" name="T4"/>
                <a:gd fmla="*/ 145 h 382" name="T5"/>
                <a:gd fmla="*/ 67 w 79" name="T6"/>
                <a:gd fmla="*/ 245 h 382" name="T7"/>
                <a:gd fmla="*/ 75 w 79" name="T8"/>
                <a:gd fmla="*/ 381 h 382" name="T9"/>
                <a:gd fmla="*/ 79 w 79" name="T10"/>
                <a:gd fmla="*/ 380 h 382" name="T11"/>
                <a:gd fmla="*/ 72 w 79" name="T12"/>
                <a:gd fmla="*/ 251 h 382" name="T13"/>
                <a:gd fmla="*/ 54 w 79" name="T14"/>
                <a:gd fmla="*/ 148 h 382" name="T15"/>
                <a:gd fmla="*/ 22 w 79" name="T16"/>
                <a:gd fmla="*/ 72 h 382" name="T17"/>
                <a:gd fmla="*/ 10 w 79" name="T18"/>
                <a:gd fmla="*/ 1 h 382" name="T19"/>
                <a:gd fmla="*/ 6 w 79" name="T20"/>
                <a:gd fmla="*/ 1 h 382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382" w="79">
                  <a:moveTo>
                    <a:pt x="6" y="1"/>
                  </a:moveTo>
                  <a:cubicBezTo>
                    <a:pt x="0" y="22"/>
                    <a:pt x="8" y="44"/>
                    <a:pt x="15" y="63"/>
                  </a:cubicBezTo>
                  <a:cubicBezTo>
                    <a:pt x="25" y="91"/>
                    <a:pt x="38" y="118"/>
                    <a:pt x="49" y="145"/>
                  </a:cubicBezTo>
                  <a:cubicBezTo>
                    <a:pt x="61" y="177"/>
                    <a:pt x="64" y="211"/>
                    <a:pt x="67" y="245"/>
                  </a:cubicBezTo>
                  <a:cubicBezTo>
                    <a:pt x="73" y="290"/>
                    <a:pt x="74" y="336"/>
                    <a:pt x="75" y="381"/>
                  </a:cubicBezTo>
                  <a:cubicBezTo>
                    <a:pt x="75" y="382"/>
                    <a:pt x="79" y="381"/>
                    <a:pt x="79" y="380"/>
                  </a:cubicBezTo>
                  <a:cubicBezTo>
                    <a:pt x="78" y="337"/>
                    <a:pt x="76" y="294"/>
                    <a:pt x="72" y="251"/>
                  </a:cubicBezTo>
                  <a:cubicBezTo>
                    <a:pt x="68" y="217"/>
                    <a:pt x="65" y="181"/>
                    <a:pt x="54" y="148"/>
                  </a:cubicBezTo>
                  <a:cubicBezTo>
                    <a:pt x="44" y="122"/>
                    <a:pt x="32" y="97"/>
                    <a:pt x="22" y="72"/>
                  </a:cubicBezTo>
                  <a:cubicBezTo>
                    <a:pt x="14" y="50"/>
                    <a:pt x="3" y="23"/>
                    <a:pt x="10" y="1"/>
                  </a:cubicBezTo>
                  <a:cubicBezTo>
                    <a:pt x="10" y="0"/>
                    <a:pt x="6" y="0"/>
                    <a:pt x="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132" name="Freeform 332">
              <a:extLst>
                <a:ext uri="{FF2B5EF4-FFF2-40B4-BE49-F238E27FC236}">
                  <a16:creationId xmlns:a16="http://schemas.microsoft.com/office/drawing/2014/main" id="{1057CCDB-0DC8-4770-8846-B39C0FBF960F}"/>
                </a:ext>
              </a:extLst>
            </p:cNvPr>
            <p:cNvSpPr/>
            <p:nvPr/>
          </p:nvSpPr>
          <p:spPr bwMode="auto">
            <a:xfrm>
              <a:off x="8693643" y="705552"/>
              <a:ext cx="127058" cy="401779"/>
            </a:xfrm>
            <a:custGeom>
              <a:gdLst>
                <a:gd fmla="*/ 1 w 122" name="T0"/>
                <a:gd fmla="*/ 2 h 386" name="T1"/>
                <a:gd fmla="*/ 39 w 122" name="T2"/>
                <a:gd fmla="*/ 86 h 386" name="T3"/>
                <a:gd fmla="*/ 90 w 122" name="T4"/>
                <a:gd fmla="*/ 185 h 386" name="T5"/>
                <a:gd fmla="*/ 112 w 122" name="T6"/>
                <a:gd fmla="*/ 385 h 386" name="T7"/>
                <a:gd fmla="*/ 115 w 122" name="T8"/>
                <a:gd fmla="*/ 384 h 386" name="T9"/>
                <a:gd fmla="*/ 96 w 122" name="T10"/>
                <a:gd fmla="*/ 191 h 386" name="T11"/>
                <a:gd fmla="*/ 52 w 122" name="T12"/>
                <a:gd fmla="*/ 101 h 386" name="T13"/>
                <a:gd fmla="*/ 4 w 122" name="T14"/>
                <a:gd fmla="*/ 1 h 386" name="T15"/>
                <a:gd fmla="*/ 1 w 122" name="T16"/>
                <a:gd fmla="*/ 2 h 386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86" w="122">
                  <a:moveTo>
                    <a:pt x="1" y="2"/>
                  </a:moveTo>
                  <a:cubicBezTo>
                    <a:pt x="12" y="31"/>
                    <a:pt x="23" y="59"/>
                    <a:pt x="39" y="86"/>
                  </a:cubicBezTo>
                  <a:cubicBezTo>
                    <a:pt x="59" y="118"/>
                    <a:pt x="78" y="149"/>
                    <a:pt x="90" y="185"/>
                  </a:cubicBezTo>
                  <a:cubicBezTo>
                    <a:pt x="112" y="248"/>
                    <a:pt x="118" y="318"/>
                    <a:pt x="112" y="385"/>
                  </a:cubicBezTo>
                  <a:cubicBezTo>
                    <a:pt x="111" y="386"/>
                    <a:pt x="115" y="386"/>
                    <a:pt x="115" y="384"/>
                  </a:cubicBezTo>
                  <a:cubicBezTo>
                    <a:pt x="122" y="319"/>
                    <a:pt x="115" y="253"/>
                    <a:pt x="96" y="191"/>
                  </a:cubicBezTo>
                  <a:cubicBezTo>
                    <a:pt x="86" y="158"/>
                    <a:pt x="71" y="129"/>
                    <a:pt x="52" y="101"/>
                  </a:cubicBezTo>
                  <a:cubicBezTo>
                    <a:pt x="32" y="69"/>
                    <a:pt x="18" y="36"/>
                    <a:pt x="4" y="1"/>
                  </a:cubicBezTo>
                  <a:cubicBezTo>
                    <a:pt x="4" y="0"/>
                    <a:pt x="0" y="1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133" name="Freeform 333">
              <a:extLst>
                <a:ext uri="{FF2B5EF4-FFF2-40B4-BE49-F238E27FC236}">
                  <a16:creationId xmlns:a16="http://schemas.microsoft.com/office/drawing/2014/main" id="{356B7531-282C-4D46-9134-8B66077922DD}"/>
                </a:ext>
              </a:extLst>
            </p:cNvPr>
            <p:cNvSpPr/>
            <p:nvPr/>
          </p:nvSpPr>
          <p:spPr bwMode="auto">
            <a:xfrm>
              <a:off x="8697077" y="695250"/>
              <a:ext cx="164833" cy="441271"/>
            </a:xfrm>
            <a:custGeom>
              <a:gdLst>
                <a:gd fmla="*/ 0 w 157" name="T0"/>
                <a:gd fmla="*/ 2 h 425" name="T1"/>
                <a:gd fmla="*/ 32 w 157" name="T2"/>
                <a:gd fmla="*/ 73 h 425" name="T3"/>
                <a:gd fmla="*/ 95 w 157" name="T4"/>
                <a:gd fmla="*/ 166 h 425" name="T5"/>
                <a:gd fmla="*/ 142 w 157" name="T6"/>
                <a:gd fmla="*/ 264 h 425" name="T7"/>
                <a:gd fmla="*/ 152 w 157" name="T8"/>
                <a:gd fmla="*/ 423 h 425" name="T9"/>
                <a:gd fmla="*/ 155 w 157" name="T10"/>
                <a:gd fmla="*/ 423 h 425" name="T11"/>
                <a:gd fmla="*/ 149 w 157" name="T12"/>
                <a:gd fmla="*/ 277 h 425" name="T13"/>
                <a:gd fmla="*/ 110 w 157" name="T14"/>
                <a:gd fmla="*/ 181 h 425" name="T15"/>
                <a:gd fmla="*/ 46 w 157" name="T16"/>
                <a:gd fmla="*/ 88 h 425" name="T17"/>
                <a:gd fmla="*/ 4 w 157" name="T18"/>
                <a:gd fmla="*/ 1 h 425" name="T19"/>
                <a:gd fmla="*/ 0 w 157" name="T20"/>
                <a:gd fmla="*/ 2 h 425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425" w="157">
                  <a:moveTo>
                    <a:pt x="0" y="2"/>
                  </a:moveTo>
                  <a:cubicBezTo>
                    <a:pt x="3" y="28"/>
                    <a:pt x="18" y="52"/>
                    <a:pt x="32" y="73"/>
                  </a:cubicBezTo>
                  <a:cubicBezTo>
                    <a:pt x="52" y="105"/>
                    <a:pt x="74" y="135"/>
                    <a:pt x="95" y="166"/>
                  </a:cubicBezTo>
                  <a:cubicBezTo>
                    <a:pt x="116" y="197"/>
                    <a:pt x="134" y="228"/>
                    <a:pt x="142" y="264"/>
                  </a:cubicBezTo>
                  <a:cubicBezTo>
                    <a:pt x="155" y="316"/>
                    <a:pt x="154" y="370"/>
                    <a:pt x="152" y="423"/>
                  </a:cubicBezTo>
                  <a:cubicBezTo>
                    <a:pt x="152" y="425"/>
                    <a:pt x="155" y="424"/>
                    <a:pt x="155" y="423"/>
                  </a:cubicBezTo>
                  <a:cubicBezTo>
                    <a:pt x="157" y="374"/>
                    <a:pt x="157" y="325"/>
                    <a:pt x="149" y="277"/>
                  </a:cubicBezTo>
                  <a:cubicBezTo>
                    <a:pt x="142" y="241"/>
                    <a:pt x="129" y="212"/>
                    <a:pt x="110" y="181"/>
                  </a:cubicBezTo>
                  <a:cubicBezTo>
                    <a:pt x="89" y="150"/>
                    <a:pt x="67" y="119"/>
                    <a:pt x="46" y="88"/>
                  </a:cubicBezTo>
                  <a:cubicBezTo>
                    <a:pt x="28" y="62"/>
                    <a:pt x="7" y="33"/>
                    <a:pt x="4" y="1"/>
                  </a:cubicBezTo>
                  <a:cubicBezTo>
                    <a:pt x="4" y="0"/>
                    <a:pt x="0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134" name="Freeform 334">
              <a:extLst>
                <a:ext uri="{FF2B5EF4-FFF2-40B4-BE49-F238E27FC236}">
                  <a16:creationId xmlns:a16="http://schemas.microsoft.com/office/drawing/2014/main" id="{8003504A-2797-40A5-9130-3E34A4020B3E}"/>
                </a:ext>
              </a:extLst>
            </p:cNvPr>
            <p:cNvSpPr/>
            <p:nvPr/>
          </p:nvSpPr>
          <p:spPr bwMode="auto">
            <a:xfrm>
              <a:off x="8697077" y="705552"/>
              <a:ext cx="195739" cy="442988"/>
            </a:xfrm>
            <a:custGeom>
              <a:gdLst>
                <a:gd fmla="*/ 0 w 187" name="T0"/>
                <a:gd fmla="*/ 2 h 425" name="T1"/>
                <a:gd fmla="*/ 130 w 187" name="T2"/>
                <a:gd fmla="*/ 174 h 425" name="T3"/>
                <a:gd fmla="*/ 174 w 187" name="T4"/>
                <a:gd fmla="*/ 273 h 425" name="T5"/>
                <a:gd fmla="*/ 182 w 187" name="T6"/>
                <a:gd fmla="*/ 424 h 425" name="T7"/>
                <a:gd fmla="*/ 186 w 187" name="T8"/>
                <a:gd fmla="*/ 423 h 425" name="T9"/>
                <a:gd fmla="*/ 179 w 187" name="T10"/>
                <a:gd fmla="*/ 279 h 425" name="T11"/>
                <a:gd fmla="*/ 139 w 187" name="T12"/>
                <a:gd fmla="*/ 181 h 425" name="T13"/>
                <a:gd fmla="*/ 4 w 187" name="T14"/>
                <a:gd fmla="*/ 1 h 425" name="T15"/>
                <a:gd fmla="*/ 0 w 187" name="T16"/>
                <a:gd fmla="*/ 2 h 425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425" w="187">
                  <a:moveTo>
                    <a:pt x="0" y="2"/>
                  </a:moveTo>
                  <a:cubicBezTo>
                    <a:pt x="33" y="66"/>
                    <a:pt x="87" y="117"/>
                    <a:pt x="130" y="174"/>
                  </a:cubicBezTo>
                  <a:cubicBezTo>
                    <a:pt x="153" y="205"/>
                    <a:pt x="166" y="235"/>
                    <a:pt x="174" y="273"/>
                  </a:cubicBezTo>
                  <a:cubicBezTo>
                    <a:pt x="184" y="322"/>
                    <a:pt x="182" y="374"/>
                    <a:pt x="182" y="424"/>
                  </a:cubicBezTo>
                  <a:cubicBezTo>
                    <a:pt x="182" y="425"/>
                    <a:pt x="186" y="424"/>
                    <a:pt x="186" y="423"/>
                  </a:cubicBezTo>
                  <a:cubicBezTo>
                    <a:pt x="185" y="375"/>
                    <a:pt x="187" y="327"/>
                    <a:pt x="179" y="279"/>
                  </a:cubicBezTo>
                  <a:cubicBezTo>
                    <a:pt x="173" y="242"/>
                    <a:pt x="160" y="211"/>
                    <a:pt x="139" y="181"/>
                  </a:cubicBezTo>
                  <a:cubicBezTo>
                    <a:pt x="96" y="120"/>
                    <a:pt x="38" y="68"/>
                    <a:pt x="4" y="1"/>
                  </a:cubicBezTo>
                  <a:cubicBezTo>
                    <a:pt x="3" y="0"/>
                    <a:pt x="0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135" name="Freeform 335">
              <a:extLst>
                <a:ext uri="{FF2B5EF4-FFF2-40B4-BE49-F238E27FC236}">
                  <a16:creationId xmlns:a16="http://schemas.microsoft.com/office/drawing/2014/main" id="{E74BF09F-9189-4210-8941-7B269A942522}"/>
                </a:ext>
              </a:extLst>
            </p:cNvPr>
            <p:cNvSpPr/>
            <p:nvPr/>
          </p:nvSpPr>
          <p:spPr bwMode="auto">
            <a:xfrm>
              <a:off x="8729700" y="757063"/>
              <a:ext cx="214626" cy="417233"/>
            </a:xfrm>
            <a:custGeom>
              <a:gdLst>
                <a:gd fmla="*/ 1 w 205" name="T0"/>
                <a:gd fmla="*/ 2 h 401" name="T1"/>
                <a:gd fmla="*/ 170 w 205" name="T2"/>
                <a:gd fmla="*/ 204 h 401" name="T3"/>
                <a:gd fmla="*/ 193 w 205" name="T4"/>
                <a:gd fmla="*/ 400 h 401" name="T5"/>
                <a:gd fmla="*/ 197 w 205" name="T6"/>
                <a:gd fmla="*/ 400 h 401" name="T7"/>
                <a:gd fmla="*/ 174 w 205" name="T8"/>
                <a:gd fmla="*/ 203 h 401" name="T9"/>
                <a:gd fmla="*/ 4 w 205" name="T10"/>
                <a:gd fmla="*/ 1 h 401" name="T11"/>
                <a:gd fmla="*/ 1 w 205" name="T12"/>
                <a:gd fmla="*/ 2 h 40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01" w="205">
                  <a:moveTo>
                    <a:pt x="1" y="2"/>
                  </a:moveTo>
                  <a:cubicBezTo>
                    <a:pt x="66" y="61"/>
                    <a:pt x="132" y="124"/>
                    <a:pt x="170" y="204"/>
                  </a:cubicBezTo>
                  <a:cubicBezTo>
                    <a:pt x="199" y="266"/>
                    <a:pt x="201" y="334"/>
                    <a:pt x="193" y="400"/>
                  </a:cubicBezTo>
                  <a:cubicBezTo>
                    <a:pt x="193" y="401"/>
                    <a:pt x="197" y="401"/>
                    <a:pt x="197" y="400"/>
                  </a:cubicBezTo>
                  <a:cubicBezTo>
                    <a:pt x="205" y="332"/>
                    <a:pt x="202" y="266"/>
                    <a:pt x="174" y="203"/>
                  </a:cubicBezTo>
                  <a:cubicBezTo>
                    <a:pt x="137" y="123"/>
                    <a:pt x="68" y="59"/>
                    <a:pt x="4" y="1"/>
                  </a:cubicBezTo>
                  <a:cubicBezTo>
                    <a:pt x="3" y="0"/>
                    <a:pt x="0" y="1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136" name="Freeform 336">
              <a:extLst>
                <a:ext uri="{FF2B5EF4-FFF2-40B4-BE49-F238E27FC236}">
                  <a16:creationId xmlns:a16="http://schemas.microsoft.com/office/drawing/2014/main" id="{FCD62BF5-498A-4BCE-A3DE-7989B40AD236}"/>
                </a:ext>
              </a:extLst>
            </p:cNvPr>
            <p:cNvSpPr/>
            <p:nvPr/>
          </p:nvSpPr>
          <p:spPr bwMode="auto">
            <a:xfrm>
              <a:off x="8334788" y="638590"/>
              <a:ext cx="243815" cy="230079"/>
            </a:xfrm>
            <a:custGeom>
              <a:gdLst>
                <a:gd fmla="*/ 5 w 232" name="T0"/>
                <a:gd fmla="*/ 219 h 222" name="T1"/>
                <a:gd fmla="*/ 50 w 232" name="T2"/>
                <a:gd fmla="*/ 2 h 222" name="T3"/>
                <a:gd fmla="*/ 45 w 232" name="T4"/>
                <a:gd fmla="*/ 3 h 222" name="T5"/>
                <a:gd fmla="*/ 227 w 232" name="T6"/>
                <a:gd fmla="*/ 194 h 222" name="T7"/>
                <a:gd fmla="*/ 232 w 232" name="T8"/>
                <a:gd fmla="*/ 193 h 222" name="T9"/>
                <a:gd fmla="*/ 49 w 232" name="T10"/>
                <a:gd fmla="*/ 1 h 222" name="T11"/>
                <a:gd fmla="*/ 45 w 232" name="T12"/>
                <a:gd fmla="*/ 3 h 222" name="T13"/>
                <a:gd fmla="*/ 0 w 232" name="T14"/>
                <a:gd fmla="*/ 219 h 222" name="T15"/>
                <a:gd fmla="*/ 5 w 232" name="T16"/>
                <a:gd fmla="*/ 219 h 222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21" w="231">
                  <a:moveTo>
                    <a:pt x="5" y="219"/>
                  </a:moveTo>
                  <a:cubicBezTo>
                    <a:pt x="10" y="145"/>
                    <a:pt x="44" y="76"/>
                    <a:pt x="50" y="2"/>
                  </a:cubicBezTo>
                  <a:cubicBezTo>
                    <a:pt x="48" y="3"/>
                    <a:pt x="47" y="3"/>
                    <a:pt x="45" y="3"/>
                  </a:cubicBezTo>
                  <a:cubicBezTo>
                    <a:pt x="90" y="84"/>
                    <a:pt x="199" y="100"/>
                    <a:pt x="227" y="194"/>
                  </a:cubicBezTo>
                  <a:cubicBezTo>
                    <a:pt x="228" y="196"/>
                    <a:pt x="232" y="195"/>
                    <a:pt x="232" y="193"/>
                  </a:cubicBezTo>
                  <a:cubicBezTo>
                    <a:pt x="204" y="99"/>
                    <a:pt x="94" y="83"/>
                    <a:pt x="49" y="1"/>
                  </a:cubicBezTo>
                  <a:cubicBezTo>
                    <a:pt x="49" y="0"/>
                    <a:pt x="45" y="1"/>
                    <a:pt x="45" y="3"/>
                  </a:cubicBezTo>
                  <a:cubicBezTo>
                    <a:pt x="40" y="77"/>
                    <a:pt x="5" y="145"/>
                    <a:pt x="0" y="219"/>
                  </a:cubicBezTo>
                  <a:cubicBezTo>
                    <a:pt x="0" y="222"/>
                    <a:pt x="5" y="221"/>
                    <a:pt x="5" y="2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137" name="Freeform 337">
              <a:extLst>
                <a:ext uri="{FF2B5EF4-FFF2-40B4-BE49-F238E27FC236}">
                  <a16:creationId xmlns:a16="http://schemas.microsoft.com/office/drawing/2014/main" id="{5DE93541-EC03-47D2-BC63-D75CCFCB8111}"/>
                </a:ext>
              </a:extLst>
            </p:cNvPr>
            <p:cNvSpPr/>
            <p:nvPr/>
          </p:nvSpPr>
          <p:spPr bwMode="auto">
            <a:xfrm>
              <a:off x="8357110" y="652326"/>
              <a:ext cx="34340" cy="248966"/>
            </a:xfrm>
            <a:custGeom>
              <a:gdLst>
                <a:gd fmla="*/ 17 w 32" name="T0"/>
                <a:gd fmla="*/ 236 h 239" name="T1"/>
                <a:gd fmla="*/ 18 w 32" name="T2"/>
                <a:gd fmla="*/ 115 h 239" name="T3"/>
                <a:gd fmla="*/ 30 w 32" name="T4"/>
                <a:gd fmla="*/ 2 h 239" name="T5"/>
                <a:gd fmla="*/ 25 w 32" name="T6"/>
                <a:gd fmla="*/ 3 h 239" name="T7"/>
                <a:gd fmla="*/ 13 w 32" name="T8"/>
                <a:gd fmla="*/ 120 h 239" name="T9"/>
                <a:gd fmla="*/ 12 w 32" name="T10"/>
                <a:gd fmla="*/ 237 h 239" name="T11"/>
                <a:gd fmla="*/ 17 w 32" name="T12"/>
                <a:gd fmla="*/ 236 h 239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39" w="32">
                  <a:moveTo>
                    <a:pt x="17" y="236"/>
                  </a:moveTo>
                  <a:cubicBezTo>
                    <a:pt x="4" y="198"/>
                    <a:pt x="13" y="153"/>
                    <a:pt x="18" y="115"/>
                  </a:cubicBezTo>
                  <a:cubicBezTo>
                    <a:pt x="23" y="78"/>
                    <a:pt x="32" y="39"/>
                    <a:pt x="30" y="2"/>
                  </a:cubicBezTo>
                  <a:cubicBezTo>
                    <a:pt x="30" y="0"/>
                    <a:pt x="25" y="1"/>
                    <a:pt x="25" y="3"/>
                  </a:cubicBezTo>
                  <a:cubicBezTo>
                    <a:pt x="28" y="42"/>
                    <a:pt x="18" y="82"/>
                    <a:pt x="13" y="120"/>
                  </a:cubicBezTo>
                  <a:cubicBezTo>
                    <a:pt x="8" y="157"/>
                    <a:pt x="0" y="201"/>
                    <a:pt x="12" y="237"/>
                  </a:cubicBezTo>
                  <a:cubicBezTo>
                    <a:pt x="13" y="239"/>
                    <a:pt x="18" y="237"/>
                    <a:pt x="17" y="2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138" name="Freeform 338">
              <a:extLst>
                <a:ext uri="{FF2B5EF4-FFF2-40B4-BE49-F238E27FC236}">
                  <a16:creationId xmlns:a16="http://schemas.microsoft.com/office/drawing/2014/main" id="{33739DCD-0D00-40B4-82D6-ACC121AC50AB}"/>
                </a:ext>
              </a:extLst>
            </p:cNvPr>
            <p:cNvSpPr/>
            <p:nvPr/>
          </p:nvSpPr>
          <p:spPr bwMode="auto">
            <a:xfrm>
              <a:off x="8381148" y="642024"/>
              <a:ext cx="84134" cy="334817"/>
            </a:xfrm>
            <a:custGeom>
              <a:gdLst>
                <a:gd fmla="*/ 0 w 80" name="T0"/>
                <a:gd fmla="*/ 4 h 323" name="T1"/>
                <a:gd fmla="*/ 15 w 80" name="T2"/>
                <a:gd fmla="*/ 63 h 323" name="T3"/>
                <a:gd fmla="*/ 23 w 80" name="T4"/>
                <a:gd fmla="*/ 156 h 323" name="T5"/>
                <a:gd fmla="*/ 74 w 80" name="T6"/>
                <a:gd fmla="*/ 321 h 323" name="T7"/>
                <a:gd fmla="*/ 79 w 80" name="T8"/>
                <a:gd fmla="*/ 319 h 323" name="T9"/>
                <a:gd fmla="*/ 27 w 80" name="T10"/>
                <a:gd fmla="*/ 148 h 323" name="T11"/>
                <a:gd fmla="*/ 20 w 80" name="T12"/>
                <a:gd fmla="*/ 62 h 323" name="T13"/>
                <a:gd fmla="*/ 5 w 80" name="T14"/>
                <a:gd fmla="*/ 3 h 323" name="T15"/>
                <a:gd fmla="*/ 0 w 80" name="T16"/>
                <a:gd fmla="*/ 4 h 32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23" w="80">
                  <a:moveTo>
                    <a:pt x="0" y="4"/>
                  </a:moveTo>
                  <a:cubicBezTo>
                    <a:pt x="4" y="24"/>
                    <a:pt x="12" y="43"/>
                    <a:pt x="15" y="63"/>
                  </a:cubicBezTo>
                  <a:cubicBezTo>
                    <a:pt x="19" y="94"/>
                    <a:pt x="19" y="125"/>
                    <a:pt x="23" y="156"/>
                  </a:cubicBezTo>
                  <a:cubicBezTo>
                    <a:pt x="31" y="214"/>
                    <a:pt x="48" y="269"/>
                    <a:pt x="74" y="321"/>
                  </a:cubicBezTo>
                  <a:cubicBezTo>
                    <a:pt x="75" y="323"/>
                    <a:pt x="80" y="321"/>
                    <a:pt x="79" y="319"/>
                  </a:cubicBezTo>
                  <a:cubicBezTo>
                    <a:pt x="52" y="265"/>
                    <a:pt x="36" y="208"/>
                    <a:pt x="27" y="148"/>
                  </a:cubicBezTo>
                  <a:cubicBezTo>
                    <a:pt x="23" y="119"/>
                    <a:pt x="23" y="91"/>
                    <a:pt x="20" y="62"/>
                  </a:cubicBezTo>
                  <a:cubicBezTo>
                    <a:pt x="17" y="41"/>
                    <a:pt x="8" y="23"/>
                    <a:pt x="5" y="3"/>
                  </a:cubicBezTo>
                  <a:cubicBezTo>
                    <a:pt x="5" y="0"/>
                    <a:pt x="0" y="2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139" name="Freeform 339">
              <a:extLst>
                <a:ext uri="{FF2B5EF4-FFF2-40B4-BE49-F238E27FC236}">
                  <a16:creationId xmlns:a16="http://schemas.microsoft.com/office/drawing/2014/main" id="{185BEA68-C47F-4199-8659-C16AA601023A}"/>
                </a:ext>
              </a:extLst>
            </p:cNvPr>
            <p:cNvSpPr/>
            <p:nvPr/>
          </p:nvSpPr>
          <p:spPr bwMode="auto">
            <a:xfrm>
              <a:off x="8386298" y="648892"/>
              <a:ext cx="106454" cy="293609"/>
            </a:xfrm>
            <a:custGeom>
              <a:gdLst>
                <a:gd fmla="*/ 0 w 102" name="T0"/>
                <a:gd fmla="*/ 3 h 283" name="T1"/>
                <a:gd fmla="*/ 37 w 102" name="T2"/>
                <a:gd fmla="*/ 130 h 283" name="T3"/>
                <a:gd fmla="*/ 97 w 102" name="T4"/>
                <a:gd fmla="*/ 282 h 283" name="T5"/>
                <a:gd fmla="*/ 101 w 102" name="T6"/>
                <a:gd fmla="*/ 281 h 283" name="T7"/>
                <a:gd fmla="*/ 43 w 102" name="T8"/>
                <a:gd fmla="*/ 133 h 283" name="T9"/>
                <a:gd fmla="*/ 5 w 102" name="T10"/>
                <a:gd fmla="*/ 1 h 283" name="T11"/>
                <a:gd fmla="*/ 0 w 102" name="T12"/>
                <a:gd fmla="*/ 3 h 28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83" w="102">
                  <a:moveTo>
                    <a:pt x="0" y="3"/>
                  </a:moveTo>
                  <a:cubicBezTo>
                    <a:pt x="18" y="43"/>
                    <a:pt x="24" y="88"/>
                    <a:pt x="37" y="130"/>
                  </a:cubicBezTo>
                  <a:cubicBezTo>
                    <a:pt x="53" y="181"/>
                    <a:pt x="68" y="236"/>
                    <a:pt x="97" y="282"/>
                  </a:cubicBezTo>
                  <a:cubicBezTo>
                    <a:pt x="97" y="283"/>
                    <a:pt x="102" y="281"/>
                    <a:pt x="101" y="281"/>
                  </a:cubicBezTo>
                  <a:cubicBezTo>
                    <a:pt x="74" y="236"/>
                    <a:pt x="61" y="182"/>
                    <a:pt x="43" y="133"/>
                  </a:cubicBezTo>
                  <a:cubicBezTo>
                    <a:pt x="28" y="90"/>
                    <a:pt x="24" y="43"/>
                    <a:pt x="5" y="1"/>
                  </a:cubicBezTo>
                  <a:cubicBezTo>
                    <a:pt x="5" y="0"/>
                    <a:pt x="0" y="1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140" name="Freeform 340">
              <a:extLst>
                <a:ext uri="{FF2B5EF4-FFF2-40B4-BE49-F238E27FC236}">
                  <a16:creationId xmlns:a16="http://schemas.microsoft.com/office/drawing/2014/main" id="{0B214DAA-9AE2-42C1-9CB7-394EF5D19507}"/>
                </a:ext>
              </a:extLst>
            </p:cNvPr>
            <p:cNvSpPr/>
            <p:nvPr/>
          </p:nvSpPr>
          <p:spPr bwMode="auto">
            <a:xfrm>
              <a:off x="8382864" y="642024"/>
              <a:ext cx="127058" cy="274721"/>
            </a:xfrm>
            <a:custGeom>
              <a:gdLst>
                <a:gd fmla="*/ 1 w 121" name="T0"/>
                <a:gd fmla="*/ 3 h 264" name="T1"/>
                <a:gd fmla="*/ 115 w 121" name="T2"/>
                <a:gd fmla="*/ 262 h 264" name="T3"/>
                <a:gd fmla="*/ 120 w 121" name="T4"/>
                <a:gd fmla="*/ 261 h 264" name="T5"/>
                <a:gd fmla="*/ 6 w 121" name="T6"/>
                <a:gd fmla="*/ 2 h 264" name="T7"/>
                <a:gd fmla="*/ 1 w 121" name="T8"/>
                <a:gd fmla="*/ 3 h 26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64" w="120">
                  <a:moveTo>
                    <a:pt x="1" y="3"/>
                  </a:moveTo>
                  <a:cubicBezTo>
                    <a:pt x="44" y="87"/>
                    <a:pt x="72" y="178"/>
                    <a:pt x="115" y="262"/>
                  </a:cubicBezTo>
                  <a:cubicBezTo>
                    <a:pt x="116" y="264"/>
                    <a:pt x="121" y="262"/>
                    <a:pt x="120" y="261"/>
                  </a:cubicBezTo>
                  <a:cubicBezTo>
                    <a:pt x="76" y="177"/>
                    <a:pt x="48" y="86"/>
                    <a:pt x="6" y="2"/>
                  </a:cubicBezTo>
                  <a:cubicBezTo>
                    <a:pt x="5" y="0"/>
                    <a:pt x="0" y="1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141" name="Freeform 341">
              <a:extLst>
                <a:ext uri="{FF2B5EF4-FFF2-40B4-BE49-F238E27FC236}">
                  <a16:creationId xmlns:a16="http://schemas.microsoft.com/office/drawing/2014/main" id="{5DD34EC1-57DB-4D21-BD95-93F28A6C9EE6}"/>
                </a:ext>
              </a:extLst>
            </p:cNvPr>
            <p:cNvSpPr/>
            <p:nvPr/>
          </p:nvSpPr>
          <p:spPr bwMode="auto">
            <a:xfrm>
              <a:off x="8377714" y="648892"/>
              <a:ext cx="32624" cy="278155"/>
            </a:xfrm>
            <a:custGeom>
              <a:gdLst>
                <a:gd fmla="*/ 8 w 32" name="T0"/>
                <a:gd fmla="*/ 3 h 268" name="T1"/>
                <a:gd fmla="*/ 7 w 32" name="T2"/>
                <a:gd fmla="*/ 135 h 268" name="T3"/>
                <a:gd fmla="*/ 27 w 32" name="T4"/>
                <a:gd fmla="*/ 266 h 268" name="T5"/>
                <a:gd fmla="*/ 32 w 32" name="T6"/>
                <a:gd fmla="*/ 265 h 268" name="T7"/>
                <a:gd fmla="*/ 11 w 32" name="T8"/>
                <a:gd fmla="*/ 133 h 268" name="T9"/>
                <a:gd fmla="*/ 12 w 32" name="T10"/>
                <a:gd fmla="*/ 1 h 268" name="T11"/>
                <a:gd fmla="*/ 8 w 32" name="T12"/>
                <a:gd fmla="*/ 3 h 26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68" w="32">
                  <a:moveTo>
                    <a:pt x="8" y="3"/>
                  </a:moveTo>
                  <a:cubicBezTo>
                    <a:pt x="20" y="44"/>
                    <a:pt x="10" y="92"/>
                    <a:pt x="7" y="135"/>
                  </a:cubicBezTo>
                  <a:cubicBezTo>
                    <a:pt x="3" y="178"/>
                    <a:pt x="0" y="230"/>
                    <a:pt x="27" y="266"/>
                  </a:cubicBezTo>
                  <a:cubicBezTo>
                    <a:pt x="28" y="268"/>
                    <a:pt x="32" y="266"/>
                    <a:pt x="32" y="265"/>
                  </a:cubicBezTo>
                  <a:cubicBezTo>
                    <a:pt x="4" y="229"/>
                    <a:pt x="8" y="177"/>
                    <a:pt x="11" y="133"/>
                  </a:cubicBezTo>
                  <a:cubicBezTo>
                    <a:pt x="14" y="91"/>
                    <a:pt x="25" y="43"/>
                    <a:pt x="12" y="1"/>
                  </a:cubicBezTo>
                  <a:cubicBezTo>
                    <a:pt x="12" y="0"/>
                    <a:pt x="7" y="1"/>
                    <a:pt x="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142" name="Freeform 342">
              <a:extLst>
                <a:ext uri="{FF2B5EF4-FFF2-40B4-BE49-F238E27FC236}">
                  <a16:creationId xmlns:a16="http://schemas.microsoft.com/office/drawing/2014/main" id="{06A537CC-A11E-4E4E-8C90-7C947E12AAAE}"/>
                </a:ext>
              </a:extLst>
            </p:cNvPr>
            <p:cNvSpPr/>
            <p:nvPr/>
          </p:nvSpPr>
          <p:spPr bwMode="auto">
            <a:xfrm>
              <a:off x="8386298" y="647174"/>
              <a:ext cx="139078" cy="248966"/>
            </a:xfrm>
            <a:custGeom>
              <a:gdLst>
                <a:gd fmla="*/ 2 w 134" name="T0"/>
                <a:gd fmla="*/ 4 h 239" name="T1"/>
                <a:gd fmla="*/ 129 w 134" name="T2"/>
                <a:gd fmla="*/ 237 h 239" name="T3"/>
                <a:gd fmla="*/ 133 w 134" name="T4"/>
                <a:gd fmla="*/ 235 h 239" name="T5"/>
                <a:gd fmla="*/ 6 w 134" name="T6"/>
                <a:gd fmla="*/ 2 h 239" name="T7"/>
                <a:gd fmla="*/ 2 w 134" name="T8"/>
                <a:gd fmla="*/ 4 h 23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39" w="134">
                  <a:moveTo>
                    <a:pt x="2" y="4"/>
                  </a:moveTo>
                  <a:cubicBezTo>
                    <a:pt x="50" y="77"/>
                    <a:pt x="101" y="153"/>
                    <a:pt x="129" y="237"/>
                  </a:cubicBezTo>
                  <a:cubicBezTo>
                    <a:pt x="129" y="239"/>
                    <a:pt x="134" y="237"/>
                    <a:pt x="133" y="235"/>
                  </a:cubicBezTo>
                  <a:cubicBezTo>
                    <a:pt x="105" y="151"/>
                    <a:pt x="55" y="75"/>
                    <a:pt x="6" y="2"/>
                  </a:cubicBezTo>
                  <a:cubicBezTo>
                    <a:pt x="5" y="0"/>
                    <a:pt x="0" y="2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143" name="Freeform 343">
              <a:extLst>
                <a:ext uri="{FF2B5EF4-FFF2-40B4-BE49-F238E27FC236}">
                  <a16:creationId xmlns:a16="http://schemas.microsoft.com/office/drawing/2014/main" id="{19F44CE4-A699-463C-A017-94840E98F4A2}"/>
                </a:ext>
              </a:extLst>
            </p:cNvPr>
            <p:cNvSpPr/>
            <p:nvPr/>
          </p:nvSpPr>
          <p:spPr bwMode="auto">
            <a:xfrm>
              <a:off x="8389732" y="652326"/>
              <a:ext cx="151097" cy="221494"/>
            </a:xfrm>
            <a:custGeom>
              <a:gdLst>
                <a:gd fmla="*/ 1 w 146" name="T0"/>
                <a:gd fmla="*/ 4 h 213" name="T1"/>
                <a:gd fmla="*/ 140 w 146" name="T2"/>
                <a:gd fmla="*/ 211 h 213" name="T3"/>
                <a:gd fmla="*/ 145 w 146" name="T4"/>
                <a:gd fmla="*/ 210 h 213" name="T5"/>
                <a:gd fmla="*/ 6 w 146" name="T6"/>
                <a:gd fmla="*/ 2 h 213" name="T7"/>
                <a:gd fmla="*/ 1 w 146" name="T8"/>
                <a:gd fmla="*/ 4 h 21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13" w="146">
                  <a:moveTo>
                    <a:pt x="1" y="4"/>
                  </a:moveTo>
                  <a:cubicBezTo>
                    <a:pt x="60" y="62"/>
                    <a:pt x="118" y="130"/>
                    <a:pt x="140" y="211"/>
                  </a:cubicBezTo>
                  <a:cubicBezTo>
                    <a:pt x="141" y="213"/>
                    <a:pt x="146" y="212"/>
                    <a:pt x="145" y="210"/>
                  </a:cubicBezTo>
                  <a:cubicBezTo>
                    <a:pt x="123" y="129"/>
                    <a:pt x="64" y="60"/>
                    <a:pt x="6" y="2"/>
                  </a:cubicBezTo>
                  <a:cubicBezTo>
                    <a:pt x="4" y="0"/>
                    <a:pt x="0" y="2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144" name="Freeform 344">
              <a:extLst>
                <a:ext uri="{FF2B5EF4-FFF2-40B4-BE49-F238E27FC236}">
                  <a16:creationId xmlns:a16="http://schemas.microsoft.com/office/drawing/2014/main" id="{7D95D873-7B94-4613-8671-1D134293541A}"/>
                </a:ext>
              </a:extLst>
            </p:cNvPr>
            <p:cNvSpPr/>
            <p:nvPr/>
          </p:nvSpPr>
          <p:spPr bwMode="auto">
            <a:xfrm>
              <a:off x="8401752" y="664344"/>
              <a:ext cx="157965" cy="194022"/>
            </a:xfrm>
            <a:custGeom>
              <a:gdLst>
                <a:gd fmla="*/ 0 w 151" name="T0"/>
                <a:gd fmla="*/ 3 h 186" name="T1"/>
                <a:gd fmla="*/ 145 w 151" name="T2"/>
                <a:gd fmla="*/ 184 h 186" name="T3"/>
                <a:gd fmla="*/ 150 w 151" name="T4"/>
                <a:gd fmla="*/ 183 h 186" name="T5"/>
                <a:gd fmla="*/ 5 w 151" name="T6"/>
                <a:gd fmla="*/ 1 h 186" name="T7"/>
                <a:gd fmla="*/ 0 w 151" name="T8"/>
                <a:gd fmla="*/ 3 h 18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86" w="151">
                  <a:moveTo>
                    <a:pt x="0" y="3"/>
                  </a:moveTo>
                  <a:cubicBezTo>
                    <a:pt x="56" y="53"/>
                    <a:pt x="122" y="110"/>
                    <a:pt x="145" y="184"/>
                  </a:cubicBezTo>
                  <a:cubicBezTo>
                    <a:pt x="146" y="186"/>
                    <a:pt x="151" y="184"/>
                    <a:pt x="150" y="183"/>
                  </a:cubicBezTo>
                  <a:cubicBezTo>
                    <a:pt x="127" y="109"/>
                    <a:pt x="61" y="51"/>
                    <a:pt x="5" y="1"/>
                  </a:cubicBezTo>
                  <a:cubicBezTo>
                    <a:pt x="4" y="0"/>
                    <a:pt x="0" y="2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</p:grpSp>
      <p:pic>
        <p:nvPicPr>
          <p:cNvPr id="146" name="图片 145">
            <a:extLst>
              <a:ext uri="{FF2B5EF4-FFF2-40B4-BE49-F238E27FC236}">
                <a16:creationId xmlns:a16="http://schemas.microsoft.com/office/drawing/2014/main" id="{25882306-B058-4899-B1D2-B786FFF47EF5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0967565" y="1391024"/>
            <a:ext cx="1324726" cy="1324726"/>
          </a:xfrm>
          <a:prstGeom prst="rect">
            <a:avLst/>
          </a:prstGeom>
        </p:spPr>
      </p:pic>
    </p:spTree>
    <p:extLst>
      <p:ext uri="{BB962C8B-B14F-4D97-AF65-F5344CB8AC3E}">
        <p14:creationId val="640073421"/>
      </p:ext>
    </p:extLst>
  </p:cSld>
  <p:clrMapOvr>
    <a:masterClrMapping/>
  </p:clrMapOvr>
  <p:transition spd="slow">
    <p:wip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2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1" nodeType="afterEffect" presetClass="entr" presetID="42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5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图片包含 自然, 山  已生成高可信度的说明" id="3" name="图片 2">
            <a:extLst>
              <a:ext uri="{FF2B5EF4-FFF2-40B4-BE49-F238E27FC236}">
                <a16:creationId xmlns:a16="http://schemas.microsoft.com/office/drawing/2014/main" id="{CB1334D7-35A8-47BC-A4EC-094C48A857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919736"/>
            <a:ext cx="12192000" cy="5018527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9B45D33F-7643-4167-8F0A-86F3A1D604F1}"/>
              </a:ext>
            </a:extLst>
          </p:cNvPr>
          <p:cNvSpPr/>
          <p:nvPr/>
        </p:nvSpPr>
        <p:spPr>
          <a:xfrm>
            <a:off x="781630" y="4946705"/>
            <a:ext cx="10628740" cy="548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2000">
                <a:solidFill>
                  <a:srgbClr val="444444"/>
                </a:solidFill>
                <a:latin charset="-122" panose="02010800040101010101" pitchFamily="2" typeface="华文行楷"/>
                <a:ea charset="-122" panose="02010800040101010101" pitchFamily="2" typeface="华文行楷"/>
              </a:rPr>
              <a:t>一江春水，静静如澈地，缓缓流向那远方。一只乌篷船，摇啊摇，摇醒一江春水的梦。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3018EA77-620E-458F-9F1C-FCF15F420410}"/>
              </a:ext>
            </a:extLst>
          </p:cNvPr>
          <p:cNvGrpSpPr/>
          <p:nvPr/>
        </p:nvGrpSpPr>
        <p:grpSpPr>
          <a:xfrm>
            <a:off x="10362310" y="276350"/>
            <a:ext cx="1524003" cy="1524003"/>
            <a:chOff x="10398744" y="449977"/>
            <a:chExt cx="1524003" cy="1524003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B5E820C9-09D2-4089-841D-AA44007C1D5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rot="10134092">
              <a:off x="10398744" y="449977"/>
              <a:ext cx="1524003" cy="1524003"/>
            </a:xfrm>
            <a:prstGeom prst="rect">
              <a:avLst/>
            </a:prstGeom>
          </p:spPr>
        </p:pic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9AACC9F0-D1E7-4307-B7A3-1F92347D0ABF}"/>
                </a:ext>
              </a:extLst>
            </p:cNvPr>
            <p:cNvSpPr txBox="1"/>
            <p:nvPr/>
          </p:nvSpPr>
          <p:spPr>
            <a:xfrm>
              <a:off x="10882510" y="734924"/>
              <a:ext cx="495511" cy="9448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l" defTabSz="4572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lang="zh-CN" sz="2800">
                  <a:solidFill>
                    <a:prstClr val="white"/>
                  </a:solidFill>
                  <a:latin charset="-122" panose="02010800040101010101" pitchFamily="2" typeface="华文行楷"/>
                  <a:ea charset="-122" panose="02010800040101010101" pitchFamily="2" typeface="华文行楷"/>
                </a:rPr>
                <a:t>六月</a:t>
              </a:r>
            </a:p>
          </p:txBody>
        </p:sp>
      </p:grpSp>
    </p:spTree>
    <p:extLst>
      <p:ext uri="{BB962C8B-B14F-4D97-AF65-F5344CB8AC3E}">
        <p14:creationId val="1861281715"/>
      </p:ext>
    </p:extLst>
  </p:cSld>
  <p:clrMapOvr>
    <a:masterClrMapping/>
  </p:clrMapOvr>
  <p:transition spd="slow">
    <p:wip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图片包含 鲜花, 餐桌, 室内  已生成极高可信度的说明" id="4" name="图片 3">
            <a:extLst>
              <a:ext uri="{FF2B5EF4-FFF2-40B4-BE49-F238E27FC236}">
                <a16:creationId xmlns:a16="http://schemas.microsoft.com/office/drawing/2014/main" id="{5ECE2CA1-EFDB-4E7E-9A69-39CF6F82BE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l="3190" r="3190"/>
          <a:stretch>
            <a:fillRect/>
          </a:stretch>
        </p:blipFill>
        <p:spPr>
          <a:xfrm>
            <a:off x="4769534" y="1797148"/>
            <a:ext cx="2652932" cy="2652932"/>
          </a:xfrm>
          <a:prstGeom prst="ellipse">
            <a:avLst/>
          </a:prstGeom>
          <a:ln>
            <a:solidFill>
              <a:srgbClr val="42536F"/>
            </a:solidFill>
          </a:ln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E4E77C62-07BA-4302-B656-7F32D5010A24}"/>
              </a:ext>
            </a:extLst>
          </p:cNvPr>
          <p:cNvGrpSpPr/>
          <p:nvPr/>
        </p:nvGrpSpPr>
        <p:grpSpPr>
          <a:xfrm>
            <a:off x="10362310" y="276350"/>
            <a:ext cx="1524003" cy="1524003"/>
            <a:chOff x="10398744" y="449977"/>
            <a:chExt cx="1524003" cy="1524003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81D3C0EF-1F02-4E99-9B4E-60040189CD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rot="10134092">
              <a:off x="10398744" y="449977"/>
              <a:ext cx="1524003" cy="1524003"/>
            </a:xfrm>
            <a:prstGeom prst="rect">
              <a:avLst/>
            </a:prstGeom>
          </p:spPr>
        </p:pic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277364DA-D78C-4F56-98AB-074A647B90C3}"/>
                </a:ext>
              </a:extLst>
            </p:cNvPr>
            <p:cNvSpPr txBox="1"/>
            <p:nvPr/>
          </p:nvSpPr>
          <p:spPr>
            <a:xfrm>
              <a:off x="10882510" y="734924"/>
              <a:ext cx="495511" cy="9448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l" defTabSz="4572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lang="zh-CN" sz="2800">
                  <a:solidFill>
                    <a:prstClr val="white"/>
                  </a:solidFill>
                  <a:latin charset="-122" panose="02010800040101010101" pitchFamily="2" typeface="华文行楷"/>
                  <a:ea charset="-122" panose="02010800040101010101" pitchFamily="2" typeface="华文行楷"/>
                </a:rPr>
                <a:t>六月</a:t>
              </a:r>
            </a:p>
          </p:txBody>
        </p:sp>
      </p:grpSp>
      <p:grpSp>
        <p:nvGrpSpPr>
          <p:cNvPr id="8" name="PA_组合 248">
            <a:extLst>
              <a:ext uri="{FF2B5EF4-FFF2-40B4-BE49-F238E27FC236}">
                <a16:creationId xmlns:a16="http://schemas.microsoft.com/office/drawing/2014/main" id="{32C6EC75-D6EB-40C7-9CF8-15A6A5BB8F49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1666979" y="1886641"/>
            <a:ext cx="693644" cy="693644"/>
            <a:chOff x="4353788" y="1068386"/>
            <a:chExt cx="592774" cy="592774"/>
          </a:xfrm>
        </p:grpSpPr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40457C3B-7D4D-4DE3-A866-F9914D43CC06}"/>
                </a:ext>
              </a:extLst>
            </p:cNvPr>
            <p:cNvSpPr txBox="1"/>
            <p:nvPr/>
          </p:nvSpPr>
          <p:spPr>
            <a:xfrm>
              <a:off x="4374004" y="1073729"/>
              <a:ext cx="546999" cy="546999"/>
            </a:xfrm>
            <a:prstGeom prst="rect">
              <a:avLst/>
            </a:prstGeom>
            <a:noFill/>
          </p:spPr>
          <p:txBody>
            <a:bodyPr anchor="b" rtlCol="0" wrap="none">
              <a:spAutoFit/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1200" kumimoji="0" lang="zh-CN" noProof="0" normalizeH="0" spc="0" strike="noStrike" sz="3600" u="none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charset="-122" panose="02010800040101010101" pitchFamily="2" typeface="华文行楷"/>
                  <a:ea charset="-122" panose="02010800040101010101" pitchFamily="2" typeface="华文行楷"/>
                </a:rPr>
                <a:t>壹</a:t>
              </a:r>
            </a:p>
          </p:txBody>
        </p:sp>
        <p:sp>
          <p:nvSpPr>
            <p:cNvPr id="10" name="菱形 9">
              <a:extLst>
                <a:ext uri="{FF2B5EF4-FFF2-40B4-BE49-F238E27FC236}">
                  <a16:creationId xmlns:a16="http://schemas.microsoft.com/office/drawing/2014/main" id="{5F5AC90C-6972-4963-B975-DAB32F44A373}"/>
                </a:ext>
              </a:extLst>
            </p:cNvPr>
            <p:cNvSpPr/>
            <p:nvPr/>
          </p:nvSpPr>
          <p:spPr>
            <a:xfrm>
              <a:off x="4353788" y="1068386"/>
              <a:ext cx="592774" cy="592774"/>
            </a:xfrm>
            <a:prstGeom prst="diamond">
              <a:avLst/>
            </a:prstGeom>
            <a:noFill/>
            <a:ln>
              <a:solidFill>
                <a:srgbClr val="42536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</p:grpSp>
      <p:grpSp>
        <p:nvGrpSpPr>
          <p:cNvPr id="11" name="PA_组合 248">
            <a:extLst>
              <a:ext uri="{FF2B5EF4-FFF2-40B4-BE49-F238E27FC236}">
                <a16:creationId xmlns:a16="http://schemas.microsoft.com/office/drawing/2014/main" id="{65E24157-3C2C-4014-ADEC-EDBCD4CC7183}"/>
              </a:ext>
            </a:extLst>
          </p:cNvPr>
          <p:cNvGrpSpPr/>
          <p:nvPr>
            <p:custDataLst>
              <p:tags r:id="rId6"/>
            </p:custDataLst>
          </p:nvPr>
        </p:nvGrpSpPr>
        <p:grpSpPr>
          <a:xfrm>
            <a:off x="3167955" y="1886641"/>
            <a:ext cx="693644" cy="693644"/>
            <a:chOff x="4353788" y="1068386"/>
            <a:chExt cx="592774" cy="592774"/>
          </a:xfrm>
        </p:grpSpPr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754BCC85-60EC-4FA0-8864-FBD938B3B632}"/>
                </a:ext>
              </a:extLst>
            </p:cNvPr>
            <p:cNvSpPr txBox="1"/>
            <p:nvPr/>
          </p:nvSpPr>
          <p:spPr>
            <a:xfrm>
              <a:off x="4374004" y="1073729"/>
              <a:ext cx="546999" cy="546999"/>
            </a:xfrm>
            <a:prstGeom prst="rect">
              <a:avLst/>
            </a:prstGeom>
            <a:noFill/>
          </p:spPr>
          <p:txBody>
            <a:bodyPr anchor="b" rtlCol="0" wrap="none">
              <a:spAutoFit/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1200" kumimoji="0" lang="zh-CN" noProof="0" normalizeH="0" spc="0" strike="noStrike" sz="3600" u="none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charset="-122" panose="02010800040101010101" pitchFamily="2" typeface="华文行楷"/>
                  <a:ea charset="-122" panose="02010800040101010101" pitchFamily="2" typeface="华文行楷"/>
                </a:rPr>
                <a:t>贰</a:t>
              </a:r>
            </a:p>
          </p:txBody>
        </p:sp>
        <p:sp>
          <p:nvSpPr>
            <p:cNvPr id="13" name="菱形 12">
              <a:extLst>
                <a:ext uri="{FF2B5EF4-FFF2-40B4-BE49-F238E27FC236}">
                  <a16:creationId xmlns:a16="http://schemas.microsoft.com/office/drawing/2014/main" id="{E6B71A25-65D7-4168-A504-D4EC3ABBACA2}"/>
                </a:ext>
              </a:extLst>
            </p:cNvPr>
            <p:cNvSpPr/>
            <p:nvPr/>
          </p:nvSpPr>
          <p:spPr>
            <a:xfrm>
              <a:off x="4353788" y="1068386"/>
              <a:ext cx="592774" cy="592774"/>
            </a:xfrm>
            <a:prstGeom prst="diamond">
              <a:avLst/>
            </a:prstGeom>
            <a:noFill/>
            <a:ln>
              <a:solidFill>
                <a:srgbClr val="42536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</p:grpSp>
      <p:sp>
        <p:nvSpPr>
          <p:cNvPr id="14" name="矩形 13">
            <a:extLst>
              <a:ext uri="{FF2B5EF4-FFF2-40B4-BE49-F238E27FC236}">
                <a16:creationId xmlns:a16="http://schemas.microsoft.com/office/drawing/2014/main" id="{5E201C14-1174-4224-8F58-38A5032DA13F}"/>
              </a:ext>
            </a:extLst>
          </p:cNvPr>
          <p:cNvSpPr/>
          <p:nvPr/>
        </p:nvSpPr>
        <p:spPr>
          <a:xfrm>
            <a:off x="3268555" y="2672772"/>
            <a:ext cx="487680" cy="2011128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altLang="en-US" b="1" lang="zh-CN" sz="2000">
                <a:solidFill>
                  <a:srgbClr val="42536F"/>
                </a:solidFill>
                <a:latin charset="-122" panose="02010800040101010101" pitchFamily="2" typeface="华文行楷"/>
                <a:ea charset="-122" panose="02010800040101010101" pitchFamily="2" typeface="华文行楷"/>
              </a:rPr>
              <a:t>请添加标题文字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BE3528F9-67C1-4229-A502-FC7B6C26017A}"/>
              </a:ext>
            </a:extLst>
          </p:cNvPr>
          <p:cNvSpPr/>
          <p:nvPr/>
        </p:nvSpPr>
        <p:spPr>
          <a:xfrm>
            <a:off x="1767578" y="2655538"/>
            <a:ext cx="487680" cy="1680528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altLang="en-US" b="1" lang="zh-CN" sz="2000">
                <a:solidFill>
                  <a:srgbClr val="42536F"/>
                </a:solidFill>
                <a:latin charset="-122" panose="02010800040101010101" pitchFamily="2" typeface="华文行楷"/>
                <a:ea charset="-122" panose="02010800040101010101" pitchFamily="2" typeface="华文行楷"/>
              </a:rPr>
              <a:t>请添加标题文字</a:t>
            </a:r>
          </a:p>
        </p:txBody>
      </p:sp>
      <p:grpSp>
        <p:nvGrpSpPr>
          <p:cNvPr id="16" name="PA_组合 248">
            <a:extLst>
              <a:ext uri="{FF2B5EF4-FFF2-40B4-BE49-F238E27FC236}">
                <a16:creationId xmlns:a16="http://schemas.microsoft.com/office/drawing/2014/main" id="{67BE88C5-F3CC-4C2C-A65A-A8D137DDC4DA}"/>
              </a:ext>
            </a:extLst>
          </p:cNvPr>
          <p:cNvGrpSpPr/>
          <p:nvPr>
            <p:custDataLst>
              <p:tags r:id="rId7"/>
            </p:custDataLst>
          </p:nvPr>
        </p:nvGrpSpPr>
        <p:grpSpPr>
          <a:xfrm>
            <a:off x="8330401" y="1887416"/>
            <a:ext cx="693644" cy="693644"/>
            <a:chOff x="4353788" y="1068386"/>
            <a:chExt cx="592774" cy="592774"/>
          </a:xfrm>
        </p:grpSpPr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71F488B0-4181-4BE1-9F11-9D35EF15ADBB}"/>
                </a:ext>
              </a:extLst>
            </p:cNvPr>
            <p:cNvSpPr txBox="1"/>
            <p:nvPr/>
          </p:nvSpPr>
          <p:spPr>
            <a:xfrm>
              <a:off x="4374005" y="1073729"/>
              <a:ext cx="546999" cy="546999"/>
            </a:xfrm>
            <a:prstGeom prst="rect">
              <a:avLst/>
            </a:prstGeom>
            <a:noFill/>
          </p:spPr>
          <p:txBody>
            <a:bodyPr anchor="b" rtlCol="0" wrap="none">
              <a:spAutoFit/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lang="zh-CN" sz="3600">
                  <a:solidFill>
                    <a:prstClr val="black">
                      <a:lumMod val="75000"/>
                      <a:lumOff val="25000"/>
                    </a:prstClr>
                  </a:solidFill>
                  <a:latin charset="-122" panose="02010800040101010101" pitchFamily="2" typeface="华文行楷"/>
                  <a:ea charset="-122" panose="02010800040101010101" pitchFamily="2" typeface="华文行楷"/>
                </a:rPr>
                <a:t>叁</a:t>
              </a:r>
            </a:p>
          </p:txBody>
        </p:sp>
        <p:sp>
          <p:nvSpPr>
            <p:cNvPr id="18" name="菱形 17">
              <a:extLst>
                <a:ext uri="{FF2B5EF4-FFF2-40B4-BE49-F238E27FC236}">
                  <a16:creationId xmlns:a16="http://schemas.microsoft.com/office/drawing/2014/main" id="{F9D7C6E7-4A7B-4EAC-A93B-B0DE01C52B6F}"/>
                </a:ext>
              </a:extLst>
            </p:cNvPr>
            <p:cNvSpPr/>
            <p:nvPr/>
          </p:nvSpPr>
          <p:spPr>
            <a:xfrm>
              <a:off x="4353788" y="1068386"/>
              <a:ext cx="592774" cy="592774"/>
            </a:xfrm>
            <a:prstGeom prst="diamond">
              <a:avLst/>
            </a:prstGeom>
            <a:noFill/>
            <a:ln>
              <a:solidFill>
                <a:srgbClr val="42536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</p:grpSp>
      <p:grpSp>
        <p:nvGrpSpPr>
          <p:cNvPr id="19" name="PA_组合 248">
            <a:extLst>
              <a:ext uri="{FF2B5EF4-FFF2-40B4-BE49-F238E27FC236}">
                <a16:creationId xmlns:a16="http://schemas.microsoft.com/office/drawing/2014/main" id="{A97DB595-5CE8-4894-8A0E-F25370A10416}"/>
              </a:ext>
            </a:extLst>
          </p:cNvPr>
          <p:cNvGrpSpPr/>
          <p:nvPr>
            <p:custDataLst>
              <p:tags r:id="rId8"/>
            </p:custDataLst>
          </p:nvPr>
        </p:nvGrpSpPr>
        <p:grpSpPr>
          <a:xfrm>
            <a:off x="9807721" y="1886641"/>
            <a:ext cx="693644" cy="693644"/>
            <a:chOff x="4353788" y="1068386"/>
            <a:chExt cx="592774" cy="592774"/>
          </a:xfrm>
        </p:grpSpPr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3AE39E0C-7B38-49A0-A057-093944D8154B}"/>
                </a:ext>
              </a:extLst>
            </p:cNvPr>
            <p:cNvSpPr txBox="1"/>
            <p:nvPr/>
          </p:nvSpPr>
          <p:spPr>
            <a:xfrm>
              <a:off x="4356638" y="1099776"/>
              <a:ext cx="546999" cy="546999"/>
            </a:xfrm>
            <a:prstGeom prst="rect">
              <a:avLst/>
            </a:prstGeom>
            <a:noFill/>
          </p:spPr>
          <p:txBody>
            <a:bodyPr anchor="b" rtlCol="0" wrap="none">
              <a:spAutoFit/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1200" kumimoji="0" lang="zh-CN" noProof="0" normalizeH="0" spc="0" strike="noStrike" sz="3600" u="none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charset="-122" panose="02010800040101010101" pitchFamily="2" typeface="华文行楷"/>
                  <a:ea charset="-122" panose="02010800040101010101" pitchFamily="2" typeface="华文行楷"/>
                </a:rPr>
                <a:t>肆</a:t>
              </a:r>
            </a:p>
          </p:txBody>
        </p:sp>
        <p:sp>
          <p:nvSpPr>
            <p:cNvPr id="21" name="菱形 20">
              <a:extLst>
                <a:ext uri="{FF2B5EF4-FFF2-40B4-BE49-F238E27FC236}">
                  <a16:creationId xmlns:a16="http://schemas.microsoft.com/office/drawing/2014/main" id="{2BC4EAA8-5E57-4B45-80DD-FEF2AED31375}"/>
                </a:ext>
              </a:extLst>
            </p:cNvPr>
            <p:cNvSpPr/>
            <p:nvPr/>
          </p:nvSpPr>
          <p:spPr>
            <a:xfrm>
              <a:off x="4353788" y="1068386"/>
              <a:ext cx="592774" cy="592774"/>
            </a:xfrm>
            <a:prstGeom prst="diamond">
              <a:avLst/>
            </a:prstGeom>
            <a:noFill/>
            <a:ln>
              <a:solidFill>
                <a:srgbClr val="42536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</p:grpSp>
      <p:sp>
        <p:nvSpPr>
          <p:cNvPr id="22" name="矩形 21">
            <a:extLst>
              <a:ext uri="{FF2B5EF4-FFF2-40B4-BE49-F238E27FC236}">
                <a16:creationId xmlns:a16="http://schemas.microsoft.com/office/drawing/2014/main" id="{06524A4E-B2F7-4E86-9DAC-0C4E92E134D7}"/>
              </a:ext>
            </a:extLst>
          </p:cNvPr>
          <p:cNvSpPr/>
          <p:nvPr/>
        </p:nvSpPr>
        <p:spPr>
          <a:xfrm>
            <a:off x="8431002" y="2679969"/>
            <a:ext cx="487680" cy="1680528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altLang="en-US" b="1" lang="zh-CN" sz="2000">
                <a:solidFill>
                  <a:srgbClr val="42536F"/>
                </a:solidFill>
                <a:latin charset="-122" panose="02010800040101010101" pitchFamily="2" typeface="华文行楷"/>
                <a:ea charset="-122" panose="02010800040101010101" pitchFamily="2" typeface="华文行楷"/>
              </a:rPr>
              <a:t>请添加标题文字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0FD241D3-8D18-4587-9928-D49BD0A8DACB}"/>
              </a:ext>
            </a:extLst>
          </p:cNvPr>
          <p:cNvSpPr/>
          <p:nvPr/>
        </p:nvSpPr>
        <p:spPr>
          <a:xfrm>
            <a:off x="9908320" y="2645023"/>
            <a:ext cx="487680" cy="1680528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altLang="en-US" b="1" lang="zh-CN" sz="2000">
                <a:solidFill>
                  <a:srgbClr val="42536F"/>
                </a:solidFill>
                <a:latin charset="-122" panose="02010800040101010101" pitchFamily="2" typeface="华文行楷"/>
                <a:ea charset="-122" panose="02010800040101010101" pitchFamily="2" typeface="华文行楷"/>
              </a:rPr>
              <a:t>请添加标题文字</a:t>
            </a:r>
          </a:p>
        </p:txBody>
      </p:sp>
    </p:spTree>
    <p:extLst>
      <p:ext uri="{BB962C8B-B14F-4D97-AF65-F5344CB8AC3E}">
        <p14:creationId val="1510384997"/>
      </p:ext>
    </p:extLst>
  </p:cSld>
  <p:clrMapOvr>
    <a:masterClrMapping/>
  </p:clrMapOvr>
  <p:transition spd="slow">
    <p:wip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5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6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9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2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4"/>
      <p:bldP grpId="0" spid="15"/>
      <p:bldP grpId="0" spid="22"/>
      <p:bldP grpId="0" spid="23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B2576CB-839A-49B1-AB38-D0047AD0DC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310896"/>
            <a:ext cx="12192000" cy="6547104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47DB7054-AF24-42EF-A4DE-F595441A15F8}"/>
              </a:ext>
            </a:extLst>
          </p:cNvPr>
          <p:cNvGrpSpPr/>
          <p:nvPr/>
        </p:nvGrpSpPr>
        <p:grpSpPr>
          <a:xfrm>
            <a:off x="10200078" y="674556"/>
            <a:ext cx="1524003" cy="1524003"/>
            <a:chOff x="10398744" y="449977"/>
            <a:chExt cx="1524003" cy="1524003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EAB7C5D7-BCA7-464A-8E44-2189DCDB57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rot="10134092">
              <a:off x="10398744" y="449977"/>
              <a:ext cx="1524003" cy="1524003"/>
            </a:xfrm>
            <a:prstGeom prst="rect">
              <a:avLst/>
            </a:prstGeom>
          </p:spPr>
        </p:pic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7F155AF0-4055-4DB5-8002-3B05070470DD}"/>
                </a:ext>
              </a:extLst>
            </p:cNvPr>
            <p:cNvSpPr txBox="1"/>
            <p:nvPr/>
          </p:nvSpPr>
          <p:spPr>
            <a:xfrm>
              <a:off x="10882510" y="734924"/>
              <a:ext cx="495511" cy="9448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l" defTabSz="4572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lang="zh-CN" sz="2800">
                  <a:solidFill>
                    <a:prstClr val="white"/>
                  </a:solidFill>
                  <a:latin charset="-122" panose="02010800040101010101" pitchFamily="2" typeface="华文行楷"/>
                  <a:ea charset="-122" panose="02010800040101010101" pitchFamily="2" typeface="华文行楷"/>
                </a:rPr>
                <a:t>六月</a:t>
              </a:r>
            </a:p>
          </p:txBody>
        </p:sp>
      </p:grpSp>
      <p:sp>
        <p:nvSpPr>
          <p:cNvPr id="7" name="矩形 6">
            <a:extLst>
              <a:ext uri="{FF2B5EF4-FFF2-40B4-BE49-F238E27FC236}">
                <a16:creationId xmlns:a16="http://schemas.microsoft.com/office/drawing/2014/main" id="{CA661A26-74C3-4D47-B9F5-81BFD246C990}"/>
              </a:ext>
            </a:extLst>
          </p:cNvPr>
          <p:cNvSpPr/>
          <p:nvPr/>
        </p:nvSpPr>
        <p:spPr>
          <a:xfrm>
            <a:off x="1012646" y="826279"/>
            <a:ext cx="1554480" cy="3009422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2000">
                <a:solidFill>
                  <a:srgbClr val="444444"/>
                </a:solidFill>
                <a:latin charset="-122" panose="02010800040101010101" pitchFamily="2" typeface="华文行楷"/>
                <a:ea charset="-122" panose="02010800040101010101" pitchFamily="2" typeface="华文行楷"/>
              </a:rPr>
              <a:t>一江春水，静静如澈地，缓缓流向那远方。一只乌篷船，摇啊摇，摇醒一江春水的梦。</a:t>
            </a:r>
          </a:p>
        </p:txBody>
      </p:sp>
    </p:spTree>
    <p:extLst>
      <p:ext uri="{BB962C8B-B14F-4D97-AF65-F5344CB8AC3E}">
        <p14:creationId val="1929574676"/>
      </p:ext>
    </p:extLst>
  </p:cSld>
  <p:clrMapOvr>
    <a:masterClrMapping/>
  </p:clrMapOvr>
  <p:transition spd="slow">
    <p:wip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图片包含 鲜花, 花瓶, 植物, 餐桌  已生成高可信度的说明" id="3" name="图片 2">
            <a:extLst>
              <a:ext uri="{FF2B5EF4-FFF2-40B4-BE49-F238E27FC236}">
                <a16:creationId xmlns:a16="http://schemas.microsoft.com/office/drawing/2014/main" id="{713F0B69-8DCC-4507-B6C6-FE7A1A8B86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000750" y="219075"/>
            <a:ext cx="6191250" cy="641985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A0C3951-CD5A-4C8F-B1B5-2621184284B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46604" y="1115605"/>
            <a:ext cx="1292315" cy="129231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13E3824-8126-4150-96CC-175C52690EB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46603" y="2459764"/>
            <a:ext cx="1292315" cy="129231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46A5357-9F7E-4647-B151-591E4D23E9D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46603" y="3803923"/>
            <a:ext cx="1292315" cy="1292315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59636C47-D99E-44ED-96B7-1937B16869A7}"/>
              </a:ext>
            </a:extLst>
          </p:cNvPr>
          <p:cNvSpPr/>
          <p:nvPr/>
        </p:nvSpPr>
        <p:spPr>
          <a:xfrm>
            <a:off x="2264507" y="1194890"/>
            <a:ext cx="6421120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2000">
                <a:solidFill>
                  <a:srgbClr val="444444"/>
                </a:solidFill>
                <a:latin charset="-122" panose="02010800040101010101" pitchFamily="2" typeface="华文行楷"/>
                <a:ea charset="-122" panose="02010800040101010101" pitchFamily="2" typeface="华文行楷"/>
              </a:rPr>
              <a:t>一江春水，静静如澈地，缓缓流向那远方。一只乌篷船，摇啊摇，摇醒一江春水的梦。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D1692698-8287-40DB-97EF-F0CDB9A8967E}"/>
              </a:ext>
            </a:extLst>
          </p:cNvPr>
          <p:cNvSpPr/>
          <p:nvPr/>
        </p:nvSpPr>
        <p:spPr>
          <a:xfrm>
            <a:off x="2264507" y="2565481"/>
            <a:ext cx="6421120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2000">
                <a:solidFill>
                  <a:srgbClr val="444444"/>
                </a:solidFill>
                <a:latin charset="-122" panose="02010800040101010101" pitchFamily="2" typeface="华文行楷"/>
                <a:ea charset="-122" panose="02010800040101010101" pitchFamily="2" typeface="华文行楷"/>
              </a:rPr>
              <a:t>一江春水，静静如澈地，缓缓流向那远方。一只乌篷船，摇啊摇，摇醒一江春水的梦。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02AA0F9-0A5F-4856-BCDC-EC57851BA3B1}"/>
              </a:ext>
            </a:extLst>
          </p:cNvPr>
          <p:cNvSpPr/>
          <p:nvPr/>
        </p:nvSpPr>
        <p:spPr>
          <a:xfrm>
            <a:off x="2264507" y="3956473"/>
            <a:ext cx="6421120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2000">
                <a:solidFill>
                  <a:srgbClr val="444444"/>
                </a:solidFill>
                <a:latin charset="-122" panose="02010800040101010101" pitchFamily="2" typeface="华文行楷"/>
                <a:ea charset="-122" panose="02010800040101010101" pitchFamily="2" typeface="华文行楷"/>
              </a:rPr>
              <a:t>一江春水，静静如澈地，缓缓流向那远方。一只乌篷船，摇啊摇，摇醒一江春水的梦。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6378B188-3EA2-40C3-94E1-DAB37010F43C}"/>
              </a:ext>
            </a:extLst>
          </p:cNvPr>
          <p:cNvSpPr/>
          <p:nvPr/>
        </p:nvSpPr>
        <p:spPr>
          <a:xfrm>
            <a:off x="1169594" y="1419311"/>
            <a:ext cx="640080" cy="640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altLang="en-US" lang="zh-CN" sz="3600">
                <a:solidFill>
                  <a:srgbClr val="42536F"/>
                </a:solidFill>
                <a:latin charset="-122" panose="02010800040101010101" pitchFamily="2" typeface="华文行楷"/>
                <a:ea charset="-122" panose="02010800040101010101" pitchFamily="2" typeface="华文行楷"/>
              </a:rPr>
              <a:t>壹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CD0CDDAE-EA53-48A0-BEF0-98ADDF53D2F6}"/>
              </a:ext>
            </a:extLst>
          </p:cNvPr>
          <p:cNvSpPr/>
          <p:nvPr/>
        </p:nvSpPr>
        <p:spPr>
          <a:xfrm>
            <a:off x="1169593" y="2760406"/>
            <a:ext cx="640080" cy="640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altLang="en-US" lang="zh-CN" sz="3600">
                <a:solidFill>
                  <a:srgbClr val="42536F"/>
                </a:solidFill>
                <a:latin charset="-122" panose="02010800040101010101" pitchFamily="2" typeface="华文行楷"/>
                <a:ea charset="-122" panose="02010800040101010101" pitchFamily="2" typeface="华文行楷"/>
              </a:rPr>
              <a:t>贰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6697D14A-C615-46D1-B89F-C41AC03FB889}"/>
              </a:ext>
            </a:extLst>
          </p:cNvPr>
          <p:cNvSpPr/>
          <p:nvPr/>
        </p:nvSpPr>
        <p:spPr>
          <a:xfrm>
            <a:off x="1169593" y="4121902"/>
            <a:ext cx="640080" cy="640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altLang="en-US" lang="zh-CN" sz="3600">
                <a:solidFill>
                  <a:srgbClr val="42536F"/>
                </a:solidFill>
                <a:latin charset="-122" panose="02010800040101010101" pitchFamily="2" typeface="华文行楷"/>
                <a:ea charset="-122" panose="02010800040101010101" pitchFamily="2" typeface="华文行楷"/>
              </a:rPr>
              <a:t>叁</a:t>
            </a:r>
          </a:p>
        </p:txBody>
      </p:sp>
    </p:spTree>
    <p:extLst>
      <p:ext uri="{BB962C8B-B14F-4D97-AF65-F5344CB8AC3E}">
        <p14:creationId val="3896996485"/>
      </p:ext>
    </p:extLst>
  </p:cSld>
  <p:clrMapOvr>
    <a:masterClrMapping/>
  </p:clrMapOvr>
  <p:transition spd="slow">
    <p:wip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2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1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1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2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2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2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32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3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3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3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42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4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4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4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4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4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0" spid="8"/>
      <p:bldP grpId="0" spid="9"/>
      <p:bldP grpId="0" spid="10"/>
      <p:bldP grpId="0" spid="11"/>
      <p:bldP grpId="0" spid="12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47EB2A05-4908-4EFC-AA24-0C6ADBEDB55E}"/>
              </a:ext>
            </a:extLst>
          </p:cNvPr>
          <p:cNvSpPr/>
          <p:nvPr/>
        </p:nvSpPr>
        <p:spPr>
          <a:xfrm>
            <a:off x="8806085" y="1076633"/>
            <a:ext cx="1554480" cy="3982064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2000">
                <a:solidFill>
                  <a:srgbClr val="444444"/>
                </a:solidFill>
                <a:latin charset="-122" panose="02010800040101010101" pitchFamily="2" typeface="华文行楷"/>
                <a:ea charset="-122" panose="02010800040101010101" pitchFamily="2" typeface="华文行楷"/>
              </a:rPr>
              <a:t>一江春水，静静如澈地，缓缓流向那远方。一只乌篷船，摇啊摇，摇醒一江春水的梦。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1F6346C9-6250-49FB-A580-EC7956517122}"/>
              </a:ext>
            </a:extLst>
          </p:cNvPr>
          <p:cNvGrpSpPr/>
          <p:nvPr/>
        </p:nvGrpSpPr>
        <p:grpSpPr>
          <a:xfrm>
            <a:off x="10200078" y="674556"/>
            <a:ext cx="1524003" cy="1524003"/>
            <a:chOff x="10398744" y="449977"/>
            <a:chExt cx="1524003" cy="1524003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FCD94258-C1DE-4872-8BB0-08D88464989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rot="10134092">
              <a:off x="10398744" y="449977"/>
              <a:ext cx="1524003" cy="1524003"/>
            </a:xfrm>
            <a:prstGeom prst="rect">
              <a:avLst/>
            </a:prstGeom>
          </p:spPr>
        </p:pic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A92D46C8-4EAC-4391-AAFC-04EDC5C1EECC}"/>
                </a:ext>
              </a:extLst>
            </p:cNvPr>
            <p:cNvSpPr txBox="1"/>
            <p:nvPr/>
          </p:nvSpPr>
          <p:spPr>
            <a:xfrm>
              <a:off x="10882510" y="734924"/>
              <a:ext cx="495511" cy="9448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l" defTabSz="4572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lang="zh-CN" sz="2800">
                  <a:solidFill>
                    <a:prstClr val="white"/>
                  </a:solidFill>
                  <a:latin charset="-122" panose="02010800040101010101" pitchFamily="2" typeface="华文行楷"/>
                  <a:ea charset="-122" panose="02010800040101010101" pitchFamily="2" typeface="华文行楷"/>
                </a:rPr>
                <a:t>六月</a:t>
              </a:r>
            </a:p>
          </p:txBody>
        </p: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1CDCDF27-470C-4A15-9D82-9407A89D42F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46604" y="1115605"/>
            <a:ext cx="1292315" cy="1292315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398B770C-DB03-49B1-B7C8-ED454BA4CC04}"/>
              </a:ext>
            </a:extLst>
          </p:cNvPr>
          <p:cNvSpPr/>
          <p:nvPr/>
        </p:nvSpPr>
        <p:spPr>
          <a:xfrm>
            <a:off x="1169594" y="1419311"/>
            <a:ext cx="640080" cy="640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altLang="en-US" lang="zh-CN" sz="3600">
                <a:solidFill>
                  <a:srgbClr val="42536F"/>
                </a:solidFill>
                <a:latin charset="-122" panose="02010800040101010101" pitchFamily="2" typeface="华文行楷"/>
                <a:ea charset="-122" panose="02010800040101010101" pitchFamily="2" typeface="华文行楷"/>
              </a:rPr>
              <a:t>壹</a:t>
            </a: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3759AA74-AABE-45BC-B65F-09E80332179F}"/>
              </a:ext>
            </a:extLst>
          </p:cNvPr>
          <p:cNvGrpSpPr/>
          <p:nvPr/>
        </p:nvGrpSpPr>
        <p:grpSpPr>
          <a:xfrm>
            <a:off x="3219097" y="1115604"/>
            <a:ext cx="1292315" cy="1292315"/>
            <a:chOff x="846603" y="2459764"/>
            <a:chExt cx="1292315" cy="1292315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EEC2EA6F-F7D2-484B-8EF1-3D39ED30AA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846603" y="2459764"/>
              <a:ext cx="1292315" cy="1292315"/>
            </a:xfrm>
            <a:prstGeom prst="rect">
              <a:avLst/>
            </a:prstGeom>
          </p:spPr>
        </p:pic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EE9D0979-B0DD-4177-B7B8-9D5F5F5EAEFF}"/>
                </a:ext>
              </a:extLst>
            </p:cNvPr>
            <p:cNvSpPr/>
            <p:nvPr/>
          </p:nvSpPr>
          <p:spPr>
            <a:xfrm>
              <a:off x="1169593" y="2760406"/>
              <a:ext cx="640080" cy="6400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altLang="en-US" lang="zh-CN" sz="3600">
                  <a:solidFill>
                    <a:srgbClr val="42536F"/>
                  </a:solidFill>
                  <a:latin charset="-122" panose="02010800040101010101" pitchFamily="2" typeface="华文行楷"/>
                  <a:ea charset="-122" panose="02010800040101010101" pitchFamily="2" typeface="华文行楷"/>
                </a:rPr>
                <a:t>贰</a:t>
              </a: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47258DA1-274A-41AF-8567-946088DD00FA}"/>
              </a:ext>
            </a:extLst>
          </p:cNvPr>
          <p:cNvGrpSpPr/>
          <p:nvPr/>
        </p:nvGrpSpPr>
        <p:grpSpPr>
          <a:xfrm>
            <a:off x="5591590" y="1115604"/>
            <a:ext cx="1292315" cy="1292315"/>
            <a:chOff x="846603" y="3803923"/>
            <a:chExt cx="1292315" cy="1292315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76EF2D3-D5F0-41C8-9F09-56DE88B6B9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846603" y="3803923"/>
              <a:ext cx="1292315" cy="1292315"/>
            </a:xfrm>
            <a:prstGeom prst="rect">
              <a:avLst/>
            </a:prstGeom>
          </p:spPr>
        </p:pic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3F988190-26F1-4728-84CF-2C02DCF0C4E1}"/>
                </a:ext>
              </a:extLst>
            </p:cNvPr>
            <p:cNvSpPr/>
            <p:nvPr/>
          </p:nvSpPr>
          <p:spPr>
            <a:xfrm>
              <a:off x="1169593" y="4121902"/>
              <a:ext cx="640080" cy="6400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altLang="en-US" lang="zh-CN" sz="3600">
                  <a:solidFill>
                    <a:srgbClr val="42536F"/>
                  </a:solidFill>
                  <a:latin charset="-122" panose="02010800040101010101" pitchFamily="2" typeface="华文行楷"/>
                  <a:ea charset="-122" panose="02010800040101010101" pitchFamily="2" typeface="华文行楷"/>
                </a:rPr>
                <a:t>叁</a:t>
              </a:r>
            </a:p>
          </p:txBody>
        </p:sp>
      </p:grpSp>
      <p:sp>
        <p:nvSpPr>
          <p:cNvPr id="17" name="矩形 16">
            <a:extLst>
              <a:ext uri="{FF2B5EF4-FFF2-40B4-BE49-F238E27FC236}">
                <a16:creationId xmlns:a16="http://schemas.microsoft.com/office/drawing/2014/main" id="{5DDDA9EB-B539-4E4E-9B8D-2A4A42CEE137}"/>
              </a:ext>
            </a:extLst>
          </p:cNvPr>
          <p:cNvSpPr/>
          <p:nvPr/>
        </p:nvSpPr>
        <p:spPr>
          <a:xfrm>
            <a:off x="6237745" y="2423436"/>
            <a:ext cx="487680" cy="1680528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altLang="en-US" b="1" lang="zh-CN" sz="2000">
                <a:solidFill>
                  <a:srgbClr val="42536F"/>
                </a:solidFill>
                <a:latin charset="-122" panose="02010800040101010101" pitchFamily="2" typeface="华文行楷"/>
                <a:ea charset="-122" panose="02010800040101010101" pitchFamily="2" typeface="华文行楷"/>
              </a:rPr>
              <a:t>请添加标题文字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ECA5AB76-C638-4F99-A630-71777653DB72}"/>
              </a:ext>
            </a:extLst>
          </p:cNvPr>
          <p:cNvSpPr/>
          <p:nvPr/>
        </p:nvSpPr>
        <p:spPr>
          <a:xfrm>
            <a:off x="5795716" y="2415893"/>
            <a:ext cx="487680" cy="202919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altLang="en-US" b="1" lang="zh-CN" sz="2000">
                <a:solidFill>
                  <a:srgbClr val="42536F"/>
                </a:solidFill>
                <a:latin charset="-122" panose="02010800040101010101" pitchFamily="2" typeface="华文行楷"/>
                <a:ea charset="-122" panose="02010800040101010101" pitchFamily="2" typeface="华文行楷"/>
              </a:rPr>
              <a:t>请添加标题文字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C759A88B-F378-4BBB-AE27-9A33F5D3941D}"/>
              </a:ext>
            </a:extLst>
          </p:cNvPr>
          <p:cNvSpPr/>
          <p:nvPr/>
        </p:nvSpPr>
        <p:spPr>
          <a:xfrm>
            <a:off x="3822489" y="2423436"/>
            <a:ext cx="487680" cy="1680528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altLang="en-US" b="1" lang="zh-CN" sz="2000">
                <a:solidFill>
                  <a:srgbClr val="42536F"/>
                </a:solidFill>
                <a:latin charset="-122" panose="02010800040101010101" pitchFamily="2" typeface="华文行楷"/>
                <a:ea charset="-122" panose="02010800040101010101" pitchFamily="2" typeface="华文行楷"/>
              </a:rPr>
              <a:t>请添加标题文字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EB154E65-CF33-4E62-834C-F44C4B14112D}"/>
              </a:ext>
            </a:extLst>
          </p:cNvPr>
          <p:cNvSpPr/>
          <p:nvPr/>
        </p:nvSpPr>
        <p:spPr>
          <a:xfrm>
            <a:off x="3380460" y="2415893"/>
            <a:ext cx="487680" cy="202919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altLang="en-US" b="1" lang="zh-CN" sz="2000">
                <a:solidFill>
                  <a:srgbClr val="42536F"/>
                </a:solidFill>
                <a:latin charset="-122" panose="02010800040101010101" pitchFamily="2" typeface="华文行楷"/>
                <a:ea charset="-122" panose="02010800040101010101" pitchFamily="2" typeface="华文行楷"/>
              </a:rPr>
              <a:t>请添加标题文字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0108F9C7-7507-46CD-B05F-554D82DB89F1}"/>
              </a:ext>
            </a:extLst>
          </p:cNvPr>
          <p:cNvSpPr/>
          <p:nvPr/>
        </p:nvSpPr>
        <p:spPr>
          <a:xfrm>
            <a:off x="1457647" y="2433955"/>
            <a:ext cx="487680" cy="1680528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altLang="en-US" b="1" lang="zh-CN" sz="2000">
                <a:solidFill>
                  <a:srgbClr val="42536F"/>
                </a:solidFill>
                <a:latin charset="-122" panose="02010800040101010101" pitchFamily="2" typeface="华文行楷"/>
                <a:ea charset="-122" panose="02010800040101010101" pitchFamily="2" typeface="华文行楷"/>
              </a:rPr>
              <a:t>请添加标题文字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D3D87B7A-3BEE-4889-8CD5-01B864A00DC2}"/>
              </a:ext>
            </a:extLst>
          </p:cNvPr>
          <p:cNvSpPr/>
          <p:nvPr/>
        </p:nvSpPr>
        <p:spPr>
          <a:xfrm>
            <a:off x="1015618" y="2426412"/>
            <a:ext cx="487680" cy="202919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altLang="en-US" b="1" lang="zh-CN" sz="2000">
                <a:solidFill>
                  <a:srgbClr val="42536F"/>
                </a:solidFill>
                <a:latin charset="-122" panose="02010800040101010101" pitchFamily="2" typeface="华文行楷"/>
                <a:ea charset="-122" panose="02010800040101010101" pitchFamily="2" typeface="华文行楷"/>
              </a:rPr>
              <a:t>请添加标题文字</a:t>
            </a:r>
          </a:p>
        </p:txBody>
      </p:sp>
    </p:spTree>
    <p:extLst>
      <p:ext uri="{BB962C8B-B14F-4D97-AF65-F5344CB8AC3E}">
        <p14:creationId val="2486908313"/>
      </p:ext>
    </p:extLst>
  </p:cSld>
  <p:clrMapOvr>
    <a:masterClrMapping/>
  </p:clrMapOvr>
  <p:transition spd="slow">
    <p:wip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1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3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1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8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1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3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24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5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8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29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3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34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35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6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39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4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41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44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45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46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48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5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52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3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55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56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57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8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6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6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62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11"/>
      <p:bldP grpId="0" spid="17"/>
      <p:bldP grpId="0" spid="19"/>
      <p:bldP grpId="0" spid="20"/>
      <p:bldP grpId="0" spid="21"/>
      <p:bldP grpId="0" spid="22"/>
      <p:bldP grpId="0" spid="23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48" name="图片 147">
            <a:extLst>
              <a:ext uri="{FF2B5EF4-FFF2-40B4-BE49-F238E27FC236}">
                <a16:creationId xmlns:a16="http://schemas.microsoft.com/office/drawing/2014/main" id="{EBBD0E05-285B-4F57-8AC5-389408095B5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val="0"/>
              </a:ext>
            </a:extLst>
          </a:blip>
          <a:srcRect b="5550" l="18357" r="25806" t="17700"/>
          <a:stretch>
            <a:fillRect/>
          </a:stretch>
        </p:blipFill>
        <p:spPr>
          <a:xfrm>
            <a:off x="3181227" y="1899443"/>
            <a:ext cx="1723912" cy="1723325"/>
          </a:xfrm>
          <a:prstGeom prst="rect">
            <a:avLst/>
          </a:prstGeom>
        </p:spPr>
      </p:pic>
      <p:sp>
        <p:nvSpPr>
          <p:cNvPr id="2" name="任意多边形 22">
            <a:extLst>
              <a:ext uri="{FF2B5EF4-FFF2-40B4-BE49-F238E27FC236}">
                <a16:creationId xmlns:a16="http://schemas.microsoft.com/office/drawing/2014/main" id="{F0D707A4-C907-45EF-8C97-F43C7AA71A5E}"/>
              </a:ext>
            </a:extLst>
          </p:cNvPr>
          <p:cNvSpPr/>
          <p:nvPr/>
        </p:nvSpPr>
        <p:spPr>
          <a:xfrm>
            <a:off x="622489" y="3804819"/>
            <a:ext cx="2716149" cy="1557311"/>
          </a:xfrm>
          <a:custGeom>
            <a:gdLst>
              <a:gd fmla="*/ 263311 w 3278889" name="connsiteX0"/>
              <a:gd fmla="*/ 933095 h 1879959" name="connsiteY0"/>
              <a:gd fmla="*/ 1051102 w 3278889" name="connsiteX1"/>
              <a:gd fmla="*/ 4627 h 1879959" name="connsiteY1"/>
              <a:gd fmla="*/ 1656013 w 3278889" name="connsiteX2"/>
              <a:gd fmla="*/ 567335 h 1879959" name="connsiteY2"/>
              <a:gd fmla="*/ 2232788 w 3278889" name="connsiteX3"/>
              <a:gd fmla="*/ 384455 h 1879959" name="connsiteY3"/>
              <a:gd fmla="*/ 3104985 w 3278889" name="connsiteX4"/>
              <a:gd fmla="*/ 806485 h 1879959" name="connsiteY4"/>
              <a:gd fmla="*/ 2992444 w 3278889" name="connsiteX5"/>
              <a:gd fmla="*/ 1805291 h 1879959" name="connsiteY5"/>
              <a:gd fmla="*/ 221108 w 3278889" name="connsiteX6"/>
              <a:gd fmla="*/ 1706818 h 1879959" name="connsiteY6"/>
              <a:gd fmla="*/ 263311 w 3278889" name="connsiteX7"/>
              <a:gd fmla="*/ 933095 h 1879959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879959" w="3278889">
                <a:moveTo>
                  <a:pt x="263311" y="933095"/>
                </a:moveTo>
                <a:cubicBezTo>
                  <a:pt x="401643" y="649397"/>
                  <a:pt x="818985" y="65587"/>
                  <a:pt x="1051102" y="4627"/>
                </a:cubicBezTo>
                <a:cubicBezTo>
                  <a:pt x="1283219" y="-56333"/>
                  <a:pt x="1459065" y="504030"/>
                  <a:pt x="1656013" y="567335"/>
                </a:cubicBezTo>
                <a:cubicBezTo>
                  <a:pt x="1852961" y="630640"/>
                  <a:pt x="1991293" y="344597"/>
                  <a:pt x="2232788" y="384455"/>
                </a:cubicBezTo>
                <a:cubicBezTo>
                  <a:pt x="2474283" y="424313"/>
                  <a:pt x="2978376" y="569679"/>
                  <a:pt x="3104985" y="806485"/>
                </a:cubicBezTo>
                <a:cubicBezTo>
                  <a:pt x="3231594" y="1043291"/>
                  <a:pt x="3473090" y="1655236"/>
                  <a:pt x="2992444" y="1805291"/>
                </a:cubicBezTo>
                <a:cubicBezTo>
                  <a:pt x="2511798" y="1955347"/>
                  <a:pt x="671274" y="1856873"/>
                  <a:pt x="221108" y="1706818"/>
                </a:cubicBezTo>
                <a:cubicBezTo>
                  <a:pt x="-229058" y="1556763"/>
                  <a:pt x="124979" y="1216793"/>
                  <a:pt x="263311" y="933095"/>
                </a:cubicBezTo>
                <a:close/>
              </a:path>
            </a:pathLst>
          </a:custGeom>
          <a:gradFill>
            <a:gsLst>
              <a:gs pos="0">
                <a:srgbClr val="42536F"/>
              </a:gs>
              <a:gs pos="64000">
                <a:srgbClr val="FFFFFF">
                  <a:alpha val="0"/>
                </a:srgbClr>
              </a:gs>
              <a:gs pos="100000">
                <a:schemeClr val="bg1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panose="020f0502020204030204" typeface="等线"/>
              <a:ea charset="-122" panose="02010600030101010101" pitchFamily="2" typeface="等线"/>
              <a:cs typeface="+mn-cs"/>
            </a:endParaRPr>
          </a:p>
        </p:txBody>
      </p:sp>
      <p:sp>
        <p:nvSpPr>
          <p:cNvPr id="3" name="任意多边形 23">
            <a:extLst>
              <a:ext uri="{FF2B5EF4-FFF2-40B4-BE49-F238E27FC236}">
                <a16:creationId xmlns:a16="http://schemas.microsoft.com/office/drawing/2014/main" id="{0F7FB4F8-9FEB-4BF4-BC0F-2750B6D4A5B0}"/>
              </a:ext>
            </a:extLst>
          </p:cNvPr>
          <p:cNvSpPr/>
          <p:nvPr/>
        </p:nvSpPr>
        <p:spPr>
          <a:xfrm flipH="1">
            <a:off x="9319437" y="4804613"/>
            <a:ext cx="2310491" cy="1324725"/>
          </a:xfrm>
          <a:custGeom>
            <a:gdLst>
              <a:gd fmla="*/ 263311 w 3278889" name="connsiteX0"/>
              <a:gd fmla="*/ 933095 h 1879959" name="connsiteY0"/>
              <a:gd fmla="*/ 1051102 w 3278889" name="connsiteX1"/>
              <a:gd fmla="*/ 4627 h 1879959" name="connsiteY1"/>
              <a:gd fmla="*/ 1656013 w 3278889" name="connsiteX2"/>
              <a:gd fmla="*/ 567335 h 1879959" name="connsiteY2"/>
              <a:gd fmla="*/ 2232788 w 3278889" name="connsiteX3"/>
              <a:gd fmla="*/ 384455 h 1879959" name="connsiteY3"/>
              <a:gd fmla="*/ 3104985 w 3278889" name="connsiteX4"/>
              <a:gd fmla="*/ 806485 h 1879959" name="connsiteY4"/>
              <a:gd fmla="*/ 2992444 w 3278889" name="connsiteX5"/>
              <a:gd fmla="*/ 1805291 h 1879959" name="connsiteY5"/>
              <a:gd fmla="*/ 221108 w 3278889" name="connsiteX6"/>
              <a:gd fmla="*/ 1706818 h 1879959" name="connsiteY6"/>
              <a:gd fmla="*/ 263311 w 3278889" name="connsiteX7"/>
              <a:gd fmla="*/ 933095 h 1879959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879959" w="3278889">
                <a:moveTo>
                  <a:pt x="263311" y="933095"/>
                </a:moveTo>
                <a:cubicBezTo>
                  <a:pt x="401643" y="649397"/>
                  <a:pt x="818985" y="65587"/>
                  <a:pt x="1051102" y="4627"/>
                </a:cubicBezTo>
                <a:cubicBezTo>
                  <a:pt x="1283219" y="-56333"/>
                  <a:pt x="1459065" y="504030"/>
                  <a:pt x="1656013" y="567335"/>
                </a:cubicBezTo>
                <a:cubicBezTo>
                  <a:pt x="1852961" y="630640"/>
                  <a:pt x="1991293" y="344597"/>
                  <a:pt x="2232788" y="384455"/>
                </a:cubicBezTo>
                <a:cubicBezTo>
                  <a:pt x="2474283" y="424313"/>
                  <a:pt x="2978376" y="569679"/>
                  <a:pt x="3104985" y="806485"/>
                </a:cubicBezTo>
                <a:cubicBezTo>
                  <a:pt x="3231594" y="1043291"/>
                  <a:pt x="3473090" y="1655236"/>
                  <a:pt x="2992444" y="1805291"/>
                </a:cubicBezTo>
                <a:cubicBezTo>
                  <a:pt x="2511798" y="1955347"/>
                  <a:pt x="671274" y="1856873"/>
                  <a:pt x="221108" y="1706818"/>
                </a:cubicBezTo>
                <a:cubicBezTo>
                  <a:pt x="-229058" y="1556763"/>
                  <a:pt x="124979" y="1216793"/>
                  <a:pt x="263311" y="933095"/>
                </a:cubicBezTo>
                <a:close/>
              </a:path>
            </a:pathLst>
          </a:custGeom>
          <a:gradFill>
            <a:gsLst>
              <a:gs pos="0">
                <a:srgbClr val="42536F"/>
              </a:gs>
              <a:gs pos="64000">
                <a:srgbClr val="FFFFFF">
                  <a:alpha val="0"/>
                </a:srgbClr>
              </a:gs>
              <a:gs pos="100000">
                <a:schemeClr val="bg1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panose="020f0502020204030204" typeface="等线"/>
              <a:ea charset="-122" panose="02010600030101010101" pitchFamily="2" typeface="等线"/>
              <a:cs typeface="+mn-cs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868CC6DA-710C-4941-95C5-F2DFDA6F2CE5}"/>
              </a:ext>
            </a:extLst>
          </p:cNvPr>
          <p:cNvSpPr txBox="1"/>
          <p:nvPr/>
        </p:nvSpPr>
        <p:spPr>
          <a:xfrm>
            <a:off x="3074897" y="1934064"/>
            <a:ext cx="1935480" cy="1396762"/>
          </a:xfrm>
          <a:prstGeom prst="rect">
            <a:avLst/>
          </a:prstGeom>
          <a:noFill/>
        </p:spPr>
        <p:txBody>
          <a:bodyPr rtlCol="0" vert="eaVert" wrap="non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0" strike="noStrike" sz="11500" u="none">
                <a:ln>
                  <a:noFill/>
                </a:ln>
                <a:solidFill>
                  <a:srgbClr val="42536F"/>
                </a:solidFill>
                <a:effectLst/>
                <a:uLnTx/>
                <a:uFillTx/>
                <a:latin charset="-122" panose="02010800040101010101" pitchFamily="2" typeface="华文行楷"/>
                <a:ea charset="-122" panose="02010800040101010101" pitchFamily="2" typeface="华文行楷"/>
              </a:rPr>
              <a:t>肆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15CF8D91-7B3A-4EFF-AD88-37F1C26535C5}"/>
              </a:ext>
            </a:extLst>
          </p:cNvPr>
          <p:cNvSpPr txBox="1"/>
          <p:nvPr/>
        </p:nvSpPr>
        <p:spPr>
          <a:xfrm>
            <a:off x="4939960" y="4252908"/>
            <a:ext cx="3293848" cy="304800"/>
          </a:xfrm>
          <a:prstGeom prst="rect">
            <a:avLst/>
          </a:prstGeom>
          <a:noFill/>
        </p:spPr>
        <p:txBody>
          <a:bodyPr anchor="b" rtlCol="0" vert="horz" wrap="squar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0" strike="noStrike" sz="1400" u="none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charset="0" panose="020b0604020202020204" pitchFamily="34" typeface="Arial"/>
                <a:ea charset="-122" panose="02000000000000000000" pitchFamily="2" typeface="方正清刻本悦宋简体"/>
                <a:cs charset="0" panose="020b0604020202020204" pitchFamily="34" typeface="Arial"/>
              </a:rPr>
              <a:t>请输入标题文字请输入标题文字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852BA14-C3BF-4C3E-9CF6-66A4613B713F}"/>
              </a:ext>
            </a:extLst>
          </p:cNvPr>
          <p:cNvSpPr txBox="1"/>
          <p:nvPr/>
        </p:nvSpPr>
        <p:spPr>
          <a:xfrm>
            <a:off x="4939960" y="3572823"/>
            <a:ext cx="1960880" cy="518160"/>
          </a:xfrm>
          <a:prstGeom prst="rect">
            <a:avLst/>
          </a:prstGeom>
          <a:noFill/>
        </p:spPr>
        <p:txBody>
          <a:bodyPr rtlCol="0" vert="horz" wrap="non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0" strike="noStrike" sz="2800" u="none">
                <a:ln>
                  <a:noFill/>
                </a:ln>
                <a:solidFill>
                  <a:srgbClr val="42536F"/>
                </a:solidFill>
                <a:effectLst/>
                <a:uLnTx/>
                <a:uFillTx/>
                <a:latin charset="-122" panose="02010800040101010101" pitchFamily="2" typeface="华文行楷"/>
                <a:ea charset="-122" panose="02010800040101010101" pitchFamily="2" typeface="华文行楷"/>
              </a:rPr>
              <a:t>六月·烟雨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2A7E502C-829A-4C39-A4E4-90AA3EDA685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val="0"/>
              </a:ext>
            </a:extLst>
          </a:blip>
          <a:srcRect b="67901" l="23551" r="34405" t="1"/>
          <a:stretch>
            <a:fillRect/>
          </a:stretch>
        </p:blipFill>
        <p:spPr>
          <a:xfrm>
            <a:off x="6586884" y="2057158"/>
            <a:ext cx="1251331" cy="1228019"/>
          </a:xfrm>
          <a:prstGeom prst="rect">
            <a:avLst/>
          </a:prstGeom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138F8A0B-BBF9-43B8-B64D-D567CBC7F27D}"/>
              </a:ext>
            </a:extLst>
          </p:cNvPr>
          <p:cNvGrpSpPr/>
          <p:nvPr/>
        </p:nvGrpSpPr>
        <p:grpSpPr>
          <a:xfrm>
            <a:off x="8169076" y="3943241"/>
            <a:ext cx="849881" cy="648704"/>
            <a:chOff x="7630815" y="599098"/>
            <a:chExt cx="2067277" cy="1577929"/>
          </a:xfrm>
          <a:solidFill>
            <a:srgbClr val="42536F"/>
          </a:solidFill>
        </p:grpSpPr>
        <p:sp>
          <p:nvSpPr>
            <p:cNvPr id="10" name="Freeform 210">
              <a:extLst>
                <a:ext uri="{FF2B5EF4-FFF2-40B4-BE49-F238E27FC236}">
                  <a16:creationId xmlns:a16="http://schemas.microsoft.com/office/drawing/2014/main" id="{742B1E82-CA16-450A-9B0B-2C64C7D36057}"/>
                </a:ext>
              </a:extLst>
            </p:cNvPr>
            <p:cNvSpPr/>
            <p:nvPr/>
          </p:nvSpPr>
          <p:spPr bwMode="auto">
            <a:xfrm>
              <a:off x="9316916" y="715854"/>
              <a:ext cx="73832" cy="194022"/>
            </a:xfrm>
            <a:custGeom>
              <a:gdLst>
                <a:gd fmla="*/ 17 w 70" name="T0"/>
                <a:gd fmla="*/ 175 h 187" name="T1"/>
                <a:gd fmla="*/ 18 w 70" name="T2"/>
                <a:gd fmla="*/ 173 h 187" name="T3"/>
                <a:gd fmla="*/ 70 w 70" name="T4"/>
                <a:gd fmla="*/ 0 h 187" name="T5"/>
                <a:gd fmla="*/ 0 w 70" name="T6"/>
                <a:gd fmla="*/ 187 h 187" name="T7"/>
                <a:gd fmla="*/ 17 w 70" name="T8"/>
                <a:gd fmla="*/ 175 h 18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87" w="70">
                  <a:moveTo>
                    <a:pt x="17" y="175"/>
                  </a:moveTo>
                  <a:cubicBezTo>
                    <a:pt x="17" y="175"/>
                    <a:pt x="17" y="174"/>
                    <a:pt x="18" y="173"/>
                  </a:cubicBezTo>
                  <a:cubicBezTo>
                    <a:pt x="51" y="122"/>
                    <a:pt x="62" y="60"/>
                    <a:pt x="70" y="0"/>
                  </a:cubicBezTo>
                  <a:cubicBezTo>
                    <a:pt x="56" y="66"/>
                    <a:pt x="35" y="129"/>
                    <a:pt x="0" y="187"/>
                  </a:cubicBezTo>
                  <a:cubicBezTo>
                    <a:pt x="6" y="183"/>
                    <a:pt x="12" y="179"/>
                    <a:pt x="17" y="1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11" name="Freeform 211">
              <a:extLst>
                <a:ext uri="{FF2B5EF4-FFF2-40B4-BE49-F238E27FC236}">
                  <a16:creationId xmlns:a16="http://schemas.microsoft.com/office/drawing/2014/main" id="{FC103F9B-6E3E-44CE-B999-0952E841A29B}"/>
                </a:ext>
              </a:extLst>
            </p:cNvPr>
            <p:cNvSpPr/>
            <p:nvPr/>
          </p:nvSpPr>
          <p:spPr bwMode="auto">
            <a:xfrm>
              <a:off x="9392464" y="750194"/>
              <a:ext cx="12020" cy="164833"/>
            </a:xfrm>
            <a:custGeom>
              <a:gdLst>
                <a:gd fmla="*/ 3 w 11" name="T0"/>
                <a:gd fmla="*/ 159 h 159" name="T1"/>
                <a:gd fmla="*/ 6 w 11" name="T2"/>
                <a:gd fmla="*/ 0 h 159" name="T3"/>
                <a:gd fmla="*/ 1 w 11" name="T4"/>
                <a:gd fmla="*/ 94 h 159" name="T5"/>
                <a:gd fmla="*/ 3 w 11" name="T6"/>
                <a:gd fmla="*/ 159 h 159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59" w="11">
                  <a:moveTo>
                    <a:pt x="3" y="159"/>
                  </a:moveTo>
                  <a:cubicBezTo>
                    <a:pt x="9" y="106"/>
                    <a:pt x="11" y="53"/>
                    <a:pt x="6" y="0"/>
                  </a:cubicBezTo>
                  <a:cubicBezTo>
                    <a:pt x="6" y="35"/>
                    <a:pt x="5" y="60"/>
                    <a:pt x="1" y="94"/>
                  </a:cubicBezTo>
                  <a:cubicBezTo>
                    <a:pt x="1" y="99"/>
                    <a:pt x="0" y="140"/>
                    <a:pt x="3" y="1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12" name="Freeform 212">
              <a:extLst>
                <a:ext uri="{FF2B5EF4-FFF2-40B4-BE49-F238E27FC236}">
                  <a16:creationId xmlns:a16="http://schemas.microsoft.com/office/drawing/2014/main" id="{8B04B34C-4DBC-4987-9D63-A1D863A07933}"/>
                </a:ext>
              </a:extLst>
            </p:cNvPr>
            <p:cNvSpPr/>
            <p:nvPr/>
          </p:nvSpPr>
          <p:spPr bwMode="auto">
            <a:xfrm>
              <a:off x="9273991" y="721006"/>
              <a:ext cx="108172" cy="212909"/>
            </a:xfrm>
            <a:custGeom>
              <a:gdLst>
                <a:gd fmla="*/ 0 w 104" name="T0"/>
                <a:gd fmla="*/ 204 h 204" name="T1"/>
                <a:gd fmla="*/ 32 w 104" name="T2"/>
                <a:gd fmla="*/ 186 h 204" name="T3"/>
                <a:gd fmla="*/ 104 w 104" name="T4"/>
                <a:gd fmla="*/ 0 h 204" name="T5"/>
                <a:gd fmla="*/ 69 w 104" name="T6"/>
                <a:gd fmla="*/ 94 h 204" name="T7"/>
                <a:gd fmla="*/ 0 w 104" name="T8"/>
                <a:gd fmla="*/ 204 h 20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04" w="104">
                  <a:moveTo>
                    <a:pt x="0" y="204"/>
                  </a:moveTo>
                  <a:cubicBezTo>
                    <a:pt x="11" y="198"/>
                    <a:pt x="21" y="192"/>
                    <a:pt x="32" y="186"/>
                  </a:cubicBezTo>
                  <a:cubicBezTo>
                    <a:pt x="69" y="129"/>
                    <a:pt x="90" y="65"/>
                    <a:pt x="104" y="0"/>
                  </a:cubicBezTo>
                  <a:cubicBezTo>
                    <a:pt x="95" y="32"/>
                    <a:pt x="84" y="63"/>
                    <a:pt x="69" y="94"/>
                  </a:cubicBezTo>
                  <a:cubicBezTo>
                    <a:pt x="50" y="132"/>
                    <a:pt x="28" y="171"/>
                    <a:pt x="0" y="2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13" name="Freeform 213">
              <a:extLst>
                <a:ext uri="{FF2B5EF4-FFF2-40B4-BE49-F238E27FC236}">
                  <a16:creationId xmlns:a16="http://schemas.microsoft.com/office/drawing/2014/main" id="{45C21F9F-22D6-4017-8F39-38D7F467EAB0}"/>
                </a:ext>
              </a:extLst>
            </p:cNvPr>
            <p:cNvSpPr/>
            <p:nvPr/>
          </p:nvSpPr>
          <p:spPr bwMode="auto">
            <a:xfrm>
              <a:off x="9347822" y="739892"/>
              <a:ext cx="46360" cy="144229"/>
            </a:xfrm>
            <a:custGeom>
              <a:gdLst>
                <a:gd fmla="*/ 26 w 45" name="T0"/>
                <a:gd fmla="*/ 117 h 138" name="T1"/>
                <a:gd fmla="*/ 45 w 45" name="T2"/>
                <a:gd fmla="*/ 0 h 138" name="T3"/>
                <a:gd fmla="*/ 0 w 45" name="T4"/>
                <a:gd fmla="*/ 138 h 138" name="T5"/>
                <a:gd fmla="*/ 26 w 45" name="T6"/>
                <a:gd fmla="*/ 117 h 138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38" w="45">
                  <a:moveTo>
                    <a:pt x="26" y="117"/>
                  </a:moveTo>
                  <a:cubicBezTo>
                    <a:pt x="43" y="80"/>
                    <a:pt x="45" y="40"/>
                    <a:pt x="45" y="0"/>
                  </a:cubicBezTo>
                  <a:cubicBezTo>
                    <a:pt x="37" y="49"/>
                    <a:pt x="25" y="96"/>
                    <a:pt x="0" y="138"/>
                  </a:cubicBezTo>
                  <a:cubicBezTo>
                    <a:pt x="9" y="132"/>
                    <a:pt x="18" y="125"/>
                    <a:pt x="26" y="1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14" name="Freeform 214">
              <a:extLst>
                <a:ext uri="{FF2B5EF4-FFF2-40B4-BE49-F238E27FC236}">
                  <a16:creationId xmlns:a16="http://schemas.microsoft.com/office/drawing/2014/main" id="{22787E20-D87F-44C0-A825-4D112FA28716}"/>
                </a:ext>
              </a:extLst>
            </p:cNvPr>
            <p:cNvSpPr/>
            <p:nvPr/>
          </p:nvSpPr>
          <p:spPr bwMode="auto">
            <a:xfrm>
              <a:off x="9177839" y="1586377"/>
              <a:ext cx="109888" cy="118474"/>
            </a:xfrm>
            <a:custGeom>
              <a:gdLst>
                <a:gd fmla="*/ 0 w 105" name="T0"/>
                <a:gd fmla="*/ 113 h 113" name="T1"/>
                <a:gd fmla="*/ 105 w 105" name="T2"/>
                <a:gd fmla="*/ 0 h 113" name="T3"/>
                <a:gd fmla="*/ 89 w 105" name="T4"/>
                <a:gd fmla="*/ 20 h 113" name="T5"/>
                <a:gd fmla="*/ 0 w 105" name="T6"/>
                <a:gd fmla="*/ 113 h 113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13" w="105">
                  <a:moveTo>
                    <a:pt x="0" y="113"/>
                  </a:moveTo>
                  <a:cubicBezTo>
                    <a:pt x="39" y="80"/>
                    <a:pt x="74" y="42"/>
                    <a:pt x="105" y="0"/>
                  </a:cubicBezTo>
                  <a:cubicBezTo>
                    <a:pt x="100" y="7"/>
                    <a:pt x="94" y="13"/>
                    <a:pt x="89" y="20"/>
                  </a:cubicBezTo>
                  <a:cubicBezTo>
                    <a:pt x="60" y="52"/>
                    <a:pt x="31" y="83"/>
                    <a:pt x="0" y="1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15" name="Freeform 215">
              <a:extLst>
                <a:ext uri="{FF2B5EF4-FFF2-40B4-BE49-F238E27FC236}">
                  <a16:creationId xmlns:a16="http://schemas.microsoft.com/office/drawing/2014/main" id="{9B05CA4B-3775-4E69-88FD-7A878045EBC3}"/>
                </a:ext>
              </a:extLst>
            </p:cNvPr>
            <p:cNvSpPr/>
            <p:nvPr/>
          </p:nvSpPr>
          <p:spPr bwMode="auto">
            <a:xfrm>
              <a:off x="9425088" y="1200050"/>
              <a:ext cx="207758" cy="109888"/>
            </a:xfrm>
            <a:custGeom>
              <a:gdLst>
                <a:gd fmla="*/ 138 w 199" name="T0"/>
                <a:gd fmla="*/ 36 h 107" name="T1"/>
                <a:gd fmla="*/ 199 w 199" name="T2"/>
                <a:gd fmla="*/ 0 h 107" name="T3"/>
                <a:gd fmla="*/ 142 w 199" name="T4"/>
                <a:gd fmla="*/ 20 h 107" name="T5"/>
                <a:gd fmla="*/ 6 w 199" name="T6"/>
                <a:gd fmla="*/ 76 h 107" name="T7"/>
                <a:gd fmla="*/ 0 w 199" name="T8"/>
                <a:gd fmla="*/ 107 h 107" name="T9"/>
                <a:gd fmla="*/ 138 w 199" name="T10"/>
                <a:gd fmla="*/ 36 h 107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07" w="199">
                  <a:moveTo>
                    <a:pt x="138" y="36"/>
                  </a:moveTo>
                  <a:cubicBezTo>
                    <a:pt x="159" y="26"/>
                    <a:pt x="179" y="13"/>
                    <a:pt x="199" y="0"/>
                  </a:cubicBezTo>
                  <a:cubicBezTo>
                    <a:pt x="180" y="8"/>
                    <a:pt x="161" y="14"/>
                    <a:pt x="142" y="20"/>
                  </a:cubicBezTo>
                  <a:cubicBezTo>
                    <a:pt x="95" y="35"/>
                    <a:pt x="48" y="49"/>
                    <a:pt x="6" y="76"/>
                  </a:cubicBezTo>
                  <a:cubicBezTo>
                    <a:pt x="4" y="86"/>
                    <a:pt x="3" y="97"/>
                    <a:pt x="0" y="107"/>
                  </a:cubicBezTo>
                  <a:cubicBezTo>
                    <a:pt x="46" y="84"/>
                    <a:pt x="92" y="60"/>
                    <a:pt x="138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16" name="Freeform 216">
              <a:extLst>
                <a:ext uri="{FF2B5EF4-FFF2-40B4-BE49-F238E27FC236}">
                  <a16:creationId xmlns:a16="http://schemas.microsoft.com/office/drawing/2014/main" id="{6E91E300-2CAC-4EEA-82A3-B4CD5DC5B959}"/>
                </a:ext>
              </a:extLst>
            </p:cNvPr>
            <p:cNvSpPr/>
            <p:nvPr/>
          </p:nvSpPr>
          <p:spPr bwMode="auto">
            <a:xfrm>
              <a:off x="9073101" y="1308222"/>
              <a:ext cx="518536" cy="520253"/>
            </a:xfrm>
            <a:custGeom>
              <a:gdLst>
                <a:gd fmla="*/ 285 w 496" name="T0"/>
                <a:gd fmla="*/ 264 h 501" name="T1"/>
                <a:gd fmla="*/ 208 w 496" name="T2"/>
                <a:gd fmla="*/ 364 h 501" name="T3"/>
                <a:gd fmla="*/ 131 w 496" name="T4"/>
                <a:gd fmla="*/ 447 h 501" name="T5"/>
                <a:gd fmla="*/ 49 w 496" name="T6"/>
                <a:gd fmla="*/ 486 h 501" name="T7"/>
                <a:gd fmla="*/ 0 w 496" name="T8"/>
                <a:gd fmla="*/ 498 h 501" name="T9"/>
                <a:gd fmla="*/ 45 w 496" name="T10"/>
                <a:gd fmla="*/ 500 h 501" name="T11"/>
                <a:gd fmla="*/ 67 w 496" name="T12"/>
                <a:gd fmla="*/ 501 h 501" name="T13"/>
                <a:gd fmla="*/ 143 w 496" name="T14"/>
                <a:gd fmla="*/ 482 h 501" name="T15"/>
                <a:gd fmla="*/ 225 w 496" name="T16"/>
                <a:gd fmla="*/ 413 h 501" name="T17"/>
                <a:gd fmla="*/ 339 w 496" name="T18"/>
                <a:gd fmla="*/ 238 h 501" name="T19"/>
                <a:gd fmla="*/ 456 w 496" name="T20"/>
                <a:gd fmla="*/ 62 h 501" name="T21"/>
                <a:gd fmla="*/ 496 w 496" name="T22"/>
                <a:gd fmla="*/ 0 h 501" name="T23"/>
                <a:gd fmla="*/ 439 w 496" name="T24"/>
                <a:gd fmla="*/ 66 h 501" name="T25"/>
                <a:gd fmla="*/ 285 w 496" name="T26"/>
                <a:gd fmla="*/ 264 h 501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501" w="496">
                  <a:moveTo>
                    <a:pt x="285" y="264"/>
                  </a:moveTo>
                  <a:cubicBezTo>
                    <a:pt x="260" y="298"/>
                    <a:pt x="235" y="332"/>
                    <a:pt x="208" y="364"/>
                  </a:cubicBezTo>
                  <a:cubicBezTo>
                    <a:pt x="185" y="393"/>
                    <a:pt x="161" y="424"/>
                    <a:pt x="131" y="447"/>
                  </a:cubicBezTo>
                  <a:cubicBezTo>
                    <a:pt x="106" y="466"/>
                    <a:pt x="79" y="480"/>
                    <a:pt x="49" y="486"/>
                  </a:cubicBezTo>
                  <a:cubicBezTo>
                    <a:pt x="33" y="490"/>
                    <a:pt x="16" y="495"/>
                    <a:pt x="0" y="498"/>
                  </a:cubicBezTo>
                  <a:cubicBezTo>
                    <a:pt x="15" y="498"/>
                    <a:pt x="30" y="499"/>
                    <a:pt x="45" y="500"/>
                  </a:cubicBezTo>
                  <a:cubicBezTo>
                    <a:pt x="52" y="500"/>
                    <a:pt x="60" y="501"/>
                    <a:pt x="67" y="501"/>
                  </a:cubicBezTo>
                  <a:cubicBezTo>
                    <a:pt x="93" y="500"/>
                    <a:pt x="119" y="495"/>
                    <a:pt x="143" y="482"/>
                  </a:cubicBezTo>
                  <a:cubicBezTo>
                    <a:pt x="174" y="465"/>
                    <a:pt x="202" y="440"/>
                    <a:pt x="225" y="413"/>
                  </a:cubicBezTo>
                  <a:cubicBezTo>
                    <a:pt x="270" y="360"/>
                    <a:pt x="303" y="298"/>
                    <a:pt x="339" y="238"/>
                  </a:cubicBezTo>
                  <a:cubicBezTo>
                    <a:pt x="375" y="178"/>
                    <a:pt x="417" y="121"/>
                    <a:pt x="456" y="62"/>
                  </a:cubicBezTo>
                  <a:cubicBezTo>
                    <a:pt x="469" y="41"/>
                    <a:pt x="482" y="21"/>
                    <a:pt x="496" y="0"/>
                  </a:cubicBezTo>
                  <a:cubicBezTo>
                    <a:pt x="477" y="22"/>
                    <a:pt x="458" y="44"/>
                    <a:pt x="439" y="66"/>
                  </a:cubicBezTo>
                  <a:cubicBezTo>
                    <a:pt x="384" y="129"/>
                    <a:pt x="334" y="196"/>
                    <a:pt x="285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17" name="Freeform 217">
              <a:extLst>
                <a:ext uri="{FF2B5EF4-FFF2-40B4-BE49-F238E27FC236}">
                  <a16:creationId xmlns:a16="http://schemas.microsoft.com/office/drawing/2014/main" id="{F86D383E-8064-4097-BEC9-43699356D471}"/>
                </a:ext>
              </a:extLst>
            </p:cNvPr>
            <p:cNvSpPr/>
            <p:nvPr/>
          </p:nvSpPr>
          <p:spPr bwMode="auto">
            <a:xfrm>
              <a:off x="8806966" y="1883418"/>
              <a:ext cx="528838" cy="187154"/>
            </a:xfrm>
            <a:custGeom>
              <a:gdLst>
                <a:gd fmla="*/ 4 w 505" name="T0"/>
                <a:gd fmla="*/ 0 h 180" name="T1"/>
                <a:gd fmla="*/ 0 w 505" name="T2"/>
                <a:gd fmla="*/ 2 h 180" name="T3"/>
                <a:gd fmla="*/ 272 w 505" name="T4"/>
                <a:gd fmla="*/ 84 h 180" name="T5"/>
                <a:gd fmla="*/ 425 w 505" name="T6"/>
                <a:gd fmla="*/ 123 h 180" name="T7"/>
                <a:gd fmla="*/ 505 w 505" name="T8"/>
                <a:gd fmla="*/ 180 h 180" name="T9"/>
                <a:gd fmla="*/ 426 w 505" name="T10"/>
                <a:gd fmla="*/ 109 h 180" name="T11"/>
                <a:gd fmla="*/ 335 w 505" name="T12"/>
                <a:gd fmla="*/ 68 h 180" name="T13"/>
                <a:gd fmla="*/ 273 w 505" name="T14"/>
                <a:gd fmla="*/ 60 h 180" name="T15"/>
                <a:gd fmla="*/ 120 w 505" name="T16"/>
                <a:gd fmla="*/ 46 h 180" name="T17"/>
                <a:gd fmla="*/ 6 w 505" name="T18"/>
                <a:gd fmla="*/ 1 h 180" name="T19"/>
                <a:gd fmla="*/ 6 w 505" name="T20"/>
                <a:gd fmla="*/ 0 h 180" name="T21"/>
                <a:gd fmla="*/ 4 w 505" name="T22"/>
                <a:gd fmla="*/ 0 h 180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180" w="505">
                  <a:moveTo>
                    <a:pt x="4" y="0"/>
                  </a:moveTo>
                  <a:cubicBezTo>
                    <a:pt x="3" y="1"/>
                    <a:pt x="2" y="1"/>
                    <a:pt x="0" y="2"/>
                  </a:cubicBezTo>
                  <a:cubicBezTo>
                    <a:pt x="65" y="84"/>
                    <a:pt x="176" y="84"/>
                    <a:pt x="272" y="84"/>
                  </a:cubicBezTo>
                  <a:cubicBezTo>
                    <a:pt x="327" y="84"/>
                    <a:pt x="377" y="96"/>
                    <a:pt x="425" y="123"/>
                  </a:cubicBezTo>
                  <a:cubicBezTo>
                    <a:pt x="453" y="140"/>
                    <a:pt x="480" y="159"/>
                    <a:pt x="505" y="180"/>
                  </a:cubicBezTo>
                  <a:cubicBezTo>
                    <a:pt x="480" y="154"/>
                    <a:pt x="455" y="129"/>
                    <a:pt x="426" y="109"/>
                  </a:cubicBezTo>
                  <a:cubicBezTo>
                    <a:pt x="399" y="89"/>
                    <a:pt x="368" y="74"/>
                    <a:pt x="335" y="68"/>
                  </a:cubicBezTo>
                  <a:cubicBezTo>
                    <a:pt x="314" y="64"/>
                    <a:pt x="294" y="62"/>
                    <a:pt x="273" y="60"/>
                  </a:cubicBezTo>
                  <a:cubicBezTo>
                    <a:pt x="222" y="57"/>
                    <a:pt x="171" y="54"/>
                    <a:pt x="120" y="46"/>
                  </a:cubicBezTo>
                  <a:cubicBezTo>
                    <a:pt x="82" y="39"/>
                    <a:pt x="34" y="31"/>
                    <a:pt x="6" y="1"/>
                  </a:cubicBezTo>
                  <a:cubicBezTo>
                    <a:pt x="6" y="1"/>
                    <a:pt x="6" y="0"/>
                    <a:pt x="6" y="0"/>
                  </a:cubicBezTo>
                  <a:cubicBezTo>
                    <a:pt x="5" y="0"/>
                    <a:pt x="5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18" name="Freeform 218">
              <a:extLst>
                <a:ext uri="{FF2B5EF4-FFF2-40B4-BE49-F238E27FC236}">
                  <a16:creationId xmlns:a16="http://schemas.microsoft.com/office/drawing/2014/main" id="{8F9AA163-CEE1-4977-95FB-00AFBD825DBF}"/>
                </a:ext>
              </a:extLst>
            </p:cNvPr>
            <p:cNvSpPr/>
            <p:nvPr/>
          </p:nvSpPr>
          <p:spPr bwMode="auto">
            <a:xfrm>
              <a:off x="8861910" y="1133087"/>
              <a:ext cx="283307" cy="726294"/>
            </a:xfrm>
            <a:custGeom>
              <a:gdLst>
                <a:gd fmla="*/ 93 w 270" name="T0"/>
                <a:gd fmla="*/ 663 h 698" name="T1"/>
                <a:gd fmla="*/ 245 w 270" name="T2"/>
                <a:gd fmla="*/ 463 h 698" name="T3"/>
                <a:gd fmla="*/ 246 w 270" name="T4"/>
                <a:gd fmla="*/ 459 h 698" name="T5"/>
                <a:gd fmla="*/ 171 w 270" name="T6"/>
                <a:gd fmla="*/ 130 h 698" name="T7"/>
                <a:gd fmla="*/ 145 w 270" name="T8"/>
                <a:gd fmla="*/ 101 h 698" name="T9"/>
                <a:gd fmla="*/ 142 w 270" name="T10"/>
                <a:gd fmla="*/ 100 h 698" name="T11"/>
                <a:gd fmla="*/ 142 w 270" name="T12"/>
                <a:gd fmla="*/ 98 h 698" name="T13"/>
                <a:gd fmla="*/ 102 w 270" name="T14"/>
                <a:gd fmla="*/ 62 h 698" name="T15"/>
                <a:gd fmla="*/ 34 w 270" name="T16"/>
                <a:gd fmla="*/ 16 h 698" name="T17"/>
                <a:gd fmla="*/ 3 w 270" name="T18"/>
                <a:gd fmla="*/ 0 h 698" name="T19"/>
                <a:gd fmla="*/ 39 w 270" name="T20"/>
                <a:gd fmla="*/ 28 h 698" name="T21"/>
                <a:gd fmla="*/ 115 w 270" name="T22"/>
                <a:gd fmla="*/ 104 h 698" name="T23"/>
                <a:gd fmla="*/ 181 w 270" name="T24"/>
                <a:gd fmla="*/ 194 h 698" name="T25"/>
                <a:gd fmla="*/ 216 w 270" name="T26"/>
                <a:gd fmla="*/ 417 h 698" name="T27"/>
                <a:gd fmla="*/ 0 w 270" name="T28"/>
                <a:gd fmla="*/ 698 h 698" name="T29"/>
                <a:gd fmla="*/ 31 w 270" name="T30"/>
                <a:gd fmla="*/ 694 h 698" name="T31"/>
                <a:gd fmla="*/ 45 w 270" name="T32"/>
                <a:gd fmla="*/ 689 h 698" name="T33"/>
                <a:gd fmla="*/ 45 w 270" name="T34"/>
                <a:gd fmla="*/ 688 h 698" name="T35"/>
                <a:gd fmla="*/ 93 w 270" name="T36"/>
                <a:gd fmla="*/ 663 h 698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698" w="270">
                  <a:moveTo>
                    <a:pt x="93" y="663"/>
                  </a:moveTo>
                  <a:cubicBezTo>
                    <a:pt x="166" y="617"/>
                    <a:pt x="222" y="546"/>
                    <a:pt x="245" y="463"/>
                  </a:cubicBezTo>
                  <a:cubicBezTo>
                    <a:pt x="246" y="462"/>
                    <a:pt x="246" y="460"/>
                    <a:pt x="246" y="459"/>
                  </a:cubicBezTo>
                  <a:cubicBezTo>
                    <a:pt x="270" y="345"/>
                    <a:pt x="242" y="222"/>
                    <a:pt x="171" y="130"/>
                  </a:cubicBezTo>
                  <a:cubicBezTo>
                    <a:pt x="163" y="120"/>
                    <a:pt x="154" y="111"/>
                    <a:pt x="145" y="101"/>
                  </a:cubicBezTo>
                  <a:cubicBezTo>
                    <a:pt x="144" y="101"/>
                    <a:pt x="142" y="101"/>
                    <a:pt x="142" y="100"/>
                  </a:cubicBezTo>
                  <a:cubicBezTo>
                    <a:pt x="142" y="99"/>
                    <a:pt x="142" y="99"/>
                    <a:pt x="142" y="98"/>
                  </a:cubicBezTo>
                  <a:cubicBezTo>
                    <a:pt x="129" y="85"/>
                    <a:pt x="116" y="73"/>
                    <a:pt x="102" y="62"/>
                  </a:cubicBezTo>
                  <a:cubicBezTo>
                    <a:pt x="80" y="44"/>
                    <a:pt x="58" y="29"/>
                    <a:pt x="34" y="16"/>
                  </a:cubicBezTo>
                  <a:cubicBezTo>
                    <a:pt x="24" y="10"/>
                    <a:pt x="13" y="5"/>
                    <a:pt x="3" y="0"/>
                  </a:cubicBezTo>
                  <a:cubicBezTo>
                    <a:pt x="15" y="9"/>
                    <a:pt x="27" y="18"/>
                    <a:pt x="39" y="28"/>
                  </a:cubicBezTo>
                  <a:cubicBezTo>
                    <a:pt x="66" y="51"/>
                    <a:pt x="91" y="77"/>
                    <a:pt x="115" y="104"/>
                  </a:cubicBezTo>
                  <a:cubicBezTo>
                    <a:pt x="140" y="131"/>
                    <a:pt x="164" y="161"/>
                    <a:pt x="181" y="194"/>
                  </a:cubicBezTo>
                  <a:cubicBezTo>
                    <a:pt x="217" y="263"/>
                    <a:pt x="232" y="341"/>
                    <a:pt x="216" y="417"/>
                  </a:cubicBezTo>
                  <a:cubicBezTo>
                    <a:pt x="191" y="537"/>
                    <a:pt x="109" y="643"/>
                    <a:pt x="0" y="698"/>
                  </a:cubicBezTo>
                  <a:cubicBezTo>
                    <a:pt x="11" y="696"/>
                    <a:pt x="21" y="695"/>
                    <a:pt x="31" y="694"/>
                  </a:cubicBezTo>
                  <a:cubicBezTo>
                    <a:pt x="36" y="692"/>
                    <a:pt x="41" y="691"/>
                    <a:pt x="45" y="689"/>
                  </a:cubicBezTo>
                  <a:cubicBezTo>
                    <a:pt x="45" y="688"/>
                    <a:pt x="45" y="688"/>
                    <a:pt x="45" y="688"/>
                  </a:cubicBezTo>
                  <a:lnTo>
                    <a:pt x="93" y="6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19" name="Freeform 219">
              <a:extLst>
                <a:ext uri="{FF2B5EF4-FFF2-40B4-BE49-F238E27FC236}">
                  <a16:creationId xmlns:a16="http://schemas.microsoft.com/office/drawing/2014/main" id="{F2CB270A-FC3D-4813-BB46-8DAD05AEC9C5}"/>
                </a:ext>
              </a:extLst>
            </p:cNvPr>
            <p:cNvSpPr/>
            <p:nvPr/>
          </p:nvSpPr>
          <p:spPr bwMode="auto">
            <a:xfrm>
              <a:off x="8970081" y="1809588"/>
              <a:ext cx="61812" cy="17170"/>
            </a:xfrm>
            <a:custGeom>
              <a:gdLst>
                <a:gd fmla="*/ 38 w 59" name="T0"/>
                <a:gd fmla="*/ 6 h 17" name="T1"/>
                <a:gd fmla="*/ 6 w 59" name="T2"/>
                <a:gd fmla="*/ 13 h 17" name="T3"/>
                <a:gd fmla="*/ 0 w 59" name="T4"/>
                <a:gd fmla="*/ 17 h 17" name="T5"/>
                <a:gd fmla="*/ 33 w 59" name="T6"/>
                <a:gd fmla="*/ 14 h 17" name="T7"/>
                <a:gd fmla="*/ 59 w 59" name="T8"/>
                <a:gd fmla="*/ 0 h 17" name="T9"/>
                <a:gd fmla="*/ 38 w 59" name="T10"/>
                <a:gd fmla="*/ 6 h 17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7" w="59">
                  <a:moveTo>
                    <a:pt x="38" y="6"/>
                  </a:moveTo>
                  <a:cubicBezTo>
                    <a:pt x="29" y="9"/>
                    <a:pt x="17" y="11"/>
                    <a:pt x="6" y="13"/>
                  </a:cubicBezTo>
                  <a:cubicBezTo>
                    <a:pt x="4" y="15"/>
                    <a:pt x="2" y="16"/>
                    <a:pt x="0" y="17"/>
                  </a:cubicBezTo>
                  <a:cubicBezTo>
                    <a:pt x="11" y="16"/>
                    <a:pt x="22" y="15"/>
                    <a:pt x="33" y="14"/>
                  </a:cubicBezTo>
                  <a:cubicBezTo>
                    <a:pt x="42" y="10"/>
                    <a:pt x="50" y="5"/>
                    <a:pt x="59" y="0"/>
                  </a:cubicBezTo>
                  <a:cubicBezTo>
                    <a:pt x="52" y="2"/>
                    <a:pt x="45" y="5"/>
                    <a:pt x="38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20" name="Freeform 220">
              <a:extLst>
                <a:ext uri="{FF2B5EF4-FFF2-40B4-BE49-F238E27FC236}">
                  <a16:creationId xmlns:a16="http://schemas.microsoft.com/office/drawing/2014/main" id="{EAD85D40-0F45-42CC-8336-DBD1D89F2A42}"/>
                </a:ext>
              </a:extLst>
            </p:cNvPr>
            <p:cNvSpPr/>
            <p:nvPr/>
          </p:nvSpPr>
          <p:spPr bwMode="auto">
            <a:xfrm>
              <a:off x="9548712" y="1194900"/>
              <a:ext cx="109888" cy="84134"/>
            </a:xfrm>
            <a:custGeom>
              <a:gdLst>
                <a:gd fmla="*/ 0 w 106" name="T0"/>
                <a:gd fmla="*/ 81 h 81" name="T1"/>
                <a:gd fmla="*/ 106 w 106" name="T2"/>
                <a:gd fmla="*/ 0 h 81" name="T3"/>
                <a:gd fmla="*/ 0 w 106" name="T4"/>
                <a:gd fmla="*/ 81 h 81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81" w="105">
                  <a:moveTo>
                    <a:pt x="0" y="81"/>
                  </a:moveTo>
                  <a:cubicBezTo>
                    <a:pt x="35" y="54"/>
                    <a:pt x="72" y="28"/>
                    <a:pt x="106" y="0"/>
                  </a:cubicBezTo>
                  <a:cubicBezTo>
                    <a:pt x="70" y="26"/>
                    <a:pt x="35" y="53"/>
                    <a:pt x="0" y="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21" name="Freeform 221">
              <a:extLst>
                <a:ext uri="{FF2B5EF4-FFF2-40B4-BE49-F238E27FC236}">
                  <a16:creationId xmlns:a16="http://schemas.microsoft.com/office/drawing/2014/main" id="{573DBE50-9DA8-48E5-A706-DE996FC5EE7C}"/>
                </a:ext>
              </a:extLst>
            </p:cNvPr>
            <p:cNvSpPr/>
            <p:nvPr/>
          </p:nvSpPr>
          <p:spPr bwMode="auto">
            <a:xfrm>
              <a:off x="9402766" y="1186314"/>
              <a:ext cx="257551" cy="207758"/>
            </a:xfrm>
            <a:custGeom>
              <a:gdLst>
                <a:gd fmla="*/ 13 w 247" name="T0"/>
                <a:gd fmla="*/ 156 h 199" name="T1"/>
                <a:gd fmla="*/ 0 w 247" name="T2"/>
                <a:gd fmla="*/ 199 h 199" name="T3"/>
                <a:gd fmla="*/ 39 w 247" name="T4"/>
                <a:gd fmla="*/ 164 h 199" name="T5"/>
                <a:gd fmla="*/ 126 w 247" name="T6"/>
                <a:gd fmla="*/ 93 h 199" name="T7"/>
                <a:gd fmla="*/ 247 w 247" name="T8"/>
                <a:gd fmla="*/ 0 h 199" name="T9"/>
                <a:gd fmla="*/ 246 w 247" name="T10"/>
                <a:gd fmla="*/ 1 h 199" name="T11"/>
                <a:gd fmla="*/ 195 w 247" name="T12"/>
                <a:gd fmla="*/ 34 h 199" name="T13"/>
                <a:gd fmla="*/ 13 w 247" name="T14"/>
                <a:gd fmla="*/ 156 h 199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99" w="246">
                  <a:moveTo>
                    <a:pt x="13" y="156"/>
                  </a:moveTo>
                  <a:cubicBezTo>
                    <a:pt x="9" y="171"/>
                    <a:pt x="4" y="185"/>
                    <a:pt x="0" y="199"/>
                  </a:cubicBezTo>
                  <a:cubicBezTo>
                    <a:pt x="12" y="187"/>
                    <a:pt x="26" y="175"/>
                    <a:pt x="39" y="164"/>
                  </a:cubicBezTo>
                  <a:cubicBezTo>
                    <a:pt x="68" y="140"/>
                    <a:pt x="97" y="117"/>
                    <a:pt x="126" y="93"/>
                  </a:cubicBezTo>
                  <a:cubicBezTo>
                    <a:pt x="166" y="62"/>
                    <a:pt x="206" y="31"/>
                    <a:pt x="247" y="0"/>
                  </a:cubicBezTo>
                  <a:cubicBezTo>
                    <a:pt x="246" y="0"/>
                    <a:pt x="246" y="1"/>
                    <a:pt x="246" y="1"/>
                  </a:cubicBezTo>
                  <a:cubicBezTo>
                    <a:pt x="229" y="12"/>
                    <a:pt x="212" y="23"/>
                    <a:pt x="195" y="34"/>
                  </a:cubicBezTo>
                  <a:cubicBezTo>
                    <a:pt x="134" y="74"/>
                    <a:pt x="73" y="115"/>
                    <a:pt x="13" y="1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22" name="Freeform 222">
              <a:extLst>
                <a:ext uri="{FF2B5EF4-FFF2-40B4-BE49-F238E27FC236}">
                  <a16:creationId xmlns:a16="http://schemas.microsoft.com/office/drawing/2014/main" id="{C82EBFF2-9991-4368-9180-4A29A6D0CE29}"/>
                </a:ext>
              </a:extLst>
            </p:cNvPr>
            <p:cNvSpPr/>
            <p:nvPr/>
          </p:nvSpPr>
          <p:spPr bwMode="auto">
            <a:xfrm>
              <a:off x="8769191" y="1093596"/>
              <a:ext cx="271287" cy="788106"/>
            </a:xfrm>
            <a:custGeom>
              <a:gdLst>
                <a:gd fmla="*/ 148 w 260" name="T0"/>
                <a:gd fmla="*/ 668 h 757" name="T1"/>
                <a:gd fmla="*/ 248 w 260" name="T2"/>
                <a:gd fmla="*/ 478 h 757" name="T3"/>
                <a:gd fmla="*/ 231 w 260" name="T4"/>
                <a:gd fmla="*/ 270 h 757" name="T5"/>
                <a:gd fmla="*/ 39 w 260" name="T6"/>
                <a:gd fmla="*/ 7 h 757" name="T7"/>
                <a:gd fmla="*/ 29 w 260" name="T8"/>
                <a:gd fmla="*/ 0 h 757" name="T9"/>
                <a:gd fmla="*/ 110 w 260" name="T10"/>
                <a:gd fmla="*/ 92 h 757" name="T11"/>
                <a:gd fmla="*/ 204 w 260" name="T12"/>
                <a:gd fmla="*/ 477 h 757" name="T13"/>
                <a:gd fmla="*/ 177 w 260" name="T14"/>
                <a:gd fmla="*/ 568 h 757" name="T15"/>
                <a:gd fmla="*/ 126 w 260" name="T16"/>
                <a:gd fmla="*/ 645 h 757" name="T17"/>
                <a:gd fmla="*/ 0 w 260" name="T18"/>
                <a:gd fmla="*/ 757 h 757" name="T19"/>
                <a:gd fmla="*/ 84 w 260" name="T20"/>
                <a:gd fmla="*/ 722 h 757" name="T21"/>
                <a:gd fmla="*/ 148 w 260" name="T22"/>
                <a:gd fmla="*/ 668 h 757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757" w="260">
                  <a:moveTo>
                    <a:pt x="148" y="668"/>
                  </a:moveTo>
                  <a:cubicBezTo>
                    <a:pt x="202" y="616"/>
                    <a:pt x="235" y="551"/>
                    <a:pt x="248" y="478"/>
                  </a:cubicBezTo>
                  <a:cubicBezTo>
                    <a:pt x="260" y="408"/>
                    <a:pt x="255" y="336"/>
                    <a:pt x="231" y="270"/>
                  </a:cubicBezTo>
                  <a:cubicBezTo>
                    <a:pt x="193" y="166"/>
                    <a:pt x="120" y="81"/>
                    <a:pt x="39" y="7"/>
                  </a:cubicBezTo>
                  <a:cubicBezTo>
                    <a:pt x="36" y="5"/>
                    <a:pt x="32" y="3"/>
                    <a:pt x="29" y="0"/>
                  </a:cubicBezTo>
                  <a:cubicBezTo>
                    <a:pt x="56" y="31"/>
                    <a:pt x="85" y="60"/>
                    <a:pt x="110" y="92"/>
                  </a:cubicBezTo>
                  <a:cubicBezTo>
                    <a:pt x="194" y="197"/>
                    <a:pt x="226" y="344"/>
                    <a:pt x="204" y="477"/>
                  </a:cubicBezTo>
                  <a:cubicBezTo>
                    <a:pt x="199" y="508"/>
                    <a:pt x="190" y="539"/>
                    <a:pt x="177" y="568"/>
                  </a:cubicBezTo>
                  <a:cubicBezTo>
                    <a:pt x="163" y="596"/>
                    <a:pt x="145" y="620"/>
                    <a:pt x="126" y="645"/>
                  </a:cubicBezTo>
                  <a:cubicBezTo>
                    <a:pt x="93" y="688"/>
                    <a:pt x="54" y="738"/>
                    <a:pt x="0" y="757"/>
                  </a:cubicBezTo>
                  <a:cubicBezTo>
                    <a:pt x="31" y="753"/>
                    <a:pt x="59" y="742"/>
                    <a:pt x="84" y="722"/>
                  </a:cubicBezTo>
                  <a:cubicBezTo>
                    <a:pt x="106" y="705"/>
                    <a:pt x="128" y="687"/>
                    <a:pt x="148" y="6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23" name="Freeform 223">
              <a:extLst>
                <a:ext uri="{FF2B5EF4-FFF2-40B4-BE49-F238E27FC236}">
                  <a16:creationId xmlns:a16="http://schemas.microsoft.com/office/drawing/2014/main" id="{B3D12D6A-967A-4EA9-A788-936930BFCB5E}"/>
                </a:ext>
              </a:extLst>
            </p:cNvPr>
            <p:cNvSpPr/>
            <p:nvPr/>
          </p:nvSpPr>
          <p:spPr bwMode="auto">
            <a:xfrm>
              <a:off x="9224198" y="707270"/>
              <a:ext cx="154531" cy="250683"/>
            </a:xfrm>
            <a:custGeom>
              <a:gdLst>
                <a:gd fmla="*/ 0 w 148" name="T0"/>
                <a:gd fmla="*/ 241 h 241" name="T1"/>
                <a:gd fmla="*/ 36 w 148" name="T2"/>
                <a:gd fmla="*/ 223 h 241" name="T3"/>
                <a:gd fmla="*/ 36 w 148" name="T4"/>
                <a:gd fmla="*/ 222 h 241" name="T5"/>
                <a:gd fmla="*/ 148 w 148" name="T6"/>
                <a:gd fmla="*/ 0 h 241" name="T7"/>
                <a:gd fmla="*/ 88 w 148" name="T8"/>
                <a:gd fmla="*/ 120 h 241" name="T9"/>
                <a:gd fmla="*/ 0 w 148" name="T10"/>
                <a:gd fmla="*/ 241 h 24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41" w="148">
                  <a:moveTo>
                    <a:pt x="0" y="241"/>
                  </a:moveTo>
                  <a:cubicBezTo>
                    <a:pt x="12" y="235"/>
                    <a:pt x="24" y="230"/>
                    <a:pt x="36" y="223"/>
                  </a:cubicBezTo>
                  <a:cubicBezTo>
                    <a:pt x="36" y="223"/>
                    <a:pt x="36" y="223"/>
                    <a:pt x="36" y="222"/>
                  </a:cubicBezTo>
                  <a:cubicBezTo>
                    <a:pt x="94" y="161"/>
                    <a:pt x="126" y="80"/>
                    <a:pt x="148" y="0"/>
                  </a:cubicBezTo>
                  <a:cubicBezTo>
                    <a:pt x="130" y="41"/>
                    <a:pt x="110" y="81"/>
                    <a:pt x="88" y="120"/>
                  </a:cubicBezTo>
                  <a:cubicBezTo>
                    <a:pt x="63" y="163"/>
                    <a:pt x="35" y="205"/>
                    <a:pt x="0" y="2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24" name="Freeform 224">
              <a:extLst>
                <a:ext uri="{FF2B5EF4-FFF2-40B4-BE49-F238E27FC236}">
                  <a16:creationId xmlns:a16="http://schemas.microsoft.com/office/drawing/2014/main" id="{7A0EF735-D698-4B26-9C58-0101194437F6}"/>
                </a:ext>
              </a:extLst>
            </p:cNvPr>
            <p:cNvSpPr/>
            <p:nvPr/>
          </p:nvSpPr>
          <p:spPr bwMode="auto">
            <a:xfrm flipH="1">
              <a:off x="8770908" y="1888570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25" name="Freeform 225">
              <a:extLst>
                <a:ext uri="{FF2B5EF4-FFF2-40B4-BE49-F238E27FC236}">
                  <a16:creationId xmlns:a16="http://schemas.microsoft.com/office/drawing/2014/main" id="{47A81D22-C641-4DCC-A875-FAA110D3FEAD}"/>
                </a:ext>
              </a:extLst>
            </p:cNvPr>
            <p:cNvSpPr/>
            <p:nvPr/>
          </p:nvSpPr>
          <p:spPr bwMode="auto">
            <a:xfrm>
              <a:off x="7958764" y="1040369"/>
              <a:ext cx="455007" cy="776087"/>
            </a:xfrm>
            <a:custGeom>
              <a:gdLst>
                <a:gd fmla="*/ 61 w 435" name="T0"/>
                <a:gd fmla="*/ 400 h 745" name="T1"/>
                <a:gd fmla="*/ 170 w 435" name="T2"/>
                <a:gd fmla="*/ 584 h 745" name="T3"/>
                <a:gd fmla="*/ 340 w 435" name="T4"/>
                <a:gd fmla="*/ 719 h 745" name="T5"/>
                <a:gd fmla="*/ 435 w 435" name="T6"/>
                <a:gd fmla="*/ 745 h 745" name="T7"/>
                <a:gd fmla="*/ 313 w 435" name="T8"/>
                <a:gd fmla="*/ 698 h 745" name="T9"/>
                <a:gd fmla="*/ 159 w 435" name="T10"/>
                <a:gd fmla="*/ 547 h 745" name="T11"/>
                <a:gd fmla="*/ 47 w 435" name="T12"/>
                <a:gd fmla="*/ 332 h 745" name="T13"/>
                <a:gd fmla="*/ 19 w 435" name="T14"/>
                <a:gd fmla="*/ 210 h 745" name="T15"/>
                <a:gd fmla="*/ 10 w 435" name="T16"/>
                <a:gd fmla="*/ 78 h 745" name="T17"/>
                <a:gd fmla="*/ 0 w 435" name="T18"/>
                <a:gd fmla="*/ 0 h 745" name="T19"/>
                <a:gd fmla="*/ 6 w 435" name="T20"/>
                <a:gd fmla="*/ 171 h 745" name="T21"/>
                <a:gd fmla="*/ 25 w 435" name="T22"/>
                <a:gd fmla="*/ 296 h 745" name="T23"/>
                <a:gd fmla="*/ 61 w 435" name="T24"/>
                <a:gd fmla="*/ 400 h 745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745" w="435">
                  <a:moveTo>
                    <a:pt x="61" y="400"/>
                  </a:moveTo>
                  <a:cubicBezTo>
                    <a:pt x="89" y="466"/>
                    <a:pt x="124" y="529"/>
                    <a:pt x="170" y="584"/>
                  </a:cubicBezTo>
                  <a:cubicBezTo>
                    <a:pt x="217" y="640"/>
                    <a:pt x="274" y="688"/>
                    <a:pt x="340" y="719"/>
                  </a:cubicBezTo>
                  <a:cubicBezTo>
                    <a:pt x="370" y="733"/>
                    <a:pt x="402" y="740"/>
                    <a:pt x="435" y="745"/>
                  </a:cubicBezTo>
                  <a:cubicBezTo>
                    <a:pt x="393" y="734"/>
                    <a:pt x="351" y="718"/>
                    <a:pt x="313" y="698"/>
                  </a:cubicBezTo>
                  <a:cubicBezTo>
                    <a:pt x="249" y="663"/>
                    <a:pt x="197" y="609"/>
                    <a:pt x="159" y="547"/>
                  </a:cubicBezTo>
                  <a:cubicBezTo>
                    <a:pt x="117" y="478"/>
                    <a:pt x="73" y="409"/>
                    <a:pt x="47" y="332"/>
                  </a:cubicBezTo>
                  <a:cubicBezTo>
                    <a:pt x="34" y="293"/>
                    <a:pt x="23" y="252"/>
                    <a:pt x="19" y="210"/>
                  </a:cubicBezTo>
                  <a:cubicBezTo>
                    <a:pt x="14" y="166"/>
                    <a:pt x="13" y="122"/>
                    <a:pt x="10" y="78"/>
                  </a:cubicBezTo>
                  <a:cubicBezTo>
                    <a:pt x="8" y="52"/>
                    <a:pt x="5" y="26"/>
                    <a:pt x="0" y="0"/>
                  </a:cubicBezTo>
                  <a:cubicBezTo>
                    <a:pt x="5" y="57"/>
                    <a:pt x="3" y="114"/>
                    <a:pt x="6" y="171"/>
                  </a:cubicBezTo>
                  <a:cubicBezTo>
                    <a:pt x="8" y="213"/>
                    <a:pt x="13" y="256"/>
                    <a:pt x="25" y="296"/>
                  </a:cubicBezTo>
                  <a:cubicBezTo>
                    <a:pt x="35" y="331"/>
                    <a:pt x="47" y="366"/>
                    <a:pt x="61" y="4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26" name="Freeform 226">
              <a:extLst>
                <a:ext uri="{FF2B5EF4-FFF2-40B4-BE49-F238E27FC236}">
                  <a16:creationId xmlns:a16="http://schemas.microsoft.com/office/drawing/2014/main" id="{E3B292E6-4D9A-484C-B136-44A1BECE0281}"/>
                </a:ext>
              </a:extLst>
            </p:cNvPr>
            <p:cNvSpPr/>
            <p:nvPr/>
          </p:nvSpPr>
          <p:spPr bwMode="auto">
            <a:xfrm>
              <a:off x="8175107" y="803422"/>
              <a:ext cx="197456" cy="230079"/>
            </a:xfrm>
            <a:custGeom>
              <a:gdLst>
                <a:gd fmla="*/ 103 w 189" name="T0"/>
                <a:gd fmla="*/ 80 h 221" name="T1"/>
                <a:gd fmla="*/ 0 w 189" name="T2"/>
                <a:gd fmla="*/ 0 h 221" name="T3"/>
                <a:gd fmla="*/ 63 w 189" name="T4"/>
                <a:gd fmla="*/ 60 h 221" name="T5"/>
                <a:gd fmla="*/ 124 w 189" name="T6"/>
                <a:gd fmla="*/ 182 h 221" name="T7"/>
                <a:gd fmla="*/ 130 w 189" name="T8"/>
                <a:gd fmla="*/ 185 h 221" name="T9"/>
                <a:gd fmla="*/ 189 w 189" name="T10"/>
                <a:gd fmla="*/ 221 h 221" name="T11"/>
                <a:gd fmla="*/ 103 w 189" name="T12"/>
                <a:gd fmla="*/ 80 h 22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21" w="189">
                  <a:moveTo>
                    <a:pt x="103" y="80"/>
                  </a:moveTo>
                  <a:cubicBezTo>
                    <a:pt x="74" y="47"/>
                    <a:pt x="38" y="18"/>
                    <a:pt x="0" y="0"/>
                  </a:cubicBezTo>
                  <a:cubicBezTo>
                    <a:pt x="23" y="14"/>
                    <a:pt x="47" y="39"/>
                    <a:pt x="63" y="60"/>
                  </a:cubicBezTo>
                  <a:cubicBezTo>
                    <a:pt x="91" y="96"/>
                    <a:pt x="110" y="139"/>
                    <a:pt x="124" y="182"/>
                  </a:cubicBezTo>
                  <a:cubicBezTo>
                    <a:pt x="126" y="183"/>
                    <a:pt x="128" y="184"/>
                    <a:pt x="130" y="185"/>
                  </a:cubicBezTo>
                  <a:cubicBezTo>
                    <a:pt x="151" y="196"/>
                    <a:pt x="170" y="208"/>
                    <a:pt x="189" y="221"/>
                  </a:cubicBezTo>
                  <a:cubicBezTo>
                    <a:pt x="165" y="171"/>
                    <a:pt x="140" y="121"/>
                    <a:pt x="103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27" name="Freeform 227">
              <a:extLst>
                <a:ext uri="{FF2B5EF4-FFF2-40B4-BE49-F238E27FC236}">
                  <a16:creationId xmlns:a16="http://schemas.microsoft.com/office/drawing/2014/main" id="{7909A4F0-5AB6-45E7-AA75-921D633B9B95}"/>
                </a:ext>
              </a:extLst>
            </p:cNvPr>
            <p:cNvSpPr/>
            <p:nvPr/>
          </p:nvSpPr>
          <p:spPr bwMode="auto">
            <a:xfrm>
              <a:off x="8683341" y="1072992"/>
              <a:ext cx="94436" cy="808710"/>
            </a:xfrm>
            <a:custGeom>
              <a:gdLst>
                <a:gd fmla="*/ 74 w 91" name="T0"/>
                <a:gd fmla="*/ 402 h 777" name="T1"/>
                <a:gd fmla="*/ 82 w 91" name="T2"/>
                <a:gd fmla="*/ 197 h 777" name="T3"/>
                <a:gd fmla="*/ 60 w 91" name="T4"/>
                <a:gd fmla="*/ 55 h 777" name="T5"/>
                <a:gd fmla="*/ 51 w 91" name="T6"/>
                <a:gd fmla="*/ 0 h 777" name="T7"/>
                <a:gd fmla="*/ 33 w 91" name="T8"/>
                <a:gd fmla="*/ 367 h 777" name="T9"/>
                <a:gd fmla="*/ 16 w 91" name="T10"/>
                <a:gd fmla="*/ 586 h 777" name="T11"/>
                <a:gd fmla="*/ 15 w 91" name="T12"/>
                <a:gd fmla="*/ 775 h 777" name="T13"/>
                <a:gd fmla="*/ 19 w 91" name="T14"/>
                <a:gd fmla="*/ 777 h 777" name="T15"/>
                <a:gd fmla="*/ 19 w 91" name="T16"/>
                <a:gd fmla="*/ 777 h 777" name="T17"/>
                <a:gd fmla="*/ 29 w 91" name="T18"/>
                <a:gd fmla="*/ 660 h 777" name="T19"/>
                <a:gd fmla="*/ 74 w 91" name="T20"/>
                <a:gd fmla="*/ 402 h 777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777" w="91">
                  <a:moveTo>
                    <a:pt x="74" y="402"/>
                  </a:moveTo>
                  <a:cubicBezTo>
                    <a:pt x="83" y="335"/>
                    <a:pt x="91" y="265"/>
                    <a:pt x="82" y="197"/>
                  </a:cubicBezTo>
                  <a:cubicBezTo>
                    <a:pt x="77" y="150"/>
                    <a:pt x="68" y="103"/>
                    <a:pt x="60" y="55"/>
                  </a:cubicBezTo>
                  <a:cubicBezTo>
                    <a:pt x="57" y="37"/>
                    <a:pt x="54" y="19"/>
                    <a:pt x="51" y="0"/>
                  </a:cubicBezTo>
                  <a:cubicBezTo>
                    <a:pt x="63" y="122"/>
                    <a:pt x="43" y="245"/>
                    <a:pt x="33" y="367"/>
                  </a:cubicBezTo>
                  <a:cubicBezTo>
                    <a:pt x="27" y="440"/>
                    <a:pt x="22" y="513"/>
                    <a:pt x="16" y="586"/>
                  </a:cubicBezTo>
                  <a:cubicBezTo>
                    <a:pt x="11" y="647"/>
                    <a:pt x="0" y="714"/>
                    <a:pt x="15" y="775"/>
                  </a:cubicBezTo>
                  <a:cubicBezTo>
                    <a:pt x="16" y="777"/>
                    <a:pt x="18" y="777"/>
                    <a:pt x="19" y="777"/>
                  </a:cubicBezTo>
                  <a:cubicBezTo>
                    <a:pt x="19" y="777"/>
                    <a:pt x="19" y="777"/>
                    <a:pt x="19" y="777"/>
                  </a:cubicBezTo>
                  <a:cubicBezTo>
                    <a:pt x="17" y="738"/>
                    <a:pt x="21" y="699"/>
                    <a:pt x="29" y="660"/>
                  </a:cubicBezTo>
                  <a:cubicBezTo>
                    <a:pt x="48" y="575"/>
                    <a:pt x="63" y="489"/>
                    <a:pt x="74" y="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28" name="Freeform 228">
              <a:extLst>
                <a:ext uri="{FF2B5EF4-FFF2-40B4-BE49-F238E27FC236}">
                  <a16:creationId xmlns:a16="http://schemas.microsoft.com/office/drawing/2014/main" id="{DFB1344D-D846-4648-89B6-95958809D547}"/>
                </a:ext>
              </a:extLst>
            </p:cNvPr>
            <p:cNvSpPr/>
            <p:nvPr/>
          </p:nvSpPr>
          <p:spPr bwMode="auto">
            <a:xfrm>
              <a:off x="8676473" y="1886852"/>
              <a:ext cx="44642" cy="254117"/>
            </a:xfrm>
            <a:custGeom>
              <a:gdLst>
                <a:gd fmla="*/ 24 w 42" name="T0"/>
                <a:gd fmla="*/ 219 h 245" name="T1"/>
                <a:gd fmla="*/ 33 w 42" name="T2"/>
                <a:gd fmla="*/ 173 h 245" name="T3"/>
                <a:gd fmla="*/ 21 w 42" name="T4"/>
                <a:gd fmla="*/ 3 h 245" name="T5"/>
                <a:gd fmla="*/ 5 w 42" name="T6"/>
                <a:gd fmla="*/ 0 h 245" name="T7"/>
                <a:gd fmla="*/ 17 w 42" name="T8"/>
                <a:gd fmla="*/ 140 h 245" name="T9"/>
                <a:gd fmla="*/ 14 w 42" name="T10"/>
                <a:gd fmla="*/ 245 h 245" name="T11"/>
                <a:gd fmla="*/ 24 w 42" name="T12"/>
                <a:gd fmla="*/ 219 h 24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45" w="42">
                  <a:moveTo>
                    <a:pt x="24" y="219"/>
                  </a:moveTo>
                  <a:cubicBezTo>
                    <a:pt x="27" y="204"/>
                    <a:pt x="31" y="188"/>
                    <a:pt x="33" y="173"/>
                  </a:cubicBezTo>
                  <a:cubicBezTo>
                    <a:pt x="42" y="116"/>
                    <a:pt x="38" y="58"/>
                    <a:pt x="21" y="3"/>
                  </a:cubicBezTo>
                  <a:cubicBezTo>
                    <a:pt x="16" y="2"/>
                    <a:pt x="11" y="2"/>
                    <a:pt x="5" y="0"/>
                  </a:cubicBezTo>
                  <a:cubicBezTo>
                    <a:pt x="0" y="47"/>
                    <a:pt x="13" y="93"/>
                    <a:pt x="17" y="140"/>
                  </a:cubicBezTo>
                  <a:cubicBezTo>
                    <a:pt x="19" y="174"/>
                    <a:pt x="17" y="210"/>
                    <a:pt x="14" y="245"/>
                  </a:cubicBezTo>
                  <a:cubicBezTo>
                    <a:pt x="18" y="236"/>
                    <a:pt x="22" y="227"/>
                    <a:pt x="24" y="2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29" name="Freeform 229">
              <a:extLst>
                <a:ext uri="{FF2B5EF4-FFF2-40B4-BE49-F238E27FC236}">
                  <a16:creationId xmlns:a16="http://schemas.microsoft.com/office/drawing/2014/main" id="{2B7A9805-2E11-4E10-A54D-46195FD254C0}"/>
                </a:ext>
              </a:extLst>
            </p:cNvPr>
            <p:cNvSpPr/>
            <p:nvPr/>
          </p:nvSpPr>
          <p:spPr bwMode="auto">
            <a:xfrm>
              <a:off x="8480734" y="1838776"/>
              <a:ext cx="157965" cy="30906"/>
            </a:xfrm>
            <a:custGeom>
              <a:gdLst>
                <a:gd fmla="*/ 151 w 151" name="T0"/>
                <a:gd fmla="*/ 28 h 30" name="T1"/>
                <a:gd fmla="*/ 139 w 151" name="T2"/>
                <a:gd fmla="*/ 20 h 30" name="T3"/>
                <a:gd fmla="*/ 138 w 151" name="T4"/>
                <a:gd fmla="*/ 20 h 30" name="T5"/>
                <a:gd fmla="*/ 36 w 151" name="T6"/>
                <a:gd fmla="*/ 4 h 30" name="T7"/>
                <a:gd fmla="*/ 0 w 151" name="T8"/>
                <a:gd fmla="*/ 0 h 30" name="T9"/>
                <a:gd fmla="*/ 31 w 151" name="T10"/>
                <a:gd fmla="*/ 14 h 30" name="T11"/>
                <a:gd fmla="*/ 151 w 151" name="T12"/>
                <a:gd fmla="*/ 28 h 30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0" w="151">
                  <a:moveTo>
                    <a:pt x="151" y="28"/>
                  </a:moveTo>
                  <a:cubicBezTo>
                    <a:pt x="147" y="25"/>
                    <a:pt x="143" y="23"/>
                    <a:pt x="139" y="20"/>
                  </a:cubicBezTo>
                  <a:cubicBezTo>
                    <a:pt x="139" y="20"/>
                    <a:pt x="138" y="20"/>
                    <a:pt x="138" y="20"/>
                  </a:cubicBezTo>
                  <a:cubicBezTo>
                    <a:pt x="105" y="28"/>
                    <a:pt x="69" y="17"/>
                    <a:pt x="36" y="4"/>
                  </a:cubicBezTo>
                  <a:cubicBezTo>
                    <a:pt x="24" y="3"/>
                    <a:pt x="12" y="1"/>
                    <a:pt x="0" y="0"/>
                  </a:cubicBezTo>
                  <a:cubicBezTo>
                    <a:pt x="10" y="5"/>
                    <a:pt x="20" y="10"/>
                    <a:pt x="31" y="14"/>
                  </a:cubicBezTo>
                  <a:cubicBezTo>
                    <a:pt x="69" y="29"/>
                    <a:pt x="111" y="30"/>
                    <a:pt x="151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30" name="Freeform 230">
              <a:extLst>
                <a:ext uri="{FF2B5EF4-FFF2-40B4-BE49-F238E27FC236}">
                  <a16:creationId xmlns:a16="http://schemas.microsoft.com/office/drawing/2014/main" id="{23F2C5DB-14D9-45A1-B01F-F604F3C2198D}"/>
                </a:ext>
              </a:extLst>
            </p:cNvPr>
            <p:cNvSpPr/>
            <p:nvPr/>
          </p:nvSpPr>
          <p:spPr bwMode="auto">
            <a:xfrm>
              <a:off x="8705662" y="1069558"/>
              <a:ext cx="140795" cy="812144"/>
            </a:xfrm>
            <a:custGeom>
              <a:gdLst>
                <a:gd fmla="*/ 69 w 134" name="T0"/>
                <a:gd fmla="*/ 608 h 780" name="T1"/>
                <a:gd fmla="*/ 127 w 134" name="T2"/>
                <a:gd fmla="*/ 383 h 780" name="T3"/>
                <a:gd fmla="*/ 96 w 134" name="T4"/>
                <a:gd fmla="*/ 153 h 780" name="T5"/>
                <a:gd fmla="*/ 34 w 134" name="T6"/>
                <a:gd fmla="*/ 0 h 780" name="T7"/>
                <a:gd fmla="*/ 57 w 134" name="T8"/>
                <a:gd fmla="*/ 134 h 780" name="T9"/>
                <a:gd fmla="*/ 68 w 134" name="T10"/>
                <a:gd fmla="*/ 273 h 780" name="T11"/>
                <a:gd fmla="*/ 39 w 134" name="T12"/>
                <a:gd fmla="*/ 525 h 780" name="T13"/>
                <a:gd fmla="*/ 15 w 134" name="T14"/>
                <a:gd fmla="*/ 651 h 780" name="T15"/>
                <a:gd fmla="*/ 3 w 134" name="T16"/>
                <a:gd fmla="*/ 780 h 780" name="T17"/>
                <a:gd fmla="*/ 5 w 134" name="T18"/>
                <a:gd fmla="*/ 780 h 780" name="T19"/>
                <a:gd fmla="*/ 25 w 134" name="T20"/>
                <a:gd fmla="*/ 706 h 780" name="T21"/>
                <a:gd fmla="*/ 69 w 134" name="T22"/>
                <a:gd fmla="*/ 608 h 780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780" w="134">
                  <a:moveTo>
                    <a:pt x="69" y="608"/>
                  </a:moveTo>
                  <a:cubicBezTo>
                    <a:pt x="97" y="536"/>
                    <a:pt x="120" y="461"/>
                    <a:pt x="127" y="383"/>
                  </a:cubicBezTo>
                  <a:cubicBezTo>
                    <a:pt x="134" y="304"/>
                    <a:pt x="123" y="227"/>
                    <a:pt x="96" y="153"/>
                  </a:cubicBezTo>
                  <a:cubicBezTo>
                    <a:pt x="78" y="101"/>
                    <a:pt x="55" y="51"/>
                    <a:pt x="34" y="0"/>
                  </a:cubicBezTo>
                  <a:cubicBezTo>
                    <a:pt x="42" y="45"/>
                    <a:pt x="50" y="89"/>
                    <a:pt x="57" y="134"/>
                  </a:cubicBezTo>
                  <a:cubicBezTo>
                    <a:pt x="65" y="181"/>
                    <a:pt x="70" y="225"/>
                    <a:pt x="68" y="273"/>
                  </a:cubicBezTo>
                  <a:cubicBezTo>
                    <a:pt x="66" y="358"/>
                    <a:pt x="54" y="441"/>
                    <a:pt x="39" y="525"/>
                  </a:cubicBezTo>
                  <a:cubicBezTo>
                    <a:pt x="31" y="567"/>
                    <a:pt x="25" y="609"/>
                    <a:pt x="15" y="651"/>
                  </a:cubicBezTo>
                  <a:cubicBezTo>
                    <a:pt x="6" y="694"/>
                    <a:pt x="0" y="736"/>
                    <a:pt x="3" y="780"/>
                  </a:cubicBezTo>
                  <a:cubicBezTo>
                    <a:pt x="4" y="780"/>
                    <a:pt x="4" y="780"/>
                    <a:pt x="5" y="780"/>
                  </a:cubicBezTo>
                  <a:cubicBezTo>
                    <a:pt x="3" y="753"/>
                    <a:pt x="12" y="729"/>
                    <a:pt x="25" y="706"/>
                  </a:cubicBezTo>
                  <a:cubicBezTo>
                    <a:pt x="43" y="674"/>
                    <a:pt x="56" y="642"/>
                    <a:pt x="69" y="6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31" name="Freeform 231">
              <a:extLst>
                <a:ext uri="{FF2B5EF4-FFF2-40B4-BE49-F238E27FC236}">
                  <a16:creationId xmlns:a16="http://schemas.microsoft.com/office/drawing/2014/main" id="{44CF8FA2-A4CE-4400-9640-B1C8591FF97E}"/>
                </a:ext>
              </a:extLst>
            </p:cNvPr>
            <p:cNvSpPr/>
            <p:nvPr/>
          </p:nvSpPr>
          <p:spPr bwMode="auto">
            <a:xfrm flipH="1">
              <a:off x="8329638" y="1814738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32" name="Freeform 232">
              <a:extLst>
                <a:ext uri="{FF2B5EF4-FFF2-40B4-BE49-F238E27FC236}">
                  <a16:creationId xmlns:a16="http://schemas.microsoft.com/office/drawing/2014/main" id="{24CF8085-8FBB-4420-8D48-D1C7C7366AFF}"/>
                </a:ext>
              </a:extLst>
            </p:cNvPr>
            <p:cNvSpPr/>
            <p:nvPr/>
          </p:nvSpPr>
          <p:spPr bwMode="auto">
            <a:xfrm>
              <a:off x="8121879" y="1855946"/>
              <a:ext cx="382893" cy="260985"/>
            </a:xfrm>
            <a:custGeom>
              <a:gdLst>
                <a:gd fmla="*/ 252 w 366" name="T0"/>
                <a:gd fmla="*/ 77 h 251" name="T1"/>
                <a:gd fmla="*/ 212 w 366" name="T2"/>
                <a:gd fmla="*/ 121 h 251" name="T3"/>
                <a:gd fmla="*/ 163 w 366" name="T4"/>
                <a:gd fmla="*/ 164 h 251" name="T5"/>
                <a:gd fmla="*/ 0 w 366" name="T6"/>
                <a:gd fmla="*/ 251 h 251" name="T7"/>
                <a:gd fmla="*/ 232 w 366" name="T8"/>
                <a:gd fmla="*/ 149 h 251" name="T9"/>
                <a:gd fmla="*/ 366 w 366" name="T10"/>
                <a:gd fmla="*/ 8 h 251" name="T11"/>
                <a:gd fmla="*/ 348 w 366" name="T12"/>
                <a:gd fmla="*/ 0 h 251" name="T13"/>
                <a:gd fmla="*/ 252 w 366" name="T14"/>
                <a:gd fmla="*/ 77 h 251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251" w="366">
                  <a:moveTo>
                    <a:pt x="252" y="77"/>
                  </a:moveTo>
                  <a:cubicBezTo>
                    <a:pt x="239" y="92"/>
                    <a:pt x="226" y="107"/>
                    <a:pt x="212" y="121"/>
                  </a:cubicBezTo>
                  <a:cubicBezTo>
                    <a:pt x="197" y="137"/>
                    <a:pt x="180" y="151"/>
                    <a:pt x="163" y="164"/>
                  </a:cubicBezTo>
                  <a:cubicBezTo>
                    <a:pt x="114" y="204"/>
                    <a:pt x="60" y="237"/>
                    <a:pt x="0" y="251"/>
                  </a:cubicBezTo>
                  <a:cubicBezTo>
                    <a:pt x="87" y="248"/>
                    <a:pt x="163" y="197"/>
                    <a:pt x="232" y="149"/>
                  </a:cubicBezTo>
                  <a:cubicBezTo>
                    <a:pt x="286" y="111"/>
                    <a:pt x="309" y="42"/>
                    <a:pt x="366" y="8"/>
                  </a:cubicBezTo>
                  <a:cubicBezTo>
                    <a:pt x="360" y="6"/>
                    <a:pt x="354" y="3"/>
                    <a:pt x="348" y="0"/>
                  </a:cubicBezTo>
                  <a:cubicBezTo>
                    <a:pt x="310" y="15"/>
                    <a:pt x="279" y="47"/>
                    <a:pt x="252" y="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33" name="Freeform 233">
              <a:extLst>
                <a:ext uri="{FF2B5EF4-FFF2-40B4-BE49-F238E27FC236}">
                  <a16:creationId xmlns:a16="http://schemas.microsoft.com/office/drawing/2014/main" id="{A6E29B7C-6806-42D4-B44D-E47FFA47E8F1}"/>
                </a:ext>
              </a:extLst>
            </p:cNvPr>
            <p:cNvSpPr/>
            <p:nvPr/>
          </p:nvSpPr>
          <p:spPr bwMode="auto">
            <a:xfrm>
              <a:off x="8226617" y="980273"/>
              <a:ext cx="20604" cy="176852"/>
            </a:xfrm>
            <a:custGeom>
              <a:gdLst>
                <a:gd fmla="*/ 0 w 21" name="T0"/>
                <a:gd fmla="*/ 0 h 170" name="T1"/>
                <a:gd fmla="*/ 8 w 21" name="T2"/>
                <a:gd fmla="*/ 57 h 170" name="T3"/>
                <a:gd fmla="*/ 15 w 21" name="T4"/>
                <a:gd fmla="*/ 170 h 170" name="T5"/>
                <a:gd fmla="*/ 17 w 21" name="T6"/>
                <a:gd fmla="*/ 146 h 170" name="T7"/>
                <a:gd fmla="*/ 0 w 21" name="T8"/>
                <a:gd fmla="*/ 0 h 17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70" w="21">
                  <a:moveTo>
                    <a:pt x="0" y="0"/>
                  </a:moveTo>
                  <a:cubicBezTo>
                    <a:pt x="3" y="19"/>
                    <a:pt x="6" y="38"/>
                    <a:pt x="8" y="57"/>
                  </a:cubicBezTo>
                  <a:cubicBezTo>
                    <a:pt x="12" y="94"/>
                    <a:pt x="14" y="132"/>
                    <a:pt x="15" y="170"/>
                  </a:cubicBezTo>
                  <a:cubicBezTo>
                    <a:pt x="16" y="162"/>
                    <a:pt x="16" y="154"/>
                    <a:pt x="17" y="146"/>
                  </a:cubicBezTo>
                  <a:cubicBezTo>
                    <a:pt x="19" y="99"/>
                    <a:pt x="21" y="4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34" name="Freeform 234">
              <a:extLst>
                <a:ext uri="{FF2B5EF4-FFF2-40B4-BE49-F238E27FC236}">
                  <a16:creationId xmlns:a16="http://schemas.microsoft.com/office/drawing/2014/main" id="{5C2D1AE1-BEA7-4F45-A3B5-EBEA8092C2F1}"/>
                </a:ext>
              </a:extLst>
            </p:cNvPr>
            <p:cNvSpPr/>
            <p:nvPr/>
          </p:nvSpPr>
          <p:spPr bwMode="auto">
            <a:xfrm>
              <a:off x="8563151" y="1881702"/>
              <a:ext cx="103020" cy="243815"/>
            </a:xfrm>
            <a:custGeom>
              <a:gdLst>
                <a:gd fmla="*/ 45 w 98" name="T0"/>
                <a:gd fmla="*/ 89 h 233" name="T1"/>
                <a:gd fmla="*/ 42 w 98" name="T2"/>
                <a:gd fmla="*/ 24 h 233" name="T3"/>
                <a:gd fmla="*/ 61 w 98" name="T4"/>
                <a:gd fmla="*/ 0 h 233" name="T5"/>
                <a:gd fmla="*/ 61 w 98" name="T6"/>
                <a:gd fmla="*/ 0 h 233" name="T7"/>
                <a:gd fmla="*/ 4 w 98" name="T8"/>
                <a:gd fmla="*/ 66 h 233" name="T9"/>
                <a:gd fmla="*/ 50 w 98" name="T10"/>
                <a:gd fmla="*/ 144 h 233" name="T11"/>
                <a:gd fmla="*/ 98 w 98" name="T12"/>
                <a:gd fmla="*/ 233 h 233" name="T13"/>
                <a:gd fmla="*/ 80 w 98" name="T14"/>
                <a:gd fmla="*/ 163 h 233" name="T15"/>
                <a:gd fmla="*/ 45 w 98" name="T16"/>
                <a:gd fmla="*/ 89 h 23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33" w="98">
                  <a:moveTo>
                    <a:pt x="45" y="89"/>
                  </a:moveTo>
                  <a:cubicBezTo>
                    <a:pt x="39" y="69"/>
                    <a:pt x="33" y="45"/>
                    <a:pt x="42" y="24"/>
                  </a:cubicBezTo>
                  <a:cubicBezTo>
                    <a:pt x="46" y="14"/>
                    <a:pt x="53" y="6"/>
                    <a:pt x="61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35" y="8"/>
                    <a:pt x="0" y="35"/>
                    <a:pt x="4" y="66"/>
                  </a:cubicBezTo>
                  <a:cubicBezTo>
                    <a:pt x="8" y="97"/>
                    <a:pt x="33" y="120"/>
                    <a:pt x="50" y="144"/>
                  </a:cubicBezTo>
                  <a:cubicBezTo>
                    <a:pt x="70" y="172"/>
                    <a:pt x="86" y="202"/>
                    <a:pt x="98" y="233"/>
                  </a:cubicBezTo>
                  <a:cubicBezTo>
                    <a:pt x="96" y="209"/>
                    <a:pt x="90" y="185"/>
                    <a:pt x="80" y="163"/>
                  </a:cubicBezTo>
                  <a:cubicBezTo>
                    <a:pt x="69" y="138"/>
                    <a:pt x="53" y="115"/>
                    <a:pt x="45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35" name="Freeform 235">
              <a:extLst>
                <a:ext uri="{FF2B5EF4-FFF2-40B4-BE49-F238E27FC236}">
                  <a16:creationId xmlns:a16="http://schemas.microsoft.com/office/drawing/2014/main" id="{93CDB807-B5F9-469B-BA6D-127CE70BD04E}"/>
                </a:ext>
              </a:extLst>
            </p:cNvPr>
            <p:cNvSpPr/>
            <p:nvPr/>
          </p:nvSpPr>
          <p:spPr bwMode="auto">
            <a:xfrm>
              <a:off x="7979368" y="1838776"/>
              <a:ext cx="413799" cy="262702"/>
            </a:xfrm>
            <a:custGeom>
              <a:gdLst>
                <a:gd fmla="*/ 328 w 396" name="T0"/>
                <a:gd fmla="*/ 25 h 251" name="T1"/>
                <a:gd fmla="*/ 396 w 396" name="T2"/>
                <a:gd fmla="*/ 0 h 251" name="T3"/>
                <a:gd fmla="*/ 174 w 396" name="T4"/>
                <a:gd fmla="*/ 112 h 251" name="T5"/>
                <a:gd fmla="*/ 64 w 396" name="T6"/>
                <a:gd fmla="*/ 203 h 251" name="T7"/>
                <a:gd fmla="*/ 0 w 396" name="T8"/>
                <a:gd fmla="*/ 251 h 251" name="T9"/>
                <a:gd fmla="*/ 227 w 396" name="T10"/>
                <a:gd fmla="*/ 83 h 251" name="T11"/>
                <a:gd fmla="*/ 328 w 396" name="T12"/>
                <a:gd fmla="*/ 25 h 25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51" w="396">
                  <a:moveTo>
                    <a:pt x="328" y="25"/>
                  </a:moveTo>
                  <a:cubicBezTo>
                    <a:pt x="350" y="15"/>
                    <a:pt x="373" y="8"/>
                    <a:pt x="396" y="0"/>
                  </a:cubicBezTo>
                  <a:cubicBezTo>
                    <a:pt x="312" y="10"/>
                    <a:pt x="238" y="61"/>
                    <a:pt x="174" y="112"/>
                  </a:cubicBezTo>
                  <a:cubicBezTo>
                    <a:pt x="136" y="141"/>
                    <a:pt x="101" y="173"/>
                    <a:pt x="64" y="203"/>
                  </a:cubicBezTo>
                  <a:cubicBezTo>
                    <a:pt x="44" y="220"/>
                    <a:pt x="22" y="237"/>
                    <a:pt x="0" y="251"/>
                  </a:cubicBezTo>
                  <a:cubicBezTo>
                    <a:pt x="87" y="215"/>
                    <a:pt x="148" y="133"/>
                    <a:pt x="227" y="83"/>
                  </a:cubicBezTo>
                  <a:cubicBezTo>
                    <a:pt x="260" y="63"/>
                    <a:pt x="293" y="41"/>
                    <a:pt x="328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36" name="Freeform 236">
              <a:extLst>
                <a:ext uri="{FF2B5EF4-FFF2-40B4-BE49-F238E27FC236}">
                  <a16:creationId xmlns:a16="http://schemas.microsoft.com/office/drawing/2014/main" id="{066C828F-8397-443F-A99F-03549932A1E0}"/>
                </a:ext>
              </a:extLst>
            </p:cNvPr>
            <p:cNvSpPr/>
            <p:nvPr/>
          </p:nvSpPr>
          <p:spPr bwMode="auto">
            <a:xfrm>
              <a:off x="7914122" y="1816456"/>
              <a:ext cx="436120" cy="140794"/>
            </a:xfrm>
            <a:custGeom>
              <a:gdLst>
                <a:gd fmla="*/ 307 w 417" name="T0"/>
                <a:gd fmla="*/ 41 h 136" name="T1"/>
                <a:gd fmla="*/ 417 w 417" name="T2"/>
                <a:gd fmla="*/ 3 h 136" name="T3"/>
                <a:gd fmla="*/ 403 w 417" name="T4"/>
                <a:gd fmla="*/ 0 h 136" name="T5"/>
                <a:gd fmla="*/ 197 w 417" name="T6"/>
                <a:gd fmla="*/ 83 h 136" name="T7"/>
                <a:gd fmla="*/ 7 w 417" name="T8"/>
                <a:gd fmla="*/ 128 h 136" name="T9"/>
                <a:gd fmla="*/ 6 w 417" name="T10"/>
                <a:gd fmla="*/ 127 h 136" name="T11"/>
                <a:gd fmla="*/ 0 w 417" name="T12"/>
                <a:gd fmla="*/ 128 h 136" name="T13"/>
                <a:gd fmla="*/ 35 w 417" name="T14"/>
                <a:gd fmla="*/ 136 h 136" name="T15"/>
                <a:gd fmla="*/ 35 w 417" name="T16"/>
                <a:gd fmla="*/ 136 h 136" name="T17"/>
                <a:gd fmla="*/ 224 w 417" name="T18"/>
                <a:gd fmla="*/ 91 h 136" name="T19"/>
                <a:gd fmla="*/ 307 w 417" name="T20"/>
                <a:gd fmla="*/ 41 h 136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36" w="417">
                  <a:moveTo>
                    <a:pt x="307" y="41"/>
                  </a:moveTo>
                  <a:cubicBezTo>
                    <a:pt x="342" y="24"/>
                    <a:pt x="379" y="11"/>
                    <a:pt x="417" y="3"/>
                  </a:cubicBezTo>
                  <a:cubicBezTo>
                    <a:pt x="412" y="2"/>
                    <a:pt x="407" y="1"/>
                    <a:pt x="403" y="0"/>
                  </a:cubicBezTo>
                  <a:cubicBezTo>
                    <a:pt x="332" y="23"/>
                    <a:pt x="265" y="55"/>
                    <a:pt x="197" y="83"/>
                  </a:cubicBezTo>
                  <a:cubicBezTo>
                    <a:pt x="136" y="108"/>
                    <a:pt x="73" y="122"/>
                    <a:pt x="7" y="128"/>
                  </a:cubicBezTo>
                  <a:cubicBezTo>
                    <a:pt x="6" y="128"/>
                    <a:pt x="5" y="128"/>
                    <a:pt x="6" y="127"/>
                  </a:cubicBezTo>
                  <a:cubicBezTo>
                    <a:pt x="4" y="128"/>
                    <a:pt x="2" y="128"/>
                    <a:pt x="0" y="128"/>
                  </a:cubicBezTo>
                  <a:cubicBezTo>
                    <a:pt x="12" y="131"/>
                    <a:pt x="23" y="134"/>
                    <a:pt x="35" y="136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100" y="132"/>
                    <a:pt x="167" y="124"/>
                    <a:pt x="224" y="91"/>
                  </a:cubicBezTo>
                  <a:cubicBezTo>
                    <a:pt x="252" y="74"/>
                    <a:pt x="278" y="56"/>
                    <a:pt x="307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37" name="Freeform 237">
              <a:extLst>
                <a:ext uri="{FF2B5EF4-FFF2-40B4-BE49-F238E27FC236}">
                  <a16:creationId xmlns:a16="http://schemas.microsoft.com/office/drawing/2014/main" id="{46AAEB7C-B978-4901-A9BA-F58D2C1FEAB4}"/>
                </a:ext>
              </a:extLst>
            </p:cNvPr>
            <p:cNvSpPr/>
            <p:nvPr/>
          </p:nvSpPr>
          <p:spPr bwMode="auto">
            <a:xfrm>
              <a:off x="7845442" y="1804436"/>
              <a:ext cx="429252" cy="120190"/>
            </a:xfrm>
            <a:custGeom>
              <a:gdLst>
                <a:gd fmla="*/ 165 w 411" name="T0"/>
                <a:gd fmla="*/ 18 h 116" name="T1"/>
                <a:gd fmla="*/ 0 w 411" name="T2"/>
                <a:gd fmla="*/ 116 h 116" name="T3"/>
                <a:gd fmla="*/ 211 w 411" name="T4"/>
                <a:gd fmla="*/ 46 h 116" name="T5"/>
                <a:gd fmla="*/ 411 w 411" name="T6"/>
                <a:gd fmla="*/ 8 h 116" name="T7"/>
                <a:gd fmla="*/ 302 w 411" name="T8"/>
                <a:gd fmla="*/ 0 h 116" name="T9"/>
                <a:gd fmla="*/ 165 w 411" name="T10"/>
                <a:gd fmla="*/ 18 h 116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15" w="411">
                  <a:moveTo>
                    <a:pt x="165" y="18"/>
                  </a:moveTo>
                  <a:cubicBezTo>
                    <a:pt x="105" y="41"/>
                    <a:pt x="58" y="90"/>
                    <a:pt x="0" y="116"/>
                  </a:cubicBezTo>
                  <a:cubicBezTo>
                    <a:pt x="75" y="114"/>
                    <a:pt x="141" y="68"/>
                    <a:pt x="211" y="46"/>
                  </a:cubicBezTo>
                  <a:cubicBezTo>
                    <a:pt x="276" y="25"/>
                    <a:pt x="343" y="13"/>
                    <a:pt x="411" y="8"/>
                  </a:cubicBezTo>
                  <a:cubicBezTo>
                    <a:pt x="375" y="4"/>
                    <a:pt x="339" y="0"/>
                    <a:pt x="302" y="0"/>
                  </a:cubicBezTo>
                  <a:cubicBezTo>
                    <a:pt x="257" y="0"/>
                    <a:pt x="208" y="3"/>
                    <a:pt x="165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38" name="Freeform 238">
              <a:extLst>
                <a:ext uri="{FF2B5EF4-FFF2-40B4-BE49-F238E27FC236}">
                  <a16:creationId xmlns:a16="http://schemas.microsoft.com/office/drawing/2014/main" id="{4488FAE7-5F8C-4CDC-8AF4-3503E737B41B}"/>
                </a:ext>
              </a:extLst>
            </p:cNvPr>
            <p:cNvSpPr/>
            <p:nvPr/>
          </p:nvSpPr>
          <p:spPr bwMode="auto">
            <a:xfrm>
              <a:off x="7826554" y="1818172"/>
              <a:ext cx="437837" cy="127058"/>
            </a:xfrm>
            <a:custGeom>
              <a:gdLst>
                <a:gd fmla="*/ 387 w 418" name="T0"/>
                <a:gd fmla="*/ 5 h 122" name="T1"/>
                <a:gd fmla="*/ 418 w 418" name="T2"/>
                <a:gd fmla="*/ 0 h 122" name="T3"/>
                <a:gd fmla="*/ 214 w 418" name="T4"/>
                <a:gd fmla="*/ 42 h 122" name="T5"/>
                <a:gd fmla="*/ 4 w 418" name="T6"/>
                <a:gd fmla="*/ 108 h 122" name="T7"/>
                <a:gd fmla="*/ 0 w 418" name="T8"/>
                <a:gd fmla="*/ 109 h 122" name="T9"/>
                <a:gd fmla="*/ 67 w 418" name="T10"/>
                <a:gd fmla="*/ 122 h 122" name="T11"/>
                <a:gd fmla="*/ 287 w 418" name="T12"/>
                <a:gd fmla="*/ 42 h 122" name="T13"/>
                <a:gd fmla="*/ 387 w 418" name="T14"/>
                <a:gd fmla="*/ 5 h 122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22" w="418">
                  <a:moveTo>
                    <a:pt x="387" y="5"/>
                  </a:moveTo>
                  <a:cubicBezTo>
                    <a:pt x="397" y="3"/>
                    <a:pt x="408" y="2"/>
                    <a:pt x="418" y="0"/>
                  </a:cubicBezTo>
                  <a:cubicBezTo>
                    <a:pt x="349" y="6"/>
                    <a:pt x="280" y="19"/>
                    <a:pt x="214" y="42"/>
                  </a:cubicBezTo>
                  <a:cubicBezTo>
                    <a:pt x="145" y="66"/>
                    <a:pt x="79" y="110"/>
                    <a:pt x="4" y="108"/>
                  </a:cubicBezTo>
                  <a:cubicBezTo>
                    <a:pt x="3" y="108"/>
                    <a:pt x="1" y="109"/>
                    <a:pt x="0" y="109"/>
                  </a:cubicBezTo>
                  <a:cubicBezTo>
                    <a:pt x="22" y="112"/>
                    <a:pt x="44" y="117"/>
                    <a:pt x="67" y="122"/>
                  </a:cubicBezTo>
                  <a:cubicBezTo>
                    <a:pt x="145" y="117"/>
                    <a:pt x="217" y="74"/>
                    <a:pt x="287" y="42"/>
                  </a:cubicBezTo>
                  <a:cubicBezTo>
                    <a:pt x="318" y="27"/>
                    <a:pt x="352" y="10"/>
                    <a:pt x="387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39" name="Freeform 239">
              <a:extLst>
                <a:ext uri="{FF2B5EF4-FFF2-40B4-BE49-F238E27FC236}">
                  <a16:creationId xmlns:a16="http://schemas.microsoft.com/office/drawing/2014/main" id="{B506A946-5486-44E1-B470-359F90A22E20}"/>
                </a:ext>
              </a:extLst>
            </p:cNvPr>
            <p:cNvSpPr/>
            <p:nvPr/>
          </p:nvSpPr>
          <p:spPr bwMode="auto">
            <a:xfrm>
              <a:off x="7981085" y="1838776"/>
              <a:ext cx="449856" cy="264419"/>
            </a:xfrm>
            <a:custGeom>
              <a:gdLst>
                <a:gd fmla="*/ 274 w 430" name="T0"/>
                <a:gd fmla="*/ 88 h 254" name="T1"/>
                <a:gd fmla="*/ 357 w 430" name="T2"/>
                <a:gd fmla="*/ 32 h 254" name="T3"/>
                <a:gd fmla="*/ 430 w 430" name="T4"/>
                <a:gd fmla="*/ 0 h 254" name="T5"/>
                <a:gd fmla="*/ 408 w 430" name="T6"/>
                <a:gd fmla="*/ 0 h 254" name="T7"/>
                <a:gd fmla="*/ 323 w 430" name="T8"/>
                <a:gd fmla="*/ 31 h 254" name="T9"/>
                <a:gd fmla="*/ 209 w 430" name="T10"/>
                <a:gd fmla="*/ 99 h 254" name="T11"/>
                <a:gd fmla="*/ 0 w 430" name="T12"/>
                <a:gd fmla="*/ 254 h 254" name="T13"/>
                <a:gd fmla="*/ 132 w 430" name="T14"/>
                <a:gd fmla="*/ 192 h 254" name="T15"/>
                <a:gd fmla="*/ 274 w 430" name="T16"/>
                <a:gd fmla="*/ 88 h 254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54" w="430">
                  <a:moveTo>
                    <a:pt x="274" y="88"/>
                  </a:moveTo>
                  <a:cubicBezTo>
                    <a:pt x="301" y="68"/>
                    <a:pt x="328" y="48"/>
                    <a:pt x="357" y="32"/>
                  </a:cubicBezTo>
                  <a:cubicBezTo>
                    <a:pt x="380" y="20"/>
                    <a:pt x="405" y="10"/>
                    <a:pt x="430" y="0"/>
                  </a:cubicBezTo>
                  <a:cubicBezTo>
                    <a:pt x="422" y="0"/>
                    <a:pt x="415" y="0"/>
                    <a:pt x="408" y="0"/>
                  </a:cubicBezTo>
                  <a:cubicBezTo>
                    <a:pt x="379" y="9"/>
                    <a:pt x="350" y="18"/>
                    <a:pt x="323" y="31"/>
                  </a:cubicBezTo>
                  <a:cubicBezTo>
                    <a:pt x="284" y="51"/>
                    <a:pt x="244" y="74"/>
                    <a:pt x="209" y="99"/>
                  </a:cubicBezTo>
                  <a:cubicBezTo>
                    <a:pt x="140" y="150"/>
                    <a:pt x="80" y="221"/>
                    <a:pt x="0" y="254"/>
                  </a:cubicBezTo>
                  <a:cubicBezTo>
                    <a:pt x="48" y="243"/>
                    <a:pt x="92" y="220"/>
                    <a:pt x="132" y="192"/>
                  </a:cubicBezTo>
                  <a:cubicBezTo>
                    <a:pt x="181" y="159"/>
                    <a:pt x="227" y="122"/>
                    <a:pt x="274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40" name="Freeform 240">
              <a:extLst>
                <a:ext uri="{FF2B5EF4-FFF2-40B4-BE49-F238E27FC236}">
                  <a16:creationId xmlns:a16="http://schemas.microsoft.com/office/drawing/2014/main" id="{2F8C8FFE-0301-4125-A5A8-ACD682CADE7C}"/>
                </a:ext>
              </a:extLst>
            </p:cNvPr>
            <p:cNvSpPr/>
            <p:nvPr/>
          </p:nvSpPr>
          <p:spPr bwMode="auto">
            <a:xfrm>
              <a:off x="8195711" y="1876550"/>
              <a:ext cx="394912" cy="252400"/>
            </a:xfrm>
            <a:custGeom>
              <a:gdLst>
                <a:gd fmla="*/ 339 w 376" name="T0"/>
                <a:gd fmla="*/ 0 h 242" name="T1"/>
                <a:gd fmla="*/ 339 w 376" name="T2"/>
                <a:gd fmla="*/ 1 h 242" name="T3"/>
                <a:gd fmla="*/ 252 w 376" name="T4"/>
                <a:gd fmla="*/ 72 h 242" name="T5"/>
                <a:gd fmla="*/ 182 w 376" name="T6"/>
                <a:gd fmla="*/ 155 h 242" name="T7"/>
                <a:gd fmla="*/ 0 w 376" name="T8"/>
                <a:gd fmla="*/ 242 h 242" name="T9"/>
                <a:gd fmla="*/ 190 w 376" name="T10"/>
                <a:gd fmla="*/ 176 h 242" name="T11"/>
                <a:gd fmla="*/ 376 w 376" name="T12"/>
                <a:gd fmla="*/ 4 h 242" name="T13"/>
                <a:gd fmla="*/ 339 w 376" name="T14"/>
                <a:gd fmla="*/ 0 h 242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241" w="376">
                  <a:moveTo>
                    <a:pt x="339" y="0"/>
                  </a:moveTo>
                  <a:cubicBezTo>
                    <a:pt x="339" y="0"/>
                    <a:pt x="339" y="1"/>
                    <a:pt x="339" y="1"/>
                  </a:cubicBezTo>
                  <a:cubicBezTo>
                    <a:pt x="303" y="14"/>
                    <a:pt x="276" y="44"/>
                    <a:pt x="252" y="72"/>
                  </a:cubicBezTo>
                  <a:cubicBezTo>
                    <a:pt x="229" y="100"/>
                    <a:pt x="207" y="129"/>
                    <a:pt x="182" y="155"/>
                  </a:cubicBezTo>
                  <a:cubicBezTo>
                    <a:pt x="133" y="206"/>
                    <a:pt x="65" y="223"/>
                    <a:pt x="0" y="242"/>
                  </a:cubicBezTo>
                  <a:cubicBezTo>
                    <a:pt x="68" y="241"/>
                    <a:pt x="134" y="226"/>
                    <a:pt x="190" y="176"/>
                  </a:cubicBezTo>
                  <a:cubicBezTo>
                    <a:pt x="252" y="122"/>
                    <a:pt x="300" y="37"/>
                    <a:pt x="376" y="4"/>
                  </a:cubicBezTo>
                  <a:cubicBezTo>
                    <a:pt x="364" y="3"/>
                    <a:pt x="352" y="2"/>
                    <a:pt x="33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41" name="Freeform 241">
              <a:extLst>
                <a:ext uri="{FF2B5EF4-FFF2-40B4-BE49-F238E27FC236}">
                  <a16:creationId xmlns:a16="http://schemas.microsoft.com/office/drawing/2014/main" id="{78DA5EF9-DED2-4500-A059-4D2AC7C179A1}"/>
                </a:ext>
              </a:extLst>
            </p:cNvPr>
            <p:cNvSpPr/>
            <p:nvPr/>
          </p:nvSpPr>
          <p:spPr bwMode="auto">
            <a:xfrm>
              <a:off x="7987953" y="1845644"/>
              <a:ext cx="494498" cy="276439"/>
            </a:xfrm>
            <a:custGeom>
              <a:gdLst>
                <a:gd fmla="*/ 473 w 473" name="T0"/>
                <a:gd fmla="*/ 8 h 265" name="T1"/>
                <a:gd fmla="*/ 454 w 473" name="T2"/>
                <a:gd fmla="*/ 0 h 265" name="T3"/>
                <a:gd fmla="*/ 416 w 473" name="T4"/>
                <a:gd fmla="*/ 26 h 265" name="T5"/>
                <a:gd fmla="*/ 339 w 473" name="T6"/>
                <a:gd fmla="*/ 96 h 265" name="T7"/>
                <a:gd fmla="*/ 275 w 473" name="T8"/>
                <a:gd fmla="*/ 163 h 265" name="T9"/>
                <a:gd fmla="*/ 129 w 473" name="T10"/>
                <a:gd fmla="*/ 247 h 265" name="T11"/>
                <a:gd fmla="*/ 56 w 473" name="T12"/>
                <a:gd fmla="*/ 257 h 265" name="T13"/>
                <a:gd fmla="*/ 0 w 473" name="T14"/>
                <a:gd fmla="*/ 254 h 265" name="T15"/>
                <a:gd fmla="*/ 89 w 473" name="T16"/>
                <a:gd fmla="*/ 265 h 265" name="T17"/>
                <a:gd fmla="*/ 319 w 473" name="T18"/>
                <a:gd fmla="*/ 146 h 265" name="T19"/>
                <a:gd fmla="*/ 473 w 473" name="T20"/>
                <a:gd fmla="*/ 8 h 265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265" w="472">
                  <a:moveTo>
                    <a:pt x="473" y="8"/>
                  </a:moveTo>
                  <a:cubicBezTo>
                    <a:pt x="467" y="5"/>
                    <a:pt x="461" y="3"/>
                    <a:pt x="454" y="0"/>
                  </a:cubicBezTo>
                  <a:cubicBezTo>
                    <a:pt x="441" y="4"/>
                    <a:pt x="425" y="19"/>
                    <a:pt x="416" y="26"/>
                  </a:cubicBezTo>
                  <a:cubicBezTo>
                    <a:pt x="389" y="48"/>
                    <a:pt x="363" y="70"/>
                    <a:pt x="339" y="96"/>
                  </a:cubicBezTo>
                  <a:cubicBezTo>
                    <a:pt x="318" y="118"/>
                    <a:pt x="297" y="142"/>
                    <a:pt x="275" y="163"/>
                  </a:cubicBezTo>
                  <a:cubicBezTo>
                    <a:pt x="233" y="203"/>
                    <a:pt x="185" y="233"/>
                    <a:pt x="129" y="247"/>
                  </a:cubicBezTo>
                  <a:cubicBezTo>
                    <a:pt x="105" y="253"/>
                    <a:pt x="81" y="258"/>
                    <a:pt x="56" y="257"/>
                  </a:cubicBezTo>
                  <a:cubicBezTo>
                    <a:pt x="39" y="256"/>
                    <a:pt x="19" y="253"/>
                    <a:pt x="0" y="254"/>
                  </a:cubicBezTo>
                  <a:cubicBezTo>
                    <a:pt x="29" y="258"/>
                    <a:pt x="59" y="262"/>
                    <a:pt x="89" y="265"/>
                  </a:cubicBezTo>
                  <a:cubicBezTo>
                    <a:pt x="178" y="257"/>
                    <a:pt x="253" y="204"/>
                    <a:pt x="319" y="146"/>
                  </a:cubicBezTo>
                  <a:cubicBezTo>
                    <a:pt x="370" y="100"/>
                    <a:pt x="408" y="35"/>
                    <a:pt x="473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42" name="Freeform 242">
              <a:extLst>
                <a:ext uri="{FF2B5EF4-FFF2-40B4-BE49-F238E27FC236}">
                  <a16:creationId xmlns:a16="http://schemas.microsoft.com/office/drawing/2014/main" id="{FC7B7921-7703-4A28-89DB-A6D1A773D0B7}"/>
                </a:ext>
              </a:extLst>
            </p:cNvPr>
            <p:cNvSpPr/>
            <p:nvPr/>
          </p:nvSpPr>
          <p:spPr bwMode="auto">
            <a:xfrm>
              <a:off x="7831706" y="1788984"/>
              <a:ext cx="429252" cy="135644"/>
            </a:xfrm>
            <a:custGeom>
              <a:gdLst>
                <a:gd fmla="*/ 185 w 410" name="T0"/>
                <a:gd fmla="*/ 26 h 131" name="T1"/>
                <a:gd fmla="*/ 410 w 410" name="T2"/>
                <a:gd fmla="*/ 16 h 131" name="T3"/>
                <a:gd fmla="*/ 364 w 410" name="T4"/>
                <a:gd fmla="*/ 5 h 131" name="T5"/>
                <a:gd fmla="*/ 346 w 410" name="T6"/>
                <a:gd fmla="*/ 0 h 131" name="T7"/>
                <a:gd fmla="*/ 344 w 410" name="T8"/>
                <a:gd fmla="*/ 0 h 131" name="T9"/>
                <a:gd fmla="*/ 72 w 410" name="T10"/>
                <a:gd fmla="*/ 69 h 131" name="T11"/>
                <a:gd fmla="*/ 0 w 410" name="T12"/>
                <a:gd fmla="*/ 131 h 131" name="T13"/>
                <a:gd fmla="*/ 0 w 410" name="T14"/>
                <a:gd fmla="*/ 131 h 131" name="T15"/>
                <a:gd fmla="*/ 185 w 410" name="T16"/>
                <a:gd fmla="*/ 26 h 131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31" w="410">
                  <a:moveTo>
                    <a:pt x="185" y="26"/>
                  </a:moveTo>
                  <a:cubicBezTo>
                    <a:pt x="258" y="6"/>
                    <a:pt x="335" y="8"/>
                    <a:pt x="410" y="16"/>
                  </a:cubicBezTo>
                  <a:cubicBezTo>
                    <a:pt x="395" y="13"/>
                    <a:pt x="380" y="9"/>
                    <a:pt x="364" y="5"/>
                  </a:cubicBezTo>
                  <a:cubicBezTo>
                    <a:pt x="358" y="4"/>
                    <a:pt x="352" y="2"/>
                    <a:pt x="346" y="0"/>
                  </a:cubicBezTo>
                  <a:cubicBezTo>
                    <a:pt x="345" y="0"/>
                    <a:pt x="345" y="0"/>
                    <a:pt x="344" y="0"/>
                  </a:cubicBezTo>
                  <a:cubicBezTo>
                    <a:pt x="251" y="3"/>
                    <a:pt x="149" y="11"/>
                    <a:pt x="72" y="69"/>
                  </a:cubicBezTo>
                  <a:cubicBezTo>
                    <a:pt x="71" y="70"/>
                    <a:pt x="25" y="113"/>
                    <a:pt x="0" y="131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66" y="105"/>
                    <a:pt x="115" y="45"/>
                    <a:pt x="185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43" name="Freeform 243">
              <a:extLst>
                <a:ext uri="{FF2B5EF4-FFF2-40B4-BE49-F238E27FC236}">
                  <a16:creationId xmlns:a16="http://schemas.microsoft.com/office/drawing/2014/main" id="{AF5DF1D6-2E58-4C16-BC24-D47A0CF34395}"/>
                </a:ext>
              </a:extLst>
            </p:cNvPr>
            <p:cNvSpPr/>
            <p:nvPr/>
          </p:nvSpPr>
          <p:spPr bwMode="auto">
            <a:xfrm>
              <a:off x="7970783" y="1821606"/>
              <a:ext cx="425818" cy="154531"/>
            </a:xfrm>
            <a:custGeom>
              <a:gdLst>
                <a:gd fmla="*/ 189 w 408" name="T0"/>
                <a:gd fmla="*/ 108 h 149" name="T1"/>
                <a:gd fmla="*/ 408 w 408" name="T2"/>
                <a:gd fmla="*/ 7 h 149" name="T3"/>
                <a:gd fmla="*/ 373 w 408" name="T4"/>
                <a:gd fmla="*/ 0 h 149" name="T5"/>
                <a:gd fmla="*/ 371 w 408" name="T6"/>
                <a:gd fmla="*/ 2 h 149" name="T7"/>
                <a:gd fmla="*/ 241 w 408" name="T8"/>
                <a:gd fmla="*/ 49 h 149" name="T9"/>
                <a:gd fmla="*/ 164 w 408" name="T10"/>
                <a:gd fmla="*/ 95 h 149" name="T11"/>
                <a:gd fmla="*/ 0 w 408" name="T12"/>
                <a:gd fmla="*/ 135 h 149" name="T13"/>
                <a:gd fmla="*/ 169 w 408" name="T14"/>
                <a:gd fmla="*/ 124 h 149" name="T15"/>
                <a:gd fmla="*/ 189 w 408" name="T16"/>
                <a:gd fmla="*/ 108 h 149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49" w="408">
                  <a:moveTo>
                    <a:pt x="189" y="108"/>
                  </a:moveTo>
                  <a:cubicBezTo>
                    <a:pt x="254" y="59"/>
                    <a:pt x="327" y="15"/>
                    <a:pt x="408" y="7"/>
                  </a:cubicBezTo>
                  <a:cubicBezTo>
                    <a:pt x="396" y="5"/>
                    <a:pt x="385" y="3"/>
                    <a:pt x="373" y="0"/>
                  </a:cubicBezTo>
                  <a:cubicBezTo>
                    <a:pt x="373" y="1"/>
                    <a:pt x="372" y="2"/>
                    <a:pt x="371" y="2"/>
                  </a:cubicBezTo>
                  <a:cubicBezTo>
                    <a:pt x="325" y="10"/>
                    <a:pt x="282" y="26"/>
                    <a:pt x="241" y="49"/>
                  </a:cubicBezTo>
                  <a:cubicBezTo>
                    <a:pt x="215" y="63"/>
                    <a:pt x="191" y="81"/>
                    <a:pt x="164" y="95"/>
                  </a:cubicBezTo>
                  <a:cubicBezTo>
                    <a:pt x="114" y="122"/>
                    <a:pt x="57" y="131"/>
                    <a:pt x="0" y="135"/>
                  </a:cubicBezTo>
                  <a:cubicBezTo>
                    <a:pt x="58" y="146"/>
                    <a:pt x="115" y="149"/>
                    <a:pt x="169" y="124"/>
                  </a:cubicBezTo>
                  <a:cubicBezTo>
                    <a:pt x="176" y="119"/>
                    <a:pt x="183" y="114"/>
                    <a:pt x="189" y="1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44" name="Freeform 244">
              <a:extLst>
                <a:ext uri="{FF2B5EF4-FFF2-40B4-BE49-F238E27FC236}">
                  <a16:creationId xmlns:a16="http://schemas.microsoft.com/office/drawing/2014/main" id="{B37D291F-BDA7-4BAA-9D48-76F488FC0D86}"/>
                </a:ext>
              </a:extLst>
            </p:cNvPr>
            <p:cNvSpPr/>
            <p:nvPr/>
          </p:nvSpPr>
          <p:spPr bwMode="auto">
            <a:xfrm>
              <a:off x="7929575" y="1747776"/>
              <a:ext cx="247249" cy="91002"/>
            </a:xfrm>
            <a:custGeom>
              <a:gdLst>
                <a:gd fmla="*/ 144 w 237" name="T0"/>
                <a:gd fmla="*/ 0 h 89" name="T1"/>
                <a:gd fmla="*/ 141 w 237" name="T2"/>
                <a:gd fmla="*/ 2 h 89" name="T3"/>
                <a:gd fmla="*/ 0 w 237" name="T4"/>
                <a:gd fmla="*/ 89 h 89" name="T5"/>
                <a:gd fmla="*/ 237 w 237" name="T6"/>
                <a:gd fmla="*/ 35 h 89" name="T7"/>
                <a:gd fmla="*/ 144 w 237" name="T8"/>
                <a:gd fmla="*/ 0 h 8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9" w="236">
                  <a:moveTo>
                    <a:pt x="144" y="0"/>
                  </a:moveTo>
                  <a:cubicBezTo>
                    <a:pt x="143" y="1"/>
                    <a:pt x="142" y="2"/>
                    <a:pt x="141" y="2"/>
                  </a:cubicBezTo>
                  <a:cubicBezTo>
                    <a:pt x="87" y="19"/>
                    <a:pt x="41" y="52"/>
                    <a:pt x="0" y="89"/>
                  </a:cubicBezTo>
                  <a:cubicBezTo>
                    <a:pt x="70" y="47"/>
                    <a:pt x="156" y="38"/>
                    <a:pt x="237" y="35"/>
                  </a:cubicBezTo>
                  <a:cubicBezTo>
                    <a:pt x="205" y="26"/>
                    <a:pt x="174" y="14"/>
                    <a:pt x="14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45" name="Freeform 245">
              <a:extLst>
                <a:ext uri="{FF2B5EF4-FFF2-40B4-BE49-F238E27FC236}">
                  <a16:creationId xmlns:a16="http://schemas.microsoft.com/office/drawing/2014/main" id="{E5F643C0-E603-4E7B-B637-3557AB4F8A5E}"/>
                </a:ext>
              </a:extLst>
            </p:cNvPr>
            <p:cNvSpPr/>
            <p:nvPr/>
          </p:nvSpPr>
          <p:spPr bwMode="auto">
            <a:xfrm>
              <a:off x="9337520" y="1332260"/>
              <a:ext cx="257551" cy="441271"/>
            </a:xfrm>
            <a:custGeom>
              <a:gdLst>
                <a:gd fmla="*/ 246 w 246" name="T0"/>
                <a:gd fmla="*/ 0 h 424" name="T1"/>
                <a:gd fmla="*/ 237 w 246" name="T2"/>
                <a:gd fmla="*/ 16 h 424" name="T3"/>
                <a:gd fmla="*/ 153 w 246" name="T4"/>
                <a:gd fmla="*/ 164 h 424" name="T5"/>
                <a:gd fmla="*/ 0 w 246" name="T6"/>
                <a:gd fmla="*/ 424 h 424" name="T7"/>
                <a:gd fmla="*/ 8 w 246" name="T8"/>
                <a:gd fmla="*/ 418 h 424" name="T9"/>
                <a:gd fmla="*/ 61 w 246" name="T10"/>
                <a:gd fmla="*/ 371 h 424" name="T11"/>
                <a:gd fmla="*/ 190 w 246" name="T12"/>
                <a:gd fmla="*/ 130 h 424" name="T13"/>
                <a:gd fmla="*/ 246 w 246" name="T14"/>
                <a:gd fmla="*/ 0 h 424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422" w="246">
                  <a:moveTo>
                    <a:pt x="246" y="0"/>
                  </a:moveTo>
                  <a:cubicBezTo>
                    <a:pt x="243" y="5"/>
                    <a:pt x="240" y="11"/>
                    <a:pt x="237" y="16"/>
                  </a:cubicBezTo>
                  <a:cubicBezTo>
                    <a:pt x="211" y="67"/>
                    <a:pt x="180" y="114"/>
                    <a:pt x="153" y="164"/>
                  </a:cubicBezTo>
                  <a:cubicBezTo>
                    <a:pt x="107" y="252"/>
                    <a:pt x="70" y="352"/>
                    <a:pt x="0" y="424"/>
                  </a:cubicBezTo>
                  <a:cubicBezTo>
                    <a:pt x="3" y="422"/>
                    <a:pt x="5" y="420"/>
                    <a:pt x="8" y="418"/>
                  </a:cubicBezTo>
                  <a:cubicBezTo>
                    <a:pt x="27" y="403"/>
                    <a:pt x="44" y="387"/>
                    <a:pt x="61" y="371"/>
                  </a:cubicBezTo>
                  <a:cubicBezTo>
                    <a:pt x="123" y="302"/>
                    <a:pt x="152" y="213"/>
                    <a:pt x="190" y="130"/>
                  </a:cubicBezTo>
                  <a:cubicBezTo>
                    <a:pt x="209" y="87"/>
                    <a:pt x="227" y="43"/>
                    <a:pt x="24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46" name="Freeform 246">
              <a:extLst>
                <a:ext uri="{FF2B5EF4-FFF2-40B4-BE49-F238E27FC236}">
                  <a16:creationId xmlns:a16="http://schemas.microsoft.com/office/drawing/2014/main" id="{D9752C6D-F47B-4A53-A14B-47748192B485}"/>
                </a:ext>
              </a:extLst>
            </p:cNvPr>
            <p:cNvSpPr/>
            <p:nvPr/>
          </p:nvSpPr>
          <p:spPr bwMode="auto">
            <a:xfrm>
              <a:off x="9478315" y="1236108"/>
              <a:ext cx="192305" cy="406931"/>
            </a:xfrm>
            <a:custGeom>
              <a:gdLst>
                <a:gd fmla="*/ 84 w 184" name="T0"/>
                <a:gd fmla="*/ 236 h 391" name="T1"/>
                <a:gd fmla="*/ 0 w 184" name="T2"/>
                <a:gd fmla="*/ 391 h 391" name="T3"/>
                <a:gd fmla="*/ 36 w 184" name="T4"/>
                <a:gd fmla="*/ 350 h 391" name="T5"/>
                <a:gd fmla="*/ 146 w 184" name="T6"/>
                <a:gd fmla="*/ 140 h 391" name="T7"/>
                <a:gd fmla="*/ 184 w 184" name="T8"/>
                <a:gd fmla="*/ 0 h 391" name="T9"/>
                <a:gd fmla="*/ 130 w 184" name="T10"/>
                <a:gd fmla="*/ 110 h 391" name="T11"/>
                <a:gd fmla="*/ 84 w 184" name="T12"/>
                <a:gd fmla="*/ 236 h 39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91" w="184">
                  <a:moveTo>
                    <a:pt x="84" y="236"/>
                  </a:moveTo>
                  <a:cubicBezTo>
                    <a:pt x="63" y="290"/>
                    <a:pt x="37" y="345"/>
                    <a:pt x="0" y="391"/>
                  </a:cubicBezTo>
                  <a:cubicBezTo>
                    <a:pt x="13" y="378"/>
                    <a:pt x="25" y="364"/>
                    <a:pt x="36" y="350"/>
                  </a:cubicBezTo>
                  <a:cubicBezTo>
                    <a:pt x="85" y="287"/>
                    <a:pt x="123" y="217"/>
                    <a:pt x="146" y="140"/>
                  </a:cubicBezTo>
                  <a:cubicBezTo>
                    <a:pt x="160" y="94"/>
                    <a:pt x="170" y="46"/>
                    <a:pt x="184" y="0"/>
                  </a:cubicBezTo>
                  <a:cubicBezTo>
                    <a:pt x="163" y="35"/>
                    <a:pt x="145" y="72"/>
                    <a:pt x="130" y="110"/>
                  </a:cubicBezTo>
                  <a:cubicBezTo>
                    <a:pt x="113" y="152"/>
                    <a:pt x="100" y="194"/>
                    <a:pt x="84" y="2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47" name="Freeform 247">
              <a:extLst>
                <a:ext uri="{FF2B5EF4-FFF2-40B4-BE49-F238E27FC236}">
                  <a16:creationId xmlns:a16="http://schemas.microsoft.com/office/drawing/2014/main" id="{78997284-DE95-420A-9E34-74CF6F8AAE04}"/>
                </a:ext>
              </a:extLst>
            </p:cNvPr>
            <p:cNvSpPr/>
            <p:nvPr/>
          </p:nvSpPr>
          <p:spPr bwMode="auto">
            <a:xfrm>
              <a:off x="8597491" y="1878268"/>
              <a:ext cx="78982" cy="278155"/>
            </a:xfrm>
            <a:custGeom>
              <a:gdLst>
                <a:gd fmla="*/ 55 w 76" name="T0"/>
                <a:gd fmla="*/ 121 h 267" name="T1"/>
                <a:gd fmla="*/ 61 w 76" name="T2"/>
                <a:gd fmla="*/ 2 h 267" name="T3"/>
                <a:gd fmla="*/ 58 w 76" name="T4"/>
                <a:gd fmla="*/ 0 h 267" name="T5"/>
                <a:gd fmla="*/ 56 w 76" name="T6"/>
                <a:gd fmla="*/ 1 h 267" name="T7"/>
                <a:gd fmla="*/ 43 w 76" name="T8"/>
                <a:gd fmla="*/ 2 h 267" name="T9"/>
                <a:gd fmla="*/ 27 w 76" name="T10"/>
                <a:gd fmla="*/ 112 h 267" name="T11"/>
                <a:gd fmla="*/ 63 w 76" name="T12"/>
                <a:gd fmla="*/ 189 h 267" name="T13"/>
                <a:gd fmla="*/ 73 w 76" name="T14"/>
                <a:gd fmla="*/ 258 h 267" name="T15"/>
                <a:gd fmla="*/ 75 w 76" name="T16"/>
                <a:gd fmla="*/ 267 h 267" name="T17"/>
                <a:gd fmla="*/ 73 w 76" name="T18"/>
                <a:gd fmla="*/ 194 h 267" name="T19"/>
                <a:gd fmla="*/ 55 w 76" name="T20"/>
                <a:gd fmla="*/ 121 h 267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267" w="76">
                  <a:moveTo>
                    <a:pt x="55" y="121"/>
                  </a:moveTo>
                  <a:cubicBezTo>
                    <a:pt x="42" y="81"/>
                    <a:pt x="32" y="36"/>
                    <a:pt x="61" y="2"/>
                  </a:cubicBezTo>
                  <a:cubicBezTo>
                    <a:pt x="60" y="1"/>
                    <a:pt x="59" y="1"/>
                    <a:pt x="58" y="0"/>
                  </a:cubicBezTo>
                  <a:cubicBezTo>
                    <a:pt x="57" y="0"/>
                    <a:pt x="57" y="1"/>
                    <a:pt x="56" y="1"/>
                  </a:cubicBezTo>
                  <a:cubicBezTo>
                    <a:pt x="52" y="1"/>
                    <a:pt x="47" y="1"/>
                    <a:pt x="43" y="2"/>
                  </a:cubicBezTo>
                  <a:cubicBezTo>
                    <a:pt x="0" y="19"/>
                    <a:pt x="10" y="75"/>
                    <a:pt x="27" y="112"/>
                  </a:cubicBezTo>
                  <a:cubicBezTo>
                    <a:pt x="39" y="138"/>
                    <a:pt x="55" y="162"/>
                    <a:pt x="63" y="189"/>
                  </a:cubicBezTo>
                  <a:cubicBezTo>
                    <a:pt x="70" y="212"/>
                    <a:pt x="73" y="235"/>
                    <a:pt x="73" y="258"/>
                  </a:cubicBezTo>
                  <a:cubicBezTo>
                    <a:pt x="74" y="261"/>
                    <a:pt x="75" y="264"/>
                    <a:pt x="75" y="267"/>
                  </a:cubicBezTo>
                  <a:cubicBezTo>
                    <a:pt x="75" y="242"/>
                    <a:pt x="76" y="218"/>
                    <a:pt x="73" y="194"/>
                  </a:cubicBezTo>
                  <a:cubicBezTo>
                    <a:pt x="70" y="168"/>
                    <a:pt x="62" y="145"/>
                    <a:pt x="55" y="1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48" name="Freeform 248">
              <a:extLst>
                <a:ext uri="{FF2B5EF4-FFF2-40B4-BE49-F238E27FC236}">
                  <a16:creationId xmlns:a16="http://schemas.microsoft.com/office/drawing/2014/main" id="{2E9D528F-CF0A-4576-A22E-E503B4CFE38B}"/>
                </a:ext>
              </a:extLst>
            </p:cNvPr>
            <p:cNvSpPr/>
            <p:nvPr/>
          </p:nvSpPr>
          <p:spPr bwMode="auto">
            <a:xfrm>
              <a:off x="9026742" y="1177730"/>
              <a:ext cx="661048" cy="640444"/>
            </a:xfrm>
            <a:custGeom>
              <a:gdLst>
                <a:gd fmla="*/ 469 w 632" name="T0"/>
                <a:gd fmla="*/ 129 h 614" name="T1"/>
                <a:gd fmla="*/ 386 w 632" name="T2"/>
                <a:gd fmla="*/ 218 h 614" name="T3"/>
                <a:gd fmla="*/ 306 w 632" name="T4"/>
                <a:gd fmla="*/ 322 h 614" name="T5"/>
                <a:gd fmla="*/ 217 w 632" name="T6"/>
                <a:gd fmla="*/ 445 h 614" name="T7"/>
                <a:gd fmla="*/ 104 w 632" name="T8"/>
                <a:gd fmla="*/ 545 h 614" name="T9"/>
                <a:gd fmla="*/ 0 w 632" name="T10"/>
                <a:gd fmla="*/ 614 h 614" name="T11"/>
                <a:gd fmla="*/ 67 w 632" name="T12"/>
                <a:gd fmla="*/ 597 h 614" name="T13"/>
                <a:gd fmla="*/ 119 w 632" name="T14"/>
                <a:gd fmla="*/ 572 h 614" name="T15"/>
                <a:gd fmla="*/ 203 w 632" name="T16"/>
                <a:gd fmla="*/ 502 h 614" name="T17"/>
                <a:gd fmla="*/ 279 w 632" name="T18"/>
                <a:gd fmla="*/ 417 h 614" name="T19"/>
                <a:gd fmla="*/ 356 w 632" name="T20"/>
                <a:gd fmla="*/ 325 h 614" name="T21"/>
                <a:gd fmla="*/ 499 w 632" name="T22"/>
                <a:gd fmla="*/ 139 h 614" name="T23"/>
                <a:gd fmla="*/ 632 w 632" name="T24"/>
                <a:gd fmla="*/ 0 h 614" name="T25"/>
                <a:gd fmla="*/ 563 w 632" name="T26"/>
                <a:gd fmla="*/ 56 h 614" name="T27"/>
                <a:gd fmla="*/ 469 w 632" name="T28"/>
                <a:gd fmla="*/ 129 h 614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614" w="632">
                  <a:moveTo>
                    <a:pt x="469" y="129"/>
                  </a:moveTo>
                  <a:cubicBezTo>
                    <a:pt x="439" y="156"/>
                    <a:pt x="412" y="186"/>
                    <a:pt x="386" y="218"/>
                  </a:cubicBezTo>
                  <a:cubicBezTo>
                    <a:pt x="359" y="252"/>
                    <a:pt x="333" y="287"/>
                    <a:pt x="306" y="322"/>
                  </a:cubicBezTo>
                  <a:cubicBezTo>
                    <a:pt x="281" y="366"/>
                    <a:pt x="252" y="407"/>
                    <a:pt x="217" y="445"/>
                  </a:cubicBezTo>
                  <a:cubicBezTo>
                    <a:pt x="182" y="482"/>
                    <a:pt x="144" y="515"/>
                    <a:pt x="104" y="545"/>
                  </a:cubicBezTo>
                  <a:cubicBezTo>
                    <a:pt x="70" y="569"/>
                    <a:pt x="36" y="594"/>
                    <a:pt x="0" y="614"/>
                  </a:cubicBezTo>
                  <a:cubicBezTo>
                    <a:pt x="24" y="614"/>
                    <a:pt x="46" y="607"/>
                    <a:pt x="67" y="597"/>
                  </a:cubicBezTo>
                  <a:cubicBezTo>
                    <a:pt x="85" y="589"/>
                    <a:pt x="103" y="582"/>
                    <a:pt x="119" y="572"/>
                  </a:cubicBezTo>
                  <a:cubicBezTo>
                    <a:pt x="150" y="552"/>
                    <a:pt x="177" y="528"/>
                    <a:pt x="203" y="502"/>
                  </a:cubicBezTo>
                  <a:cubicBezTo>
                    <a:pt x="229" y="474"/>
                    <a:pt x="254" y="446"/>
                    <a:pt x="279" y="417"/>
                  </a:cubicBezTo>
                  <a:cubicBezTo>
                    <a:pt x="306" y="387"/>
                    <a:pt x="332" y="357"/>
                    <a:pt x="356" y="325"/>
                  </a:cubicBezTo>
                  <a:cubicBezTo>
                    <a:pt x="402" y="262"/>
                    <a:pt x="448" y="198"/>
                    <a:pt x="499" y="139"/>
                  </a:cubicBezTo>
                  <a:cubicBezTo>
                    <a:pt x="542" y="91"/>
                    <a:pt x="593" y="51"/>
                    <a:pt x="632" y="0"/>
                  </a:cubicBezTo>
                  <a:cubicBezTo>
                    <a:pt x="610" y="19"/>
                    <a:pt x="587" y="38"/>
                    <a:pt x="563" y="56"/>
                  </a:cubicBezTo>
                  <a:cubicBezTo>
                    <a:pt x="531" y="79"/>
                    <a:pt x="499" y="103"/>
                    <a:pt x="469" y="1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49" name="Freeform 249">
              <a:extLst>
                <a:ext uri="{FF2B5EF4-FFF2-40B4-BE49-F238E27FC236}">
                  <a16:creationId xmlns:a16="http://schemas.microsoft.com/office/drawing/2014/main" id="{15070267-9C85-4AE9-B859-754E786C7F83}"/>
                </a:ext>
              </a:extLst>
            </p:cNvPr>
            <p:cNvSpPr/>
            <p:nvPr/>
          </p:nvSpPr>
          <p:spPr bwMode="auto">
            <a:xfrm>
              <a:off x="9239651" y="1807870"/>
              <a:ext cx="288457" cy="161399"/>
            </a:xfrm>
            <a:custGeom>
              <a:gdLst>
                <a:gd fmla="*/ 54 w 276" name="T0"/>
                <a:gd fmla="*/ 1 h 154" name="T1"/>
                <a:gd fmla="*/ 53 w 276" name="T2"/>
                <a:gd fmla="*/ 0 h 154" name="T3"/>
                <a:gd fmla="*/ 40 w 276" name="T4"/>
                <a:gd fmla="*/ 7 h 154" name="T5"/>
                <a:gd fmla="*/ 0 w 276" name="T6"/>
                <a:gd fmla="*/ 21 h 154" name="T7"/>
                <a:gd fmla="*/ 154 w 276" name="T8"/>
                <a:gd fmla="*/ 96 h 154" name="T9"/>
                <a:gd fmla="*/ 276 w 276" name="T10"/>
                <a:gd fmla="*/ 154 h 154" name="T11"/>
                <a:gd fmla="*/ 171 w 276" name="T12"/>
                <a:gd fmla="*/ 85 h 154" name="T13"/>
                <a:gd fmla="*/ 96 w 276" name="T14"/>
                <a:gd fmla="*/ 37 h 154" name="T15"/>
                <a:gd fmla="*/ 54 w 276" name="T16"/>
                <a:gd fmla="*/ 1 h 154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54" w="276">
                  <a:moveTo>
                    <a:pt x="54" y="1"/>
                  </a:moveTo>
                  <a:cubicBezTo>
                    <a:pt x="54" y="1"/>
                    <a:pt x="54" y="1"/>
                    <a:pt x="53" y="0"/>
                  </a:cubicBezTo>
                  <a:cubicBezTo>
                    <a:pt x="49" y="3"/>
                    <a:pt x="45" y="5"/>
                    <a:pt x="40" y="7"/>
                  </a:cubicBezTo>
                  <a:cubicBezTo>
                    <a:pt x="27" y="13"/>
                    <a:pt x="14" y="17"/>
                    <a:pt x="0" y="21"/>
                  </a:cubicBezTo>
                  <a:cubicBezTo>
                    <a:pt x="49" y="50"/>
                    <a:pt x="103" y="72"/>
                    <a:pt x="154" y="96"/>
                  </a:cubicBezTo>
                  <a:cubicBezTo>
                    <a:pt x="195" y="115"/>
                    <a:pt x="236" y="133"/>
                    <a:pt x="276" y="154"/>
                  </a:cubicBezTo>
                  <a:cubicBezTo>
                    <a:pt x="243" y="128"/>
                    <a:pt x="205" y="107"/>
                    <a:pt x="171" y="85"/>
                  </a:cubicBezTo>
                  <a:cubicBezTo>
                    <a:pt x="145" y="70"/>
                    <a:pt x="120" y="54"/>
                    <a:pt x="96" y="37"/>
                  </a:cubicBezTo>
                  <a:cubicBezTo>
                    <a:pt x="81" y="27"/>
                    <a:pt x="65" y="16"/>
                    <a:pt x="5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50" name="Freeform 250">
              <a:extLst>
                <a:ext uri="{FF2B5EF4-FFF2-40B4-BE49-F238E27FC236}">
                  <a16:creationId xmlns:a16="http://schemas.microsoft.com/office/drawing/2014/main" id="{26C217F2-306C-4452-9498-176980CCE2CB}"/>
                </a:ext>
              </a:extLst>
            </p:cNvPr>
            <p:cNvSpPr/>
            <p:nvPr/>
          </p:nvSpPr>
          <p:spPr bwMode="auto">
            <a:xfrm>
              <a:off x="8691926" y="1890286"/>
              <a:ext cx="108172" cy="286741"/>
            </a:xfrm>
            <a:custGeom>
              <a:gdLst>
                <a:gd fmla="*/ 40 w 103" name="T0"/>
                <a:gd fmla="*/ 1 h 276" name="T1"/>
                <a:gd fmla="*/ 61 w 103" name="T2"/>
                <a:gd fmla="*/ 139 h 276" name="T3"/>
                <a:gd fmla="*/ 42 w 103" name="T4"/>
                <a:gd fmla="*/ 213 h 276" name="T5"/>
                <a:gd fmla="*/ 0 w 103" name="T6"/>
                <a:gd fmla="*/ 276 h 276" name="T7"/>
                <a:gd fmla="*/ 76 w 103" name="T8"/>
                <a:gd fmla="*/ 176 h 276" name="T9"/>
                <a:gd fmla="*/ 59 w 103" name="T10"/>
                <a:gd fmla="*/ 0 h 276" name="T11"/>
                <a:gd fmla="*/ 40 w 103" name="T12"/>
                <a:gd fmla="*/ 1 h 27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76" w="103">
                  <a:moveTo>
                    <a:pt x="40" y="1"/>
                  </a:moveTo>
                  <a:cubicBezTo>
                    <a:pt x="64" y="42"/>
                    <a:pt x="64" y="92"/>
                    <a:pt x="61" y="139"/>
                  </a:cubicBezTo>
                  <a:cubicBezTo>
                    <a:pt x="59" y="164"/>
                    <a:pt x="54" y="190"/>
                    <a:pt x="42" y="213"/>
                  </a:cubicBezTo>
                  <a:cubicBezTo>
                    <a:pt x="30" y="235"/>
                    <a:pt x="11" y="253"/>
                    <a:pt x="0" y="276"/>
                  </a:cubicBezTo>
                  <a:cubicBezTo>
                    <a:pt x="27" y="244"/>
                    <a:pt x="58" y="214"/>
                    <a:pt x="76" y="176"/>
                  </a:cubicBezTo>
                  <a:cubicBezTo>
                    <a:pt x="103" y="117"/>
                    <a:pt x="84" y="57"/>
                    <a:pt x="59" y="0"/>
                  </a:cubicBezTo>
                  <a:cubicBezTo>
                    <a:pt x="53" y="1"/>
                    <a:pt x="47" y="1"/>
                    <a:pt x="4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51" name="Freeform 251">
              <a:extLst>
                <a:ext uri="{FF2B5EF4-FFF2-40B4-BE49-F238E27FC236}">
                  <a16:creationId xmlns:a16="http://schemas.microsoft.com/office/drawing/2014/main" id="{90EC3CB6-8117-4056-ABBA-68F34B4973E7}"/>
                </a:ext>
              </a:extLst>
            </p:cNvPr>
            <p:cNvSpPr/>
            <p:nvPr/>
          </p:nvSpPr>
          <p:spPr bwMode="auto">
            <a:xfrm>
              <a:off x="8781210" y="1890286"/>
              <a:ext cx="568330" cy="212909"/>
            </a:xfrm>
            <a:custGeom>
              <a:gdLst>
                <a:gd fmla="*/ 275 w 544" name="T0"/>
                <a:gd fmla="*/ 134 h 204" name="T1"/>
                <a:gd fmla="*/ 119 w 544" name="T2"/>
                <a:gd fmla="*/ 123 h 204" name="T3"/>
                <a:gd fmla="*/ 13 w 544" name="T4"/>
                <a:gd fmla="*/ 0 h 204" name="T5"/>
                <a:gd fmla="*/ 0 w 544" name="T6"/>
                <a:gd fmla="*/ 6 h 204" name="T7"/>
                <a:gd fmla="*/ 32 w 544" name="T8"/>
                <a:gd fmla="*/ 64 h 204" name="T9"/>
                <a:gd fmla="*/ 95 w 544" name="T10"/>
                <a:gd fmla="*/ 124 h 204" name="T11"/>
                <a:gd fmla="*/ 156 w 544" name="T12"/>
                <a:gd fmla="*/ 162 h 204" name="T13"/>
                <a:gd fmla="*/ 242 w 544" name="T14"/>
                <a:gd fmla="*/ 174 h 204" name="T15"/>
                <a:gd fmla="*/ 421 w 544" name="T16"/>
                <a:gd fmla="*/ 165 h 204" name="T17"/>
                <a:gd fmla="*/ 544 w 544" name="T18"/>
                <a:gd fmla="*/ 204 h 204" name="T19"/>
                <a:gd fmla="*/ 442 w 544" name="T20"/>
                <a:gd fmla="*/ 148 h 204" name="T21"/>
                <a:gd fmla="*/ 275 w 544" name="T22"/>
                <a:gd fmla="*/ 134 h 204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204" w="544">
                  <a:moveTo>
                    <a:pt x="275" y="134"/>
                  </a:moveTo>
                  <a:cubicBezTo>
                    <a:pt x="223" y="141"/>
                    <a:pt x="168" y="152"/>
                    <a:pt x="119" y="123"/>
                  </a:cubicBezTo>
                  <a:cubicBezTo>
                    <a:pt x="72" y="95"/>
                    <a:pt x="38" y="48"/>
                    <a:pt x="13" y="0"/>
                  </a:cubicBezTo>
                  <a:cubicBezTo>
                    <a:pt x="9" y="1"/>
                    <a:pt x="4" y="3"/>
                    <a:pt x="0" y="6"/>
                  </a:cubicBezTo>
                  <a:cubicBezTo>
                    <a:pt x="4" y="28"/>
                    <a:pt x="18" y="47"/>
                    <a:pt x="32" y="64"/>
                  </a:cubicBezTo>
                  <a:cubicBezTo>
                    <a:pt x="51" y="86"/>
                    <a:pt x="72" y="106"/>
                    <a:pt x="95" y="124"/>
                  </a:cubicBezTo>
                  <a:cubicBezTo>
                    <a:pt x="114" y="138"/>
                    <a:pt x="134" y="153"/>
                    <a:pt x="156" y="162"/>
                  </a:cubicBezTo>
                  <a:cubicBezTo>
                    <a:pt x="183" y="173"/>
                    <a:pt x="213" y="175"/>
                    <a:pt x="242" y="174"/>
                  </a:cubicBezTo>
                  <a:cubicBezTo>
                    <a:pt x="301" y="173"/>
                    <a:pt x="362" y="158"/>
                    <a:pt x="421" y="165"/>
                  </a:cubicBezTo>
                  <a:cubicBezTo>
                    <a:pt x="465" y="170"/>
                    <a:pt x="505" y="185"/>
                    <a:pt x="544" y="204"/>
                  </a:cubicBezTo>
                  <a:cubicBezTo>
                    <a:pt x="512" y="181"/>
                    <a:pt x="479" y="161"/>
                    <a:pt x="442" y="148"/>
                  </a:cubicBezTo>
                  <a:cubicBezTo>
                    <a:pt x="388" y="128"/>
                    <a:pt x="332" y="126"/>
                    <a:pt x="275" y="1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52" name="Freeform 252">
              <a:extLst>
                <a:ext uri="{FF2B5EF4-FFF2-40B4-BE49-F238E27FC236}">
                  <a16:creationId xmlns:a16="http://schemas.microsoft.com/office/drawing/2014/main" id="{1BA929F0-BB49-454D-9BAC-2A8C88E0641D}"/>
                </a:ext>
              </a:extLst>
            </p:cNvPr>
            <p:cNvSpPr/>
            <p:nvPr/>
          </p:nvSpPr>
          <p:spPr bwMode="auto">
            <a:xfrm>
              <a:off x="8915136" y="1833626"/>
              <a:ext cx="582066" cy="144229"/>
            </a:xfrm>
            <a:custGeom>
              <a:gdLst>
                <a:gd fmla="*/ 79 w 557" name="T0"/>
                <a:gd fmla="*/ 3 h 139" name="T1"/>
                <a:gd fmla="*/ 79 w 557" name="T2"/>
                <a:gd fmla="*/ 0 h 139" name="T3"/>
                <a:gd fmla="*/ 38 w 557" name="T4"/>
                <a:gd fmla="*/ 17 h 139" name="T5"/>
                <a:gd fmla="*/ 8 w 557" name="T6"/>
                <a:gd fmla="*/ 17 h 139" name="T7"/>
                <a:gd fmla="*/ 0 w 557" name="T8"/>
                <a:gd fmla="*/ 20 h 139" name="T9"/>
                <a:gd fmla="*/ 231 w 557" name="T10"/>
                <a:gd fmla="*/ 72 h 139" name="T11"/>
                <a:gd fmla="*/ 254 w 557" name="T12"/>
                <a:gd fmla="*/ 83 h 139" name="T13"/>
                <a:gd fmla="*/ 256 w 557" name="T14"/>
                <a:gd fmla="*/ 84 h 139" name="T15"/>
                <a:gd fmla="*/ 261 w 557" name="T16"/>
                <a:gd fmla="*/ 86 h 139" name="T17"/>
                <a:gd fmla="*/ 281 w 557" name="T18"/>
                <a:gd fmla="*/ 97 h 139" name="T19"/>
                <a:gd fmla="*/ 557 w 557" name="T20"/>
                <a:gd fmla="*/ 139 h 139" name="T21"/>
                <a:gd fmla="*/ 401 w 557" name="T22"/>
                <a:gd fmla="*/ 104 h 139" name="T23"/>
                <a:gd fmla="*/ 79 w 557" name="T24"/>
                <a:gd fmla="*/ 3 h 139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39" w="557">
                  <a:moveTo>
                    <a:pt x="79" y="3"/>
                  </a:moveTo>
                  <a:cubicBezTo>
                    <a:pt x="78" y="2"/>
                    <a:pt x="78" y="1"/>
                    <a:pt x="79" y="0"/>
                  </a:cubicBezTo>
                  <a:cubicBezTo>
                    <a:pt x="66" y="7"/>
                    <a:pt x="52" y="13"/>
                    <a:pt x="38" y="17"/>
                  </a:cubicBezTo>
                  <a:cubicBezTo>
                    <a:pt x="29" y="19"/>
                    <a:pt x="17" y="21"/>
                    <a:pt x="8" y="17"/>
                  </a:cubicBezTo>
                  <a:cubicBezTo>
                    <a:pt x="6" y="18"/>
                    <a:pt x="3" y="19"/>
                    <a:pt x="0" y="20"/>
                  </a:cubicBezTo>
                  <a:cubicBezTo>
                    <a:pt x="80" y="18"/>
                    <a:pt x="160" y="40"/>
                    <a:pt x="231" y="72"/>
                  </a:cubicBezTo>
                  <a:cubicBezTo>
                    <a:pt x="239" y="75"/>
                    <a:pt x="246" y="79"/>
                    <a:pt x="254" y="83"/>
                  </a:cubicBezTo>
                  <a:cubicBezTo>
                    <a:pt x="255" y="83"/>
                    <a:pt x="256" y="83"/>
                    <a:pt x="256" y="84"/>
                  </a:cubicBezTo>
                  <a:cubicBezTo>
                    <a:pt x="258" y="84"/>
                    <a:pt x="259" y="85"/>
                    <a:pt x="261" y="86"/>
                  </a:cubicBezTo>
                  <a:cubicBezTo>
                    <a:pt x="267" y="90"/>
                    <a:pt x="274" y="93"/>
                    <a:pt x="281" y="97"/>
                  </a:cubicBezTo>
                  <a:cubicBezTo>
                    <a:pt x="365" y="137"/>
                    <a:pt x="464" y="129"/>
                    <a:pt x="557" y="139"/>
                  </a:cubicBezTo>
                  <a:cubicBezTo>
                    <a:pt x="506" y="122"/>
                    <a:pt x="452" y="115"/>
                    <a:pt x="401" y="104"/>
                  </a:cubicBezTo>
                  <a:cubicBezTo>
                    <a:pt x="290" y="80"/>
                    <a:pt x="183" y="47"/>
                    <a:pt x="7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53" name="Freeform 253">
              <a:extLst>
                <a:ext uri="{FF2B5EF4-FFF2-40B4-BE49-F238E27FC236}">
                  <a16:creationId xmlns:a16="http://schemas.microsoft.com/office/drawing/2014/main" id="{4708D7E7-808A-4D29-A5A9-64F87C43B824}"/>
                </a:ext>
              </a:extLst>
            </p:cNvPr>
            <p:cNvSpPr/>
            <p:nvPr/>
          </p:nvSpPr>
          <p:spPr bwMode="auto">
            <a:xfrm>
              <a:off x="9107441" y="1831908"/>
              <a:ext cx="439554" cy="152814"/>
            </a:xfrm>
            <a:custGeom>
              <a:gdLst>
                <a:gd fmla="*/ 118 w 420" name="T0"/>
                <a:gd fmla="*/ 0 h 147" name="T1"/>
                <a:gd fmla="*/ 79 w 420" name="T2"/>
                <a:gd fmla="*/ 4 h 147" name="T3"/>
                <a:gd fmla="*/ 0 w 420" name="T4"/>
                <a:gd fmla="*/ 1 h 147" name="T5"/>
                <a:gd fmla="*/ 25 w 420" name="T6"/>
                <a:gd fmla="*/ 15 h 147" name="T7"/>
                <a:gd fmla="*/ 73 w 420" name="T8"/>
                <a:gd fmla="*/ 32 h 147" name="T9"/>
                <a:gd fmla="*/ 191 w 420" name="T10"/>
                <a:gd fmla="*/ 67 h 147" name="T11"/>
                <a:gd fmla="*/ 277 w 420" name="T12"/>
                <a:gd fmla="*/ 91 h 147" name="T13"/>
                <a:gd fmla="*/ 420 w 420" name="T14"/>
                <a:gd fmla="*/ 147 h 147" name="T15"/>
                <a:gd fmla="*/ 270 w 420" name="T16"/>
                <a:gd fmla="*/ 74 h 147" name="T17"/>
                <a:gd fmla="*/ 118 w 420" name="T18"/>
                <a:gd fmla="*/ 0 h 147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47" w="420">
                  <a:moveTo>
                    <a:pt x="118" y="0"/>
                  </a:moveTo>
                  <a:cubicBezTo>
                    <a:pt x="105" y="2"/>
                    <a:pt x="92" y="4"/>
                    <a:pt x="79" y="4"/>
                  </a:cubicBezTo>
                  <a:cubicBezTo>
                    <a:pt x="53" y="5"/>
                    <a:pt x="26" y="3"/>
                    <a:pt x="0" y="1"/>
                  </a:cubicBezTo>
                  <a:cubicBezTo>
                    <a:pt x="7" y="7"/>
                    <a:pt x="17" y="11"/>
                    <a:pt x="25" y="15"/>
                  </a:cubicBezTo>
                  <a:cubicBezTo>
                    <a:pt x="41" y="22"/>
                    <a:pt x="57" y="27"/>
                    <a:pt x="73" y="32"/>
                  </a:cubicBezTo>
                  <a:cubicBezTo>
                    <a:pt x="112" y="45"/>
                    <a:pt x="151" y="56"/>
                    <a:pt x="191" y="67"/>
                  </a:cubicBezTo>
                  <a:cubicBezTo>
                    <a:pt x="219" y="75"/>
                    <a:pt x="248" y="82"/>
                    <a:pt x="277" y="91"/>
                  </a:cubicBezTo>
                  <a:cubicBezTo>
                    <a:pt x="326" y="106"/>
                    <a:pt x="373" y="126"/>
                    <a:pt x="420" y="147"/>
                  </a:cubicBezTo>
                  <a:cubicBezTo>
                    <a:pt x="372" y="120"/>
                    <a:pt x="320" y="98"/>
                    <a:pt x="270" y="74"/>
                  </a:cubicBezTo>
                  <a:cubicBezTo>
                    <a:pt x="219" y="51"/>
                    <a:pt x="166" y="29"/>
                    <a:pt x="11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54" name="Freeform 254">
              <a:extLst>
                <a:ext uri="{FF2B5EF4-FFF2-40B4-BE49-F238E27FC236}">
                  <a16:creationId xmlns:a16="http://schemas.microsoft.com/office/drawing/2014/main" id="{5F26542F-3C3A-4D88-B056-A2F1FB6B5C86}"/>
                </a:ext>
              </a:extLst>
            </p:cNvPr>
            <p:cNvSpPr/>
            <p:nvPr/>
          </p:nvSpPr>
          <p:spPr bwMode="auto">
            <a:xfrm>
              <a:off x="9047346" y="693534"/>
              <a:ext cx="329665" cy="398345"/>
            </a:xfrm>
            <a:custGeom>
              <a:gdLst>
                <a:gd fmla="*/ 156 w 315" name="T0"/>
                <a:gd fmla="*/ 186 h 382" name="T1"/>
                <a:gd fmla="*/ 82 w 315" name="T2"/>
                <a:gd fmla="*/ 246 h 382" name="T3"/>
                <a:gd fmla="*/ 27 w 315" name="T4"/>
                <a:gd fmla="*/ 323 h 382" name="T5"/>
                <a:gd fmla="*/ 0 w 315" name="T6"/>
                <a:gd fmla="*/ 382 h 382" name="T7"/>
                <a:gd fmla="*/ 0 w 315" name="T8"/>
                <a:gd fmla="*/ 381 h 382" name="T9"/>
                <a:gd fmla="*/ 83 w 315" name="T10"/>
                <a:gd fmla="*/ 301 h 382" name="T11"/>
                <a:gd fmla="*/ 136 w 315" name="T12"/>
                <a:gd fmla="*/ 237 h 382" name="T13"/>
                <a:gd fmla="*/ 214 w 315" name="T14"/>
                <a:gd fmla="*/ 158 h 382" name="T15"/>
                <a:gd fmla="*/ 315 w 315" name="T16"/>
                <a:gd fmla="*/ 0 h 382" name="T17"/>
                <a:gd fmla="*/ 314 w 315" name="T18"/>
                <a:gd fmla="*/ 1 h 382" name="T19"/>
                <a:gd fmla="*/ 246 w 315" name="T20"/>
                <a:gd fmla="*/ 100 h 382" name="T21"/>
                <a:gd fmla="*/ 156 w 315" name="T22"/>
                <a:gd fmla="*/ 186 h 382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382" w="315">
                  <a:moveTo>
                    <a:pt x="156" y="186"/>
                  </a:moveTo>
                  <a:cubicBezTo>
                    <a:pt x="131" y="206"/>
                    <a:pt x="104" y="224"/>
                    <a:pt x="82" y="246"/>
                  </a:cubicBezTo>
                  <a:cubicBezTo>
                    <a:pt x="60" y="269"/>
                    <a:pt x="42" y="295"/>
                    <a:pt x="27" y="323"/>
                  </a:cubicBezTo>
                  <a:cubicBezTo>
                    <a:pt x="17" y="342"/>
                    <a:pt x="8" y="362"/>
                    <a:pt x="0" y="382"/>
                  </a:cubicBezTo>
                  <a:cubicBezTo>
                    <a:pt x="0" y="382"/>
                    <a:pt x="0" y="382"/>
                    <a:pt x="0" y="381"/>
                  </a:cubicBezTo>
                  <a:cubicBezTo>
                    <a:pt x="21" y="349"/>
                    <a:pt x="51" y="323"/>
                    <a:pt x="83" y="301"/>
                  </a:cubicBezTo>
                  <a:cubicBezTo>
                    <a:pt x="91" y="274"/>
                    <a:pt x="115" y="255"/>
                    <a:pt x="136" y="237"/>
                  </a:cubicBezTo>
                  <a:cubicBezTo>
                    <a:pt x="163" y="212"/>
                    <a:pt x="190" y="186"/>
                    <a:pt x="214" y="158"/>
                  </a:cubicBezTo>
                  <a:cubicBezTo>
                    <a:pt x="254" y="111"/>
                    <a:pt x="285" y="55"/>
                    <a:pt x="315" y="0"/>
                  </a:cubicBezTo>
                  <a:cubicBezTo>
                    <a:pt x="315" y="0"/>
                    <a:pt x="315" y="1"/>
                    <a:pt x="314" y="1"/>
                  </a:cubicBezTo>
                  <a:cubicBezTo>
                    <a:pt x="294" y="35"/>
                    <a:pt x="272" y="70"/>
                    <a:pt x="246" y="100"/>
                  </a:cubicBezTo>
                  <a:cubicBezTo>
                    <a:pt x="219" y="132"/>
                    <a:pt x="188" y="161"/>
                    <a:pt x="156" y="1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55" name="Freeform 255">
              <a:extLst>
                <a:ext uri="{FF2B5EF4-FFF2-40B4-BE49-F238E27FC236}">
                  <a16:creationId xmlns:a16="http://schemas.microsoft.com/office/drawing/2014/main" id="{DB85BEAB-21CA-466C-8823-A540F70B0190}"/>
                </a:ext>
              </a:extLst>
            </p:cNvPr>
            <p:cNvSpPr/>
            <p:nvPr/>
          </p:nvSpPr>
          <p:spPr bwMode="auto">
            <a:xfrm>
              <a:off x="8968364" y="688382"/>
              <a:ext cx="400063" cy="317647"/>
            </a:xfrm>
            <a:custGeom>
              <a:gdLst>
                <a:gd fmla="*/ 1 w 382" name="T0"/>
                <a:gd fmla="*/ 238 h 304" name="T1"/>
                <a:gd fmla="*/ 0 w 382" name="T2"/>
                <a:gd fmla="*/ 239 h 304" name="T3"/>
                <a:gd fmla="*/ 26 w 382" name="T4"/>
                <a:gd fmla="*/ 304 h 304" name="T5"/>
                <a:gd fmla="*/ 118 w 382" name="T6"/>
                <a:gd fmla="*/ 199 h 304" name="T7"/>
                <a:gd fmla="*/ 382 w 382" name="T8"/>
                <a:gd fmla="*/ 0 h 304" name="T9"/>
                <a:gd fmla="*/ 189 w 382" name="T10"/>
                <a:gd fmla="*/ 90 h 304" name="T11"/>
                <a:gd fmla="*/ 1 w 382" name="T12"/>
                <a:gd fmla="*/ 238 h 30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04" w="382">
                  <a:moveTo>
                    <a:pt x="1" y="238"/>
                  </a:moveTo>
                  <a:cubicBezTo>
                    <a:pt x="1" y="238"/>
                    <a:pt x="1" y="239"/>
                    <a:pt x="0" y="239"/>
                  </a:cubicBezTo>
                  <a:cubicBezTo>
                    <a:pt x="12" y="259"/>
                    <a:pt x="21" y="281"/>
                    <a:pt x="26" y="304"/>
                  </a:cubicBezTo>
                  <a:cubicBezTo>
                    <a:pt x="51" y="264"/>
                    <a:pt x="81" y="228"/>
                    <a:pt x="118" y="199"/>
                  </a:cubicBezTo>
                  <a:cubicBezTo>
                    <a:pt x="204" y="131"/>
                    <a:pt x="315" y="88"/>
                    <a:pt x="382" y="0"/>
                  </a:cubicBezTo>
                  <a:cubicBezTo>
                    <a:pt x="327" y="43"/>
                    <a:pt x="253" y="65"/>
                    <a:pt x="189" y="90"/>
                  </a:cubicBezTo>
                  <a:cubicBezTo>
                    <a:pt x="117" y="118"/>
                    <a:pt x="23" y="154"/>
                    <a:pt x="1" y="2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56" name="Freeform 256">
              <a:extLst>
                <a:ext uri="{FF2B5EF4-FFF2-40B4-BE49-F238E27FC236}">
                  <a16:creationId xmlns:a16="http://schemas.microsoft.com/office/drawing/2014/main" id="{E7E9F0C2-0F89-4248-81C5-F11D72FF124F}"/>
                </a:ext>
              </a:extLst>
            </p:cNvPr>
            <p:cNvSpPr/>
            <p:nvPr/>
          </p:nvSpPr>
          <p:spPr bwMode="auto">
            <a:xfrm>
              <a:off x="8152785" y="806856"/>
              <a:ext cx="106454" cy="691954"/>
            </a:xfrm>
            <a:custGeom>
              <a:gdLst>
                <a:gd fmla="*/ 37 w 101" name="T0"/>
                <a:gd fmla="*/ 107 h 664" name="T1"/>
                <a:gd fmla="*/ 50 w 101" name="T2"/>
                <a:gd fmla="*/ 224 h 664" name="T3"/>
                <a:gd fmla="*/ 57 w 101" name="T4"/>
                <a:gd fmla="*/ 348 h 664" name="T5"/>
                <a:gd fmla="*/ 71 w 101" name="T6"/>
                <a:gd fmla="*/ 558 h 664" name="T7"/>
                <a:gd fmla="*/ 101 w 101" name="T8"/>
                <a:gd fmla="*/ 664 h 664" name="T9"/>
                <a:gd fmla="*/ 72 w 101" name="T10"/>
                <a:gd fmla="*/ 499 h 664" name="T11"/>
                <a:gd fmla="*/ 79 w 101" name="T12"/>
                <a:gd fmla="*/ 389 h 664" name="T13"/>
                <a:gd fmla="*/ 79 w 101" name="T14"/>
                <a:gd fmla="*/ 351 h 664" name="T15"/>
                <a:gd fmla="*/ 71 w 101" name="T16"/>
                <a:gd fmla="*/ 224 h 664" name="T17"/>
                <a:gd fmla="*/ 60 w 101" name="T18"/>
                <a:gd fmla="*/ 150 h 664" name="T19"/>
                <a:gd fmla="*/ 56 w 101" name="T20"/>
                <a:gd fmla="*/ 144 h 664" name="T21"/>
                <a:gd fmla="*/ 54 w 101" name="T22"/>
                <a:gd fmla="*/ 143 h 664" name="T23"/>
                <a:gd fmla="*/ 58 w 101" name="T24"/>
                <a:gd fmla="*/ 136 h 664" name="T25"/>
                <a:gd fmla="*/ 45 w 101" name="T26"/>
                <a:gd fmla="*/ 87 h 664" name="T27"/>
                <a:gd fmla="*/ 0 w 101" name="T28"/>
                <a:gd fmla="*/ 0 h 664" name="T29"/>
                <a:gd fmla="*/ 7 w 101" name="T30"/>
                <a:gd fmla="*/ 14 h 664" name="T31"/>
                <a:gd fmla="*/ 37 w 101" name="T32"/>
                <a:gd fmla="*/ 107 h 664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664" w="100">
                  <a:moveTo>
                    <a:pt x="37" y="107"/>
                  </a:moveTo>
                  <a:cubicBezTo>
                    <a:pt x="45" y="145"/>
                    <a:pt x="48" y="185"/>
                    <a:pt x="50" y="224"/>
                  </a:cubicBezTo>
                  <a:cubicBezTo>
                    <a:pt x="53" y="265"/>
                    <a:pt x="55" y="307"/>
                    <a:pt x="57" y="348"/>
                  </a:cubicBezTo>
                  <a:cubicBezTo>
                    <a:pt x="59" y="419"/>
                    <a:pt x="56" y="489"/>
                    <a:pt x="71" y="558"/>
                  </a:cubicBezTo>
                  <a:cubicBezTo>
                    <a:pt x="78" y="594"/>
                    <a:pt x="88" y="630"/>
                    <a:pt x="101" y="664"/>
                  </a:cubicBezTo>
                  <a:cubicBezTo>
                    <a:pt x="83" y="611"/>
                    <a:pt x="72" y="554"/>
                    <a:pt x="72" y="499"/>
                  </a:cubicBezTo>
                  <a:cubicBezTo>
                    <a:pt x="72" y="462"/>
                    <a:pt x="76" y="426"/>
                    <a:pt x="79" y="389"/>
                  </a:cubicBezTo>
                  <a:cubicBezTo>
                    <a:pt x="80" y="377"/>
                    <a:pt x="79" y="364"/>
                    <a:pt x="79" y="351"/>
                  </a:cubicBezTo>
                  <a:cubicBezTo>
                    <a:pt x="78" y="309"/>
                    <a:pt x="76" y="266"/>
                    <a:pt x="71" y="224"/>
                  </a:cubicBezTo>
                  <a:cubicBezTo>
                    <a:pt x="68" y="199"/>
                    <a:pt x="65" y="175"/>
                    <a:pt x="60" y="150"/>
                  </a:cubicBezTo>
                  <a:cubicBezTo>
                    <a:pt x="59" y="148"/>
                    <a:pt x="58" y="146"/>
                    <a:pt x="56" y="144"/>
                  </a:cubicBezTo>
                  <a:cubicBezTo>
                    <a:pt x="55" y="143"/>
                    <a:pt x="55" y="143"/>
                    <a:pt x="54" y="143"/>
                  </a:cubicBezTo>
                  <a:cubicBezTo>
                    <a:pt x="51" y="140"/>
                    <a:pt x="54" y="137"/>
                    <a:pt x="58" y="136"/>
                  </a:cubicBezTo>
                  <a:cubicBezTo>
                    <a:pt x="54" y="119"/>
                    <a:pt x="50" y="103"/>
                    <a:pt x="45" y="87"/>
                  </a:cubicBezTo>
                  <a:cubicBezTo>
                    <a:pt x="37" y="60"/>
                    <a:pt x="18" y="23"/>
                    <a:pt x="0" y="0"/>
                  </a:cubicBezTo>
                  <a:cubicBezTo>
                    <a:pt x="1" y="3"/>
                    <a:pt x="7" y="13"/>
                    <a:pt x="7" y="14"/>
                  </a:cubicBezTo>
                  <a:cubicBezTo>
                    <a:pt x="20" y="44"/>
                    <a:pt x="30" y="75"/>
                    <a:pt x="37" y="1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57" name="Freeform 257">
              <a:extLst>
                <a:ext uri="{FF2B5EF4-FFF2-40B4-BE49-F238E27FC236}">
                  <a16:creationId xmlns:a16="http://schemas.microsoft.com/office/drawing/2014/main" id="{66BA6654-0955-4992-9D92-E124CCF916F8}"/>
                </a:ext>
              </a:extLst>
            </p:cNvPr>
            <p:cNvSpPr/>
            <p:nvPr/>
          </p:nvSpPr>
          <p:spPr bwMode="auto">
            <a:xfrm>
              <a:off x="8151069" y="796554"/>
              <a:ext cx="101304" cy="169984"/>
            </a:xfrm>
            <a:custGeom>
              <a:gdLst>
                <a:gd fmla="*/ 67 w 97" name="T0"/>
                <a:gd fmla="*/ 146 h 164" name="T1"/>
                <a:gd fmla="*/ 97 w 97" name="T2"/>
                <a:gd fmla="*/ 164 h 164" name="T3"/>
                <a:gd fmla="*/ 58 w 97" name="T4"/>
                <a:gd fmla="*/ 74 h 164" name="T5"/>
                <a:gd fmla="*/ 0 w 97" name="T6"/>
                <a:gd fmla="*/ 0 h 164" name="T7"/>
                <a:gd fmla="*/ 53 w 97" name="T8"/>
                <a:gd fmla="*/ 92 h 164" name="T9"/>
                <a:gd fmla="*/ 67 w 97" name="T10"/>
                <a:gd fmla="*/ 146 h 164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64" w="97">
                  <a:moveTo>
                    <a:pt x="67" y="146"/>
                  </a:moveTo>
                  <a:cubicBezTo>
                    <a:pt x="77" y="152"/>
                    <a:pt x="87" y="158"/>
                    <a:pt x="97" y="164"/>
                  </a:cubicBezTo>
                  <a:cubicBezTo>
                    <a:pt x="86" y="133"/>
                    <a:pt x="74" y="103"/>
                    <a:pt x="58" y="74"/>
                  </a:cubicBezTo>
                  <a:cubicBezTo>
                    <a:pt x="46" y="52"/>
                    <a:pt x="20" y="16"/>
                    <a:pt x="0" y="0"/>
                  </a:cubicBezTo>
                  <a:cubicBezTo>
                    <a:pt x="19" y="23"/>
                    <a:pt x="45" y="64"/>
                    <a:pt x="53" y="92"/>
                  </a:cubicBezTo>
                  <a:cubicBezTo>
                    <a:pt x="59" y="110"/>
                    <a:pt x="63" y="128"/>
                    <a:pt x="67" y="1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58" name="Freeform 258">
              <a:extLst>
                <a:ext uri="{FF2B5EF4-FFF2-40B4-BE49-F238E27FC236}">
                  <a16:creationId xmlns:a16="http://schemas.microsoft.com/office/drawing/2014/main" id="{A36F54D3-732C-476F-A74B-C5DFFDF59F4F}"/>
                </a:ext>
              </a:extLst>
            </p:cNvPr>
            <p:cNvSpPr/>
            <p:nvPr/>
          </p:nvSpPr>
          <p:spPr bwMode="auto">
            <a:xfrm>
              <a:off x="8152785" y="818875"/>
              <a:ext cx="132210" cy="748615"/>
            </a:xfrm>
            <a:custGeom>
              <a:gdLst>
                <a:gd fmla="*/ 51 w 125" name="T0"/>
                <a:gd fmla="*/ 349 h 720" name="T1"/>
                <a:gd fmla="*/ 45 w 125" name="T2"/>
                <a:gd fmla="*/ 230 h 720" name="T3"/>
                <a:gd fmla="*/ 34 w 125" name="T4"/>
                <a:gd fmla="*/ 115 h 720" name="T5"/>
                <a:gd fmla="*/ 0 w 125" name="T6"/>
                <a:gd fmla="*/ 0 h 720" name="T7"/>
                <a:gd fmla="*/ 31 w 125" name="T8"/>
                <a:gd fmla="*/ 259 h 720" name="T9"/>
                <a:gd fmla="*/ 48 w 125" name="T10"/>
                <a:gd fmla="*/ 505 h 720" name="T11"/>
                <a:gd fmla="*/ 122 w 125" name="T12"/>
                <a:gd fmla="*/ 715 h 720" name="T13"/>
                <a:gd fmla="*/ 125 w 125" name="T14"/>
                <a:gd fmla="*/ 720 h 720" name="T15"/>
                <a:gd fmla="*/ 65 w 125" name="T16"/>
                <a:gd fmla="*/ 549 h 720" name="T17"/>
                <a:gd fmla="*/ 51 w 125" name="T18"/>
                <a:gd fmla="*/ 349 h 720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720" w="125">
                  <a:moveTo>
                    <a:pt x="51" y="349"/>
                  </a:moveTo>
                  <a:cubicBezTo>
                    <a:pt x="50" y="310"/>
                    <a:pt x="48" y="270"/>
                    <a:pt x="45" y="230"/>
                  </a:cubicBezTo>
                  <a:cubicBezTo>
                    <a:pt x="43" y="192"/>
                    <a:pt x="41" y="152"/>
                    <a:pt x="34" y="115"/>
                  </a:cubicBezTo>
                  <a:cubicBezTo>
                    <a:pt x="29" y="83"/>
                    <a:pt x="11" y="29"/>
                    <a:pt x="0" y="0"/>
                  </a:cubicBezTo>
                  <a:cubicBezTo>
                    <a:pt x="21" y="76"/>
                    <a:pt x="30" y="180"/>
                    <a:pt x="31" y="259"/>
                  </a:cubicBezTo>
                  <a:cubicBezTo>
                    <a:pt x="32" y="341"/>
                    <a:pt x="37" y="424"/>
                    <a:pt x="48" y="505"/>
                  </a:cubicBezTo>
                  <a:cubicBezTo>
                    <a:pt x="58" y="579"/>
                    <a:pt x="83" y="652"/>
                    <a:pt x="122" y="715"/>
                  </a:cubicBezTo>
                  <a:cubicBezTo>
                    <a:pt x="123" y="717"/>
                    <a:pt x="124" y="718"/>
                    <a:pt x="125" y="720"/>
                  </a:cubicBezTo>
                  <a:cubicBezTo>
                    <a:pt x="97" y="666"/>
                    <a:pt x="77" y="609"/>
                    <a:pt x="65" y="549"/>
                  </a:cubicBezTo>
                  <a:cubicBezTo>
                    <a:pt x="52" y="483"/>
                    <a:pt x="53" y="417"/>
                    <a:pt x="51" y="3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59" name="Freeform 259">
              <a:extLst>
                <a:ext uri="{FF2B5EF4-FFF2-40B4-BE49-F238E27FC236}">
                  <a16:creationId xmlns:a16="http://schemas.microsoft.com/office/drawing/2014/main" id="{FAB36C45-F923-41D4-8367-76CF28A6A281}"/>
                </a:ext>
              </a:extLst>
            </p:cNvPr>
            <p:cNvSpPr/>
            <p:nvPr/>
          </p:nvSpPr>
          <p:spPr bwMode="auto">
            <a:xfrm>
              <a:off x="8166521" y="803422"/>
              <a:ext cx="130493" cy="185437"/>
            </a:xfrm>
            <a:custGeom>
              <a:gdLst>
                <a:gd fmla="*/ 48 w 124" name="T0"/>
                <a:gd fmla="*/ 66 h 178" name="T1"/>
                <a:gd fmla="*/ 89 w 124" name="T2"/>
                <a:gd fmla="*/ 161 h 178" name="T3"/>
                <a:gd fmla="*/ 124 w 124" name="T4"/>
                <a:gd fmla="*/ 178 h 178" name="T5"/>
                <a:gd fmla="*/ 69 w 124" name="T6"/>
                <a:gd fmla="*/ 67 h 178" name="T7"/>
                <a:gd fmla="*/ 0 w 124" name="T8"/>
                <a:gd fmla="*/ 0 h 178" name="T9"/>
                <a:gd fmla="*/ 48 w 124" name="T10"/>
                <a:gd fmla="*/ 66 h 178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78" w="124">
                  <a:moveTo>
                    <a:pt x="48" y="66"/>
                  </a:moveTo>
                  <a:cubicBezTo>
                    <a:pt x="64" y="96"/>
                    <a:pt x="77" y="128"/>
                    <a:pt x="89" y="161"/>
                  </a:cubicBezTo>
                  <a:cubicBezTo>
                    <a:pt x="101" y="167"/>
                    <a:pt x="113" y="172"/>
                    <a:pt x="124" y="178"/>
                  </a:cubicBezTo>
                  <a:cubicBezTo>
                    <a:pt x="111" y="139"/>
                    <a:pt x="95" y="100"/>
                    <a:pt x="69" y="67"/>
                  </a:cubicBezTo>
                  <a:cubicBezTo>
                    <a:pt x="52" y="45"/>
                    <a:pt x="27" y="15"/>
                    <a:pt x="0" y="0"/>
                  </a:cubicBezTo>
                  <a:cubicBezTo>
                    <a:pt x="19" y="17"/>
                    <a:pt x="36" y="44"/>
                    <a:pt x="48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60" name="Freeform 260">
              <a:extLst>
                <a:ext uri="{FF2B5EF4-FFF2-40B4-BE49-F238E27FC236}">
                  <a16:creationId xmlns:a16="http://schemas.microsoft.com/office/drawing/2014/main" id="{BA747D96-3F1A-4D39-B90B-68BF32D192AA}"/>
                </a:ext>
              </a:extLst>
            </p:cNvPr>
            <p:cNvSpPr/>
            <p:nvPr/>
          </p:nvSpPr>
          <p:spPr bwMode="auto">
            <a:xfrm>
              <a:off x="8151069" y="829177"/>
              <a:ext cx="331383" cy="939203"/>
            </a:xfrm>
            <a:custGeom>
              <a:gdLst>
                <a:gd fmla="*/ 317 w 317" name="T0"/>
                <a:gd fmla="*/ 902 h 902" name="T1"/>
                <a:gd fmla="*/ 237 w 317" name="T2"/>
                <a:gd fmla="*/ 843 h 902" name="T3"/>
                <a:gd fmla="*/ 177 w 317" name="T4"/>
                <a:gd fmla="*/ 779 h 902" name="T5"/>
                <a:gd fmla="*/ 168 w 317" name="T6"/>
                <a:gd fmla="*/ 768 h 902" name="T7"/>
                <a:gd fmla="*/ 104 w 317" name="T8"/>
                <a:gd fmla="*/ 679 h 902" name="T9"/>
                <a:gd fmla="*/ 61 w 317" name="T10"/>
                <a:gd fmla="*/ 574 h 902" name="T11"/>
                <a:gd fmla="*/ 40 w 317" name="T12"/>
                <a:gd fmla="*/ 450 h 902" name="T13"/>
                <a:gd fmla="*/ 30 w 317" name="T14"/>
                <a:gd fmla="*/ 328 h 902" name="T15"/>
                <a:gd fmla="*/ 27 w 317" name="T16"/>
                <a:gd fmla="*/ 205 h 902" name="T17"/>
                <a:gd fmla="*/ 3 w 317" name="T18"/>
                <a:gd fmla="*/ 0 h 902" name="T19"/>
                <a:gd fmla="*/ 1 w 317" name="T20"/>
                <a:gd fmla="*/ 255 h 902" name="T21"/>
                <a:gd fmla="*/ 317 w 317" name="T22"/>
                <a:gd fmla="*/ 902 h 902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902" w="317">
                  <a:moveTo>
                    <a:pt x="317" y="902"/>
                  </a:moveTo>
                  <a:cubicBezTo>
                    <a:pt x="297" y="886"/>
                    <a:pt x="260" y="862"/>
                    <a:pt x="237" y="843"/>
                  </a:cubicBezTo>
                  <a:cubicBezTo>
                    <a:pt x="214" y="825"/>
                    <a:pt x="195" y="802"/>
                    <a:pt x="177" y="779"/>
                  </a:cubicBezTo>
                  <a:cubicBezTo>
                    <a:pt x="174" y="776"/>
                    <a:pt x="171" y="772"/>
                    <a:pt x="168" y="768"/>
                  </a:cubicBezTo>
                  <a:cubicBezTo>
                    <a:pt x="141" y="743"/>
                    <a:pt x="121" y="711"/>
                    <a:pt x="104" y="679"/>
                  </a:cubicBezTo>
                  <a:cubicBezTo>
                    <a:pt x="87" y="645"/>
                    <a:pt x="72" y="610"/>
                    <a:pt x="61" y="574"/>
                  </a:cubicBezTo>
                  <a:cubicBezTo>
                    <a:pt x="49" y="534"/>
                    <a:pt x="44" y="492"/>
                    <a:pt x="40" y="450"/>
                  </a:cubicBezTo>
                  <a:cubicBezTo>
                    <a:pt x="36" y="410"/>
                    <a:pt x="32" y="369"/>
                    <a:pt x="30" y="328"/>
                  </a:cubicBezTo>
                  <a:cubicBezTo>
                    <a:pt x="28" y="287"/>
                    <a:pt x="28" y="246"/>
                    <a:pt x="27" y="205"/>
                  </a:cubicBezTo>
                  <a:cubicBezTo>
                    <a:pt x="26" y="134"/>
                    <a:pt x="19" y="68"/>
                    <a:pt x="3" y="0"/>
                  </a:cubicBezTo>
                  <a:cubicBezTo>
                    <a:pt x="12" y="86"/>
                    <a:pt x="0" y="168"/>
                    <a:pt x="1" y="255"/>
                  </a:cubicBezTo>
                  <a:cubicBezTo>
                    <a:pt x="4" y="490"/>
                    <a:pt x="79" y="800"/>
                    <a:pt x="317" y="9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61" name="Freeform 261">
              <a:extLst>
                <a:ext uri="{FF2B5EF4-FFF2-40B4-BE49-F238E27FC236}">
                  <a16:creationId xmlns:a16="http://schemas.microsoft.com/office/drawing/2014/main" id="{6349AEB4-808C-42A3-B8FD-298F147F9B52}"/>
                </a:ext>
              </a:extLst>
            </p:cNvPr>
            <p:cNvSpPr/>
            <p:nvPr/>
          </p:nvSpPr>
          <p:spPr bwMode="auto">
            <a:xfrm>
              <a:off x="7914122" y="872102"/>
              <a:ext cx="554594" cy="949505"/>
            </a:xfrm>
            <a:custGeom>
              <a:gdLst>
                <a:gd fmla="*/ 28 w 530" name="T0"/>
                <a:gd fmla="*/ 47 h 912" name="T1"/>
                <a:gd fmla="*/ 58 w 530" name="T2"/>
                <a:gd fmla="*/ 106 h 912" name="T3"/>
                <a:gd fmla="*/ 96 w 530" name="T4"/>
                <a:gd fmla="*/ 255 h 912" name="T5"/>
                <a:gd fmla="*/ 149 w 530" name="T6"/>
                <a:gd fmla="*/ 503 h 912" name="T7"/>
                <a:gd fmla="*/ 197 w 530" name="T8"/>
                <a:gd fmla="*/ 612 h 912" name="T9"/>
                <a:gd fmla="*/ 249 w 530" name="T10"/>
                <a:gd fmla="*/ 716 h 912" name="T11"/>
                <a:gd fmla="*/ 407 w 530" name="T12"/>
                <a:gd fmla="*/ 861 h 912" name="T13"/>
                <a:gd fmla="*/ 489 w 530" name="T14"/>
                <a:gd fmla="*/ 897 h 912" name="T15"/>
                <a:gd fmla="*/ 530 w 530" name="T16"/>
                <a:gd fmla="*/ 912 h 912" name="T17"/>
                <a:gd fmla="*/ 394 w 530" name="T18"/>
                <a:gd fmla="*/ 848 h 912" name="T19"/>
                <a:gd fmla="*/ 198 w 530" name="T20"/>
                <a:gd fmla="*/ 569 h 912" name="T21"/>
                <a:gd fmla="*/ 141 w 530" name="T22"/>
                <a:gd fmla="*/ 377 h 912" name="T23"/>
                <a:gd fmla="*/ 113 w 530" name="T24"/>
                <a:gd fmla="*/ 240 h 912" name="T25"/>
                <a:gd fmla="*/ 63 w 530" name="T26"/>
                <a:gd fmla="*/ 84 h 912" name="T27"/>
                <a:gd fmla="*/ 0 w 530" name="T28"/>
                <a:gd fmla="*/ 0 h 912" name="T29"/>
                <a:gd fmla="*/ 13 w 530" name="T30"/>
                <a:gd fmla="*/ 19 h 912" name="T31"/>
                <a:gd fmla="*/ 28 w 530" name="T32"/>
                <a:gd fmla="*/ 47 h 912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912" w="530">
                  <a:moveTo>
                    <a:pt x="28" y="47"/>
                  </a:moveTo>
                  <a:cubicBezTo>
                    <a:pt x="39" y="66"/>
                    <a:pt x="50" y="85"/>
                    <a:pt x="58" y="106"/>
                  </a:cubicBezTo>
                  <a:cubicBezTo>
                    <a:pt x="77" y="153"/>
                    <a:pt x="87" y="205"/>
                    <a:pt x="96" y="255"/>
                  </a:cubicBezTo>
                  <a:cubicBezTo>
                    <a:pt x="112" y="338"/>
                    <a:pt x="121" y="423"/>
                    <a:pt x="149" y="503"/>
                  </a:cubicBezTo>
                  <a:cubicBezTo>
                    <a:pt x="162" y="541"/>
                    <a:pt x="180" y="576"/>
                    <a:pt x="197" y="612"/>
                  </a:cubicBezTo>
                  <a:cubicBezTo>
                    <a:pt x="213" y="647"/>
                    <a:pt x="228" y="683"/>
                    <a:pt x="249" y="716"/>
                  </a:cubicBezTo>
                  <a:cubicBezTo>
                    <a:pt x="286" y="777"/>
                    <a:pt x="343" y="828"/>
                    <a:pt x="407" y="861"/>
                  </a:cubicBezTo>
                  <a:cubicBezTo>
                    <a:pt x="433" y="875"/>
                    <a:pt x="461" y="887"/>
                    <a:pt x="489" y="897"/>
                  </a:cubicBezTo>
                  <a:cubicBezTo>
                    <a:pt x="502" y="903"/>
                    <a:pt x="516" y="908"/>
                    <a:pt x="530" y="912"/>
                  </a:cubicBezTo>
                  <a:cubicBezTo>
                    <a:pt x="484" y="893"/>
                    <a:pt x="436" y="876"/>
                    <a:pt x="394" y="848"/>
                  </a:cubicBezTo>
                  <a:cubicBezTo>
                    <a:pt x="299" y="781"/>
                    <a:pt x="239" y="676"/>
                    <a:pt x="198" y="569"/>
                  </a:cubicBezTo>
                  <a:cubicBezTo>
                    <a:pt x="174" y="507"/>
                    <a:pt x="155" y="442"/>
                    <a:pt x="141" y="377"/>
                  </a:cubicBezTo>
                  <a:cubicBezTo>
                    <a:pt x="132" y="332"/>
                    <a:pt x="124" y="286"/>
                    <a:pt x="113" y="240"/>
                  </a:cubicBezTo>
                  <a:cubicBezTo>
                    <a:pt x="101" y="187"/>
                    <a:pt x="86" y="133"/>
                    <a:pt x="63" y="84"/>
                  </a:cubicBezTo>
                  <a:cubicBezTo>
                    <a:pt x="49" y="54"/>
                    <a:pt x="30" y="18"/>
                    <a:pt x="0" y="0"/>
                  </a:cubicBezTo>
                  <a:cubicBezTo>
                    <a:pt x="4" y="7"/>
                    <a:pt x="9" y="13"/>
                    <a:pt x="13" y="19"/>
                  </a:cubicBezTo>
                  <a:cubicBezTo>
                    <a:pt x="18" y="28"/>
                    <a:pt x="23" y="37"/>
                    <a:pt x="28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62" name="Freeform 262">
              <a:extLst>
                <a:ext uri="{FF2B5EF4-FFF2-40B4-BE49-F238E27FC236}">
                  <a16:creationId xmlns:a16="http://schemas.microsoft.com/office/drawing/2014/main" id="{C9EBC191-8B35-495C-A56A-43C42E7A8688}"/>
                </a:ext>
              </a:extLst>
            </p:cNvPr>
            <p:cNvSpPr/>
            <p:nvPr/>
          </p:nvSpPr>
          <p:spPr bwMode="auto">
            <a:xfrm>
              <a:off x="8183692" y="805139"/>
              <a:ext cx="248967" cy="278155"/>
            </a:xfrm>
            <a:custGeom>
              <a:gdLst>
                <a:gd fmla="*/ 97 w 238" name="T0"/>
                <a:gd fmla="*/ 73 h 268" name="T1"/>
                <a:gd fmla="*/ 191 w 238" name="T2"/>
                <a:gd fmla="*/ 228 h 268" name="T3"/>
                <a:gd fmla="*/ 204 w 238" name="T4"/>
                <a:gd fmla="*/ 238 h 268" name="T5"/>
                <a:gd fmla="*/ 235 w 238" name="T6"/>
                <a:gd fmla="*/ 268 h 268" name="T7"/>
                <a:gd fmla="*/ 238 w 238" name="T8"/>
                <a:gd fmla="*/ 240 h 268" name="T9"/>
                <a:gd fmla="*/ 203 w 238" name="T10"/>
                <a:gd fmla="*/ 168 h 268" name="T11"/>
                <a:gd fmla="*/ 143 w 238" name="T12"/>
                <a:gd fmla="*/ 96 h 268" name="T13"/>
                <a:gd fmla="*/ 12 w 238" name="T14"/>
                <a:gd fmla="*/ 4 h 268" name="T15"/>
                <a:gd fmla="*/ 0 w 238" name="T16"/>
                <a:gd fmla="*/ 0 h 268" name="T17"/>
                <a:gd fmla="*/ 97 w 238" name="T18"/>
                <a:gd fmla="*/ 73 h 268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68" w="238">
                  <a:moveTo>
                    <a:pt x="97" y="73"/>
                  </a:moveTo>
                  <a:cubicBezTo>
                    <a:pt x="138" y="118"/>
                    <a:pt x="165" y="173"/>
                    <a:pt x="191" y="228"/>
                  </a:cubicBezTo>
                  <a:cubicBezTo>
                    <a:pt x="195" y="231"/>
                    <a:pt x="200" y="234"/>
                    <a:pt x="204" y="238"/>
                  </a:cubicBezTo>
                  <a:cubicBezTo>
                    <a:pt x="215" y="247"/>
                    <a:pt x="226" y="257"/>
                    <a:pt x="235" y="268"/>
                  </a:cubicBezTo>
                  <a:cubicBezTo>
                    <a:pt x="236" y="259"/>
                    <a:pt x="237" y="250"/>
                    <a:pt x="238" y="240"/>
                  </a:cubicBezTo>
                  <a:cubicBezTo>
                    <a:pt x="232" y="214"/>
                    <a:pt x="218" y="190"/>
                    <a:pt x="203" y="168"/>
                  </a:cubicBezTo>
                  <a:cubicBezTo>
                    <a:pt x="185" y="143"/>
                    <a:pt x="166" y="117"/>
                    <a:pt x="143" y="96"/>
                  </a:cubicBezTo>
                  <a:cubicBezTo>
                    <a:pt x="104" y="58"/>
                    <a:pt x="63" y="26"/>
                    <a:pt x="12" y="4"/>
                  </a:cubicBezTo>
                  <a:cubicBezTo>
                    <a:pt x="6" y="2"/>
                    <a:pt x="5" y="2"/>
                    <a:pt x="0" y="0"/>
                  </a:cubicBezTo>
                  <a:cubicBezTo>
                    <a:pt x="42" y="17"/>
                    <a:pt x="66" y="38"/>
                    <a:pt x="97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63" name="Freeform 263">
              <a:extLst>
                <a:ext uri="{FF2B5EF4-FFF2-40B4-BE49-F238E27FC236}">
                  <a16:creationId xmlns:a16="http://schemas.microsoft.com/office/drawing/2014/main" id="{5C3FD659-5E0A-4944-A50F-867CE7191320}"/>
                </a:ext>
              </a:extLst>
            </p:cNvPr>
            <p:cNvSpPr/>
            <p:nvPr/>
          </p:nvSpPr>
          <p:spPr bwMode="auto">
            <a:xfrm>
              <a:off x="7926141" y="854932"/>
              <a:ext cx="214626" cy="259268"/>
            </a:xfrm>
            <a:custGeom>
              <a:gdLst>
                <a:gd fmla="*/ 100 w 204" name="T0"/>
                <a:gd fmla="*/ 57 h 250" name="T1"/>
                <a:gd fmla="*/ 161 w 204" name="T2"/>
                <a:gd fmla="*/ 160 h 250" name="T3"/>
                <a:gd fmla="*/ 203 w 204" name="T4"/>
                <a:gd fmla="*/ 250 h 250" name="T5"/>
                <a:gd fmla="*/ 203 w 204" name="T6"/>
                <a:gd fmla="*/ 184 h 250" name="T7"/>
                <a:gd fmla="*/ 204 w 204" name="T8"/>
                <a:gd fmla="*/ 144 h 250" name="T9"/>
                <a:gd fmla="*/ 105 w 204" name="T10"/>
                <a:gd fmla="*/ 41 h 250" name="T11"/>
                <a:gd fmla="*/ 0 w 204" name="T12"/>
                <a:gd fmla="*/ 0 h 250" name="T13"/>
                <a:gd fmla="*/ 100 w 204" name="T14"/>
                <a:gd fmla="*/ 57 h 250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250" w="204">
                  <a:moveTo>
                    <a:pt x="100" y="57"/>
                  </a:moveTo>
                  <a:cubicBezTo>
                    <a:pt x="126" y="86"/>
                    <a:pt x="143" y="126"/>
                    <a:pt x="161" y="160"/>
                  </a:cubicBezTo>
                  <a:cubicBezTo>
                    <a:pt x="177" y="189"/>
                    <a:pt x="191" y="219"/>
                    <a:pt x="203" y="250"/>
                  </a:cubicBezTo>
                  <a:cubicBezTo>
                    <a:pt x="203" y="228"/>
                    <a:pt x="203" y="206"/>
                    <a:pt x="203" y="184"/>
                  </a:cubicBezTo>
                  <a:cubicBezTo>
                    <a:pt x="203" y="171"/>
                    <a:pt x="204" y="158"/>
                    <a:pt x="204" y="144"/>
                  </a:cubicBezTo>
                  <a:cubicBezTo>
                    <a:pt x="177" y="105"/>
                    <a:pt x="144" y="69"/>
                    <a:pt x="105" y="41"/>
                  </a:cubicBezTo>
                  <a:cubicBezTo>
                    <a:pt x="75" y="19"/>
                    <a:pt x="38" y="0"/>
                    <a:pt x="0" y="0"/>
                  </a:cubicBezTo>
                  <a:cubicBezTo>
                    <a:pt x="37" y="6"/>
                    <a:pt x="77" y="31"/>
                    <a:pt x="100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64" name="Freeform 264">
              <a:extLst>
                <a:ext uri="{FF2B5EF4-FFF2-40B4-BE49-F238E27FC236}">
                  <a16:creationId xmlns:a16="http://schemas.microsoft.com/office/drawing/2014/main" id="{F317631A-1BE2-40DF-81D2-C076BAEECCE5}"/>
                </a:ext>
              </a:extLst>
            </p:cNvPr>
            <p:cNvSpPr/>
            <p:nvPr/>
          </p:nvSpPr>
          <p:spPr bwMode="auto">
            <a:xfrm>
              <a:off x="8223183" y="818875"/>
              <a:ext cx="224928" cy="221494"/>
            </a:xfrm>
            <a:custGeom>
              <a:gdLst>
                <a:gd fmla="*/ 168 w 214" name="T0"/>
                <a:gd fmla="*/ 150 h 213" name="T1"/>
                <a:gd fmla="*/ 202 w 214" name="T2"/>
                <a:gd fmla="*/ 213 h 213" name="T3"/>
                <a:gd fmla="*/ 214 w 214" name="T4"/>
                <a:gd fmla="*/ 167 h 213" name="T5"/>
                <a:gd fmla="*/ 212 w 214" name="T6"/>
                <a:gd fmla="*/ 166 h 213" name="T7"/>
                <a:gd fmla="*/ 76 w 214" name="T8"/>
                <a:gd fmla="*/ 41 h 213" name="T9"/>
                <a:gd fmla="*/ 0 w 214" name="T10"/>
                <a:gd fmla="*/ 0 h 213" name="T11"/>
                <a:gd fmla="*/ 111 w 214" name="T12"/>
                <a:gd fmla="*/ 81 h 213" name="T13"/>
                <a:gd fmla="*/ 168 w 214" name="T14"/>
                <a:gd fmla="*/ 150 h 213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213" w="214">
                  <a:moveTo>
                    <a:pt x="168" y="150"/>
                  </a:moveTo>
                  <a:cubicBezTo>
                    <a:pt x="182" y="169"/>
                    <a:pt x="195" y="190"/>
                    <a:pt x="202" y="213"/>
                  </a:cubicBezTo>
                  <a:cubicBezTo>
                    <a:pt x="205" y="198"/>
                    <a:pt x="209" y="182"/>
                    <a:pt x="214" y="167"/>
                  </a:cubicBezTo>
                  <a:cubicBezTo>
                    <a:pt x="213" y="167"/>
                    <a:pt x="212" y="166"/>
                    <a:pt x="212" y="166"/>
                  </a:cubicBezTo>
                  <a:cubicBezTo>
                    <a:pt x="173" y="119"/>
                    <a:pt x="127" y="76"/>
                    <a:pt x="76" y="41"/>
                  </a:cubicBezTo>
                  <a:cubicBezTo>
                    <a:pt x="55" y="27"/>
                    <a:pt x="24" y="11"/>
                    <a:pt x="0" y="0"/>
                  </a:cubicBezTo>
                  <a:cubicBezTo>
                    <a:pt x="38" y="21"/>
                    <a:pt x="81" y="52"/>
                    <a:pt x="111" y="81"/>
                  </a:cubicBezTo>
                  <a:cubicBezTo>
                    <a:pt x="132" y="102"/>
                    <a:pt x="151" y="125"/>
                    <a:pt x="168" y="1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65" name="Freeform 265">
              <a:extLst>
                <a:ext uri="{FF2B5EF4-FFF2-40B4-BE49-F238E27FC236}">
                  <a16:creationId xmlns:a16="http://schemas.microsoft.com/office/drawing/2014/main" id="{099B7521-E032-4142-8C05-83B6D6A7D338}"/>
                </a:ext>
              </a:extLst>
            </p:cNvPr>
            <p:cNvSpPr/>
            <p:nvPr/>
          </p:nvSpPr>
          <p:spPr bwMode="auto">
            <a:xfrm>
              <a:off x="7984519" y="1838776"/>
              <a:ext cx="475611" cy="278155"/>
            </a:xfrm>
            <a:custGeom>
              <a:gdLst>
                <a:gd fmla="*/ 450 w 454" name="T0"/>
                <a:gd fmla="*/ 1 h 267" name="T1"/>
                <a:gd fmla="*/ 365 w 454" name="T2"/>
                <a:gd fmla="*/ 46 h 267" name="T3"/>
                <a:gd fmla="*/ 267 w 454" name="T4"/>
                <a:gd fmla="*/ 140 h 267" name="T5"/>
                <a:gd fmla="*/ 157 w 454" name="T6"/>
                <a:gd fmla="*/ 220 h 267" name="T7"/>
                <a:gd fmla="*/ 89 w 454" name="T8"/>
                <a:gd fmla="*/ 255 h 267" name="T9"/>
                <a:gd fmla="*/ 6 w 454" name="T10"/>
                <a:gd fmla="*/ 258 h 267" name="T11"/>
                <a:gd fmla="*/ 4 w 454" name="T12"/>
                <a:gd fmla="*/ 262 h 267" name="T13"/>
                <a:gd fmla="*/ 122 w 454" name="T14"/>
                <a:gd fmla="*/ 246 h 267" name="T15"/>
                <a:gd fmla="*/ 233 w 454" name="T16"/>
                <a:gd fmla="*/ 173 h 267" name="T17"/>
                <a:gd fmla="*/ 331 w 454" name="T18"/>
                <a:gd fmla="*/ 86 h 267" name="T19"/>
                <a:gd fmla="*/ 384 w 454" name="T20"/>
                <a:gd fmla="*/ 37 h 267" name="T21"/>
                <a:gd fmla="*/ 450 w 454" name="T22"/>
                <a:gd fmla="*/ 5 h 267" name="T23"/>
                <a:gd fmla="*/ 450 w 454" name="T24"/>
                <a:gd fmla="*/ 1 h 267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267" w="452">
                  <a:moveTo>
                    <a:pt x="450" y="1"/>
                  </a:moveTo>
                  <a:cubicBezTo>
                    <a:pt x="420" y="5"/>
                    <a:pt x="387" y="27"/>
                    <a:pt x="365" y="46"/>
                  </a:cubicBezTo>
                  <a:cubicBezTo>
                    <a:pt x="331" y="75"/>
                    <a:pt x="301" y="110"/>
                    <a:pt x="267" y="140"/>
                  </a:cubicBezTo>
                  <a:cubicBezTo>
                    <a:pt x="233" y="171"/>
                    <a:pt x="195" y="195"/>
                    <a:pt x="157" y="220"/>
                  </a:cubicBezTo>
                  <a:cubicBezTo>
                    <a:pt x="136" y="234"/>
                    <a:pt x="114" y="247"/>
                    <a:pt x="89" y="255"/>
                  </a:cubicBezTo>
                  <a:cubicBezTo>
                    <a:pt x="62" y="264"/>
                    <a:pt x="33" y="261"/>
                    <a:pt x="6" y="258"/>
                  </a:cubicBezTo>
                  <a:cubicBezTo>
                    <a:pt x="3" y="258"/>
                    <a:pt x="0" y="262"/>
                    <a:pt x="4" y="262"/>
                  </a:cubicBezTo>
                  <a:cubicBezTo>
                    <a:pt x="46" y="267"/>
                    <a:pt x="83" y="265"/>
                    <a:pt x="122" y="246"/>
                  </a:cubicBezTo>
                  <a:cubicBezTo>
                    <a:pt x="161" y="227"/>
                    <a:pt x="199" y="199"/>
                    <a:pt x="233" y="173"/>
                  </a:cubicBezTo>
                  <a:cubicBezTo>
                    <a:pt x="268" y="147"/>
                    <a:pt x="300" y="116"/>
                    <a:pt x="331" y="86"/>
                  </a:cubicBezTo>
                  <a:cubicBezTo>
                    <a:pt x="348" y="69"/>
                    <a:pt x="364" y="51"/>
                    <a:pt x="384" y="37"/>
                  </a:cubicBezTo>
                  <a:cubicBezTo>
                    <a:pt x="400" y="24"/>
                    <a:pt x="429" y="8"/>
                    <a:pt x="450" y="5"/>
                  </a:cubicBezTo>
                  <a:cubicBezTo>
                    <a:pt x="453" y="5"/>
                    <a:pt x="454" y="0"/>
                    <a:pt x="45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66" name="Freeform 266">
              <a:extLst>
                <a:ext uri="{FF2B5EF4-FFF2-40B4-BE49-F238E27FC236}">
                  <a16:creationId xmlns:a16="http://schemas.microsoft.com/office/drawing/2014/main" id="{19E0A654-6355-43EA-B6C7-4D1BA079C579}"/>
                </a:ext>
              </a:extLst>
            </p:cNvPr>
            <p:cNvSpPr/>
            <p:nvPr/>
          </p:nvSpPr>
          <p:spPr bwMode="auto">
            <a:xfrm>
              <a:off x="7989670" y="1842210"/>
              <a:ext cx="468743" cy="285023"/>
            </a:xfrm>
            <a:custGeom>
              <a:gdLst>
                <a:gd fmla="*/ 446 w 449" name="T0"/>
                <a:gd fmla="*/ 0 h 274" name="T1"/>
                <a:gd fmla="*/ 259 w 449" name="T2"/>
                <a:gd fmla="*/ 109 h 274" name="T3"/>
                <a:gd fmla="*/ 155 w 449" name="T4"/>
                <a:gd fmla="*/ 202 h 274" name="T5"/>
                <a:gd fmla="*/ 7 w 449" name="T6"/>
                <a:gd fmla="*/ 257 h 274" name="T7"/>
                <a:gd fmla="*/ 2 w 449" name="T8"/>
                <a:gd fmla="*/ 260 h 274" name="T9"/>
                <a:gd fmla="*/ 194 w 449" name="T10"/>
                <a:gd fmla="*/ 174 h 274" name="T11"/>
                <a:gd fmla="*/ 300 w 449" name="T12"/>
                <a:gd fmla="*/ 76 h 274" name="T13"/>
                <a:gd fmla="*/ 443 w 449" name="T14"/>
                <a:gd fmla="*/ 2 h 274" name="T15"/>
                <a:gd fmla="*/ 446 w 449" name="T16"/>
                <a:gd fmla="*/ 0 h 274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74" w="449">
                  <a:moveTo>
                    <a:pt x="446" y="0"/>
                  </a:moveTo>
                  <a:cubicBezTo>
                    <a:pt x="373" y="1"/>
                    <a:pt x="308" y="62"/>
                    <a:pt x="259" y="109"/>
                  </a:cubicBezTo>
                  <a:cubicBezTo>
                    <a:pt x="225" y="141"/>
                    <a:pt x="192" y="173"/>
                    <a:pt x="155" y="202"/>
                  </a:cubicBezTo>
                  <a:cubicBezTo>
                    <a:pt x="113" y="233"/>
                    <a:pt x="62" y="268"/>
                    <a:pt x="7" y="257"/>
                  </a:cubicBezTo>
                  <a:cubicBezTo>
                    <a:pt x="5" y="257"/>
                    <a:pt x="0" y="259"/>
                    <a:pt x="2" y="260"/>
                  </a:cubicBezTo>
                  <a:cubicBezTo>
                    <a:pt x="74" y="274"/>
                    <a:pt x="143" y="217"/>
                    <a:pt x="194" y="174"/>
                  </a:cubicBezTo>
                  <a:cubicBezTo>
                    <a:pt x="231" y="143"/>
                    <a:pt x="264" y="108"/>
                    <a:pt x="300" y="76"/>
                  </a:cubicBezTo>
                  <a:cubicBezTo>
                    <a:pt x="338" y="42"/>
                    <a:pt x="390" y="3"/>
                    <a:pt x="443" y="2"/>
                  </a:cubicBezTo>
                  <a:cubicBezTo>
                    <a:pt x="445" y="2"/>
                    <a:pt x="449" y="0"/>
                    <a:pt x="44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67" name="Freeform 267">
              <a:extLst>
                <a:ext uri="{FF2B5EF4-FFF2-40B4-BE49-F238E27FC236}">
                  <a16:creationId xmlns:a16="http://schemas.microsoft.com/office/drawing/2014/main" id="{873612EF-D331-4589-8E98-F639A8AECD85}"/>
                </a:ext>
              </a:extLst>
            </p:cNvPr>
            <p:cNvSpPr/>
            <p:nvPr/>
          </p:nvSpPr>
          <p:spPr bwMode="auto">
            <a:xfrm>
              <a:off x="8121879" y="1869682"/>
              <a:ext cx="410365" cy="254117"/>
            </a:xfrm>
            <a:custGeom>
              <a:gdLst>
                <a:gd fmla="*/ 386 w 392" name="T0"/>
                <a:gd fmla="*/ 1 h 244" name="T1"/>
                <a:gd fmla="*/ 242 w 392" name="T2"/>
                <a:gd fmla="*/ 138 h 244" name="T3"/>
                <a:gd fmla="*/ 6 w 392" name="T4"/>
                <a:gd fmla="*/ 241 h 244" name="T5"/>
                <a:gd fmla="*/ 3 w 392" name="T6"/>
                <a:gd fmla="*/ 244 h 244" name="T7"/>
                <a:gd fmla="*/ 207 w 392" name="T8"/>
                <a:gd fmla="*/ 171 h 244" name="T9"/>
                <a:gd fmla="*/ 291 w 392" name="T10"/>
                <a:gd fmla="*/ 92 h 244" name="T11"/>
                <a:gd fmla="*/ 389 w 392" name="T12"/>
                <a:gd fmla="*/ 3 h 244" name="T13"/>
                <a:gd fmla="*/ 386 w 392" name="T14"/>
                <a:gd fmla="*/ 1 h 244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244" w="392">
                  <a:moveTo>
                    <a:pt x="386" y="1"/>
                  </a:moveTo>
                  <a:cubicBezTo>
                    <a:pt x="325" y="30"/>
                    <a:pt x="290" y="93"/>
                    <a:pt x="242" y="138"/>
                  </a:cubicBezTo>
                  <a:cubicBezTo>
                    <a:pt x="177" y="199"/>
                    <a:pt x="96" y="240"/>
                    <a:pt x="6" y="241"/>
                  </a:cubicBezTo>
                  <a:cubicBezTo>
                    <a:pt x="4" y="241"/>
                    <a:pt x="0" y="244"/>
                    <a:pt x="3" y="244"/>
                  </a:cubicBezTo>
                  <a:cubicBezTo>
                    <a:pt x="79" y="243"/>
                    <a:pt x="147" y="216"/>
                    <a:pt x="207" y="171"/>
                  </a:cubicBezTo>
                  <a:cubicBezTo>
                    <a:pt x="238" y="149"/>
                    <a:pt x="266" y="121"/>
                    <a:pt x="291" y="92"/>
                  </a:cubicBezTo>
                  <a:cubicBezTo>
                    <a:pt x="320" y="58"/>
                    <a:pt x="348" y="23"/>
                    <a:pt x="389" y="3"/>
                  </a:cubicBezTo>
                  <a:cubicBezTo>
                    <a:pt x="392" y="1"/>
                    <a:pt x="389" y="0"/>
                    <a:pt x="38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68" name="Freeform 268">
              <a:extLst>
                <a:ext uri="{FF2B5EF4-FFF2-40B4-BE49-F238E27FC236}">
                  <a16:creationId xmlns:a16="http://schemas.microsoft.com/office/drawing/2014/main" id="{97AABE16-2F94-444E-BF4C-46E0BFE96B7E}"/>
                </a:ext>
              </a:extLst>
            </p:cNvPr>
            <p:cNvSpPr/>
            <p:nvPr/>
          </p:nvSpPr>
          <p:spPr bwMode="auto">
            <a:xfrm>
              <a:off x="8829286" y="1881702"/>
              <a:ext cx="388044" cy="97870"/>
            </a:xfrm>
            <a:custGeom>
              <a:gdLst>
                <a:gd fmla="*/ 2 w 371" name="T0"/>
                <a:gd fmla="*/ 3 h 93" name="T1"/>
                <a:gd fmla="*/ 147 w 371" name="T2"/>
                <a:gd fmla="*/ 39 h 93" name="T3"/>
                <a:gd fmla="*/ 255 w 371" name="T4"/>
                <a:gd fmla="*/ 50 h 93" name="T5"/>
                <a:gd fmla="*/ 364 w 371" name="T6"/>
                <a:gd fmla="*/ 92 h 93" name="T7"/>
                <a:gd fmla="*/ 368 w 371" name="T8"/>
                <a:gd fmla="*/ 89 h 93" name="T9"/>
                <a:gd fmla="*/ 285 w 371" name="T10"/>
                <a:gd fmla="*/ 54 h 93" name="T11"/>
                <a:gd fmla="*/ 190 w 371" name="T12"/>
                <a:gd fmla="*/ 37 h 93" name="T13"/>
                <a:gd fmla="*/ 7 w 371" name="T14"/>
                <a:gd fmla="*/ 1 h 93" name="T15"/>
                <a:gd fmla="*/ 2 w 371" name="T16"/>
                <a:gd fmla="*/ 3 h 9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93" w="371">
                  <a:moveTo>
                    <a:pt x="2" y="3"/>
                  </a:moveTo>
                  <a:cubicBezTo>
                    <a:pt x="40" y="39"/>
                    <a:pt x="98" y="39"/>
                    <a:pt x="147" y="39"/>
                  </a:cubicBezTo>
                  <a:cubicBezTo>
                    <a:pt x="183" y="39"/>
                    <a:pt x="219" y="42"/>
                    <a:pt x="255" y="50"/>
                  </a:cubicBezTo>
                  <a:cubicBezTo>
                    <a:pt x="293" y="58"/>
                    <a:pt x="328" y="76"/>
                    <a:pt x="364" y="92"/>
                  </a:cubicBezTo>
                  <a:cubicBezTo>
                    <a:pt x="365" y="93"/>
                    <a:pt x="371" y="90"/>
                    <a:pt x="368" y="89"/>
                  </a:cubicBezTo>
                  <a:cubicBezTo>
                    <a:pt x="341" y="77"/>
                    <a:pt x="314" y="62"/>
                    <a:pt x="285" y="54"/>
                  </a:cubicBezTo>
                  <a:cubicBezTo>
                    <a:pt x="254" y="45"/>
                    <a:pt x="222" y="40"/>
                    <a:pt x="190" y="37"/>
                  </a:cubicBezTo>
                  <a:cubicBezTo>
                    <a:pt x="130" y="33"/>
                    <a:pt x="56" y="46"/>
                    <a:pt x="7" y="1"/>
                  </a:cubicBezTo>
                  <a:cubicBezTo>
                    <a:pt x="6" y="0"/>
                    <a:pt x="0" y="2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69" name="Freeform 269">
              <a:extLst>
                <a:ext uri="{FF2B5EF4-FFF2-40B4-BE49-F238E27FC236}">
                  <a16:creationId xmlns:a16="http://schemas.microsoft.com/office/drawing/2014/main" id="{B638C7AC-42FD-48DE-A956-CF1AB96BA802}"/>
                </a:ext>
              </a:extLst>
            </p:cNvPr>
            <p:cNvSpPr/>
            <p:nvPr/>
          </p:nvSpPr>
          <p:spPr bwMode="auto">
            <a:xfrm>
              <a:off x="8858476" y="1873116"/>
              <a:ext cx="405214" cy="135644"/>
            </a:xfrm>
            <a:custGeom>
              <a:gdLst>
                <a:gd fmla="*/ 1 w 388" name="T0"/>
                <a:gd fmla="*/ 3 h 130" name="T1"/>
                <a:gd fmla="*/ 186 w 388" name="T2"/>
                <a:gd fmla="*/ 34 h 130" name="T3"/>
                <a:gd fmla="*/ 288 w 388" name="T4"/>
                <a:gd fmla="*/ 68 h 130" name="T5"/>
                <a:gd fmla="*/ 382 w 388" name="T6"/>
                <a:gd fmla="*/ 130 h 130" name="T7"/>
                <a:gd fmla="*/ 387 w 388" name="T8"/>
                <a:gd fmla="*/ 128 h 130" name="T9"/>
                <a:gd fmla="*/ 293 w 388" name="T10"/>
                <a:gd fmla="*/ 66 h 130" name="T11"/>
                <a:gd fmla="*/ 203 w 388" name="T12"/>
                <a:gd fmla="*/ 34 h 130" name="T13"/>
                <a:gd fmla="*/ 6 w 388" name="T14"/>
                <a:gd fmla="*/ 1 h 130" name="T15"/>
                <a:gd fmla="*/ 1 w 388" name="T16"/>
                <a:gd fmla="*/ 3 h 13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30" w="388">
                  <a:moveTo>
                    <a:pt x="1" y="3"/>
                  </a:moveTo>
                  <a:cubicBezTo>
                    <a:pt x="54" y="41"/>
                    <a:pt x="125" y="25"/>
                    <a:pt x="186" y="34"/>
                  </a:cubicBezTo>
                  <a:cubicBezTo>
                    <a:pt x="222" y="39"/>
                    <a:pt x="256" y="50"/>
                    <a:pt x="288" y="68"/>
                  </a:cubicBezTo>
                  <a:cubicBezTo>
                    <a:pt x="320" y="86"/>
                    <a:pt x="349" y="111"/>
                    <a:pt x="382" y="130"/>
                  </a:cubicBezTo>
                  <a:cubicBezTo>
                    <a:pt x="383" y="130"/>
                    <a:pt x="388" y="128"/>
                    <a:pt x="387" y="128"/>
                  </a:cubicBezTo>
                  <a:cubicBezTo>
                    <a:pt x="354" y="110"/>
                    <a:pt x="325" y="85"/>
                    <a:pt x="293" y="66"/>
                  </a:cubicBezTo>
                  <a:cubicBezTo>
                    <a:pt x="265" y="49"/>
                    <a:pt x="234" y="40"/>
                    <a:pt x="203" y="34"/>
                  </a:cubicBezTo>
                  <a:cubicBezTo>
                    <a:pt x="139" y="21"/>
                    <a:pt x="63" y="41"/>
                    <a:pt x="6" y="1"/>
                  </a:cubicBezTo>
                  <a:cubicBezTo>
                    <a:pt x="5" y="0"/>
                    <a:pt x="0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70" name="Freeform 270">
              <a:extLst>
                <a:ext uri="{FF2B5EF4-FFF2-40B4-BE49-F238E27FC236}">
                  <a16:creationId xmlns:a16="http://schemas.microsoft.com/office/drawing/2014/main" id="{AC6F4C65-4734-4244-9058-8BE9228815C5}"/>
                </a:ext>
              </a:extLst>
            </p:cNvPr>
            <p:cNvSpPr/>
            <p:nvPr/>
          </p:nvSpPr>
          <p:spPr bwMode="auto">
            <a:xfrm>
              <a:off x="8903118" y="1862814"/>
              <a:ext cx="367439" cy="149380"/>
            </a:xfrm>
            <a:custGeom>
              <a:gdLst>
                <a:gd fmla="*/ 2 w 352" name="T0"/>
                <a:gd fmla="*/ 4 h 143" name="T1"/>
                <a:gd fmla="*/ 75 w 352" name="T2"/>
                <a:gd fmla="*/ 21 h 143" name="T3"/>
                <a:gd fmla="*/ 181 w 352" name="T4"/>
                <a:gd fmla="*/ 42 h 143" name="T5"/>
                <a:gd fmla="*/ 264 w 352" name="T6"/>
                <a:gd fmla="*/ 87 h 143" name="T7"/>
                <a:gd fmla="*/ 345 w 352" name="T8"/>
                <a:gd fmla="*/ 142 h 143" name="T9"/>
                <a:gd fmla="*/ 350 w 352" name="T10"/>
                <a:gd fmla="*/ 139 h 143" name="T11"/>
                <a:gd fmla="*/ 279 w 352" name="T12"/>
                <a:gd fmla="*/ 92 h 143" name="T13"/>
                <a:gd fmla="*/ 192 w 352" name="T14"/>
                <a:gd fmla="*/ 42 h 143" name="T15"/>
                <a:gd fmla="*/ 109 w 352" name="T16"/>
                <a:gd fmla="*/ 19 h 143" name="T17"/>
                <a:gd fmla="*/ 7 w 352" name="T18"/>
                <a:gd fmla="*/ 1 h 143" name="T19"/>
                <a:gd fmla="*/ 2 w 352" name="T20"/>
                <a:gd fmla="*/ 4 h 143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43" w="352">
                  <a:moveTo>
                    <a:pt x="2" y="4"/>
                  </a:moveTo>
                  <a:cubicBezTo>
                    <a:pt x="25" y="16"/>
                    <a:pt x="50" y="19"/>
                    <a:pt x="75" y="21"/>
                  </a:cubicBezTo>
                  <a:cubicBezTo>
                    <a:pt x="113" y="23"/>
                    <a:pt x="146" y="27"/>
                    <a:pt x="181" y="42"/>
                  </a:cubicBezTo>
                  <a:cubicBezTo>
                    <a:pt x="210" y="54"/>
                    <a:pt x="237" y="71"/>
                    <a:pt x="264" y="87"/>
                  </a:cubicBezTo>
                  <a:cubicBezTo>
                    <a:pt x="291" y="105"/>
                    <a:pt x="321" y="121"/>
                    <a:pt x="345" y="142"/>
                  </a:cubicBezTo>
                  <a:cubicBezTo>
                    <a:pt x="347" y="143"/>
                    <a:pt x="352" y="141"/>
                    <a:pt x="350" y="139"/>
                  </a:cubicBezTo>
                  <a:cubicBezTo>
                    <a:pt x="329" y="121"/>
                    <a:pt x="303" y="107"/>
                    <a:pt x="279" y="92"/>
                  </a:cubicBezTo>
                  <a:cubicBezTo>
                    <a:pt x="251" y="73"/>
                    <a:pt x="223" y="56"/>
                    <a:pt x="192" y="42"/>
                  </a:cubicBezTo>
                  <a:cubicBezTo>
                    <a:pt x="166" y="30"/>
                    <a:pt x="139" y="22"/>
                    <a:pt x="109" y="19"/>
                  </a:cubicBezTo>
                  <a:cubicBezTo>
                    <a:pt x="74" y="16"/>
                    <a:pt x="39" y="18"/>
                    <a:pt x="7" y="1"/>
                  </a:cubicBezTo>
                  <a:cubicBezTo>
                    <a:pt x="5" y="0"/>
                    <a:pt x="0" y="3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71" name="Freeform 271">
              <a:extLst>
                <a:ext uri="{FF2B5EF4-FFF2-40B4-BE49-F238E27FC236}">
                  <a16:creationId xmlns:a16="http://schemas.microsoft.com/office/drawing/2014/main" id="{2B40157C-6488-4E91-B6FA-B40BD6308EBB}"/>
                </a:ext>
              </a:extLst>
            </p:cNvPr>
            <p:cNvSpPr/>
            <p:nvPr/>
          </p:nvSpPr>
          <p:spPr bwMode="auto">
            <a:xfrm>
              <a:off x="8810400" y="1890286"/>
              <a:ext cx="516820" cy="199173"/>
            </a:xfrm>
            <a:custGeom>
              <a:gdLst>
                <a:gd fmla="*/ 0 w 494" name="T0"/>
                <a:gd fmla="*/ 3 h 192" name="T1"/>
                <a:gd fmla="*/ 197 w 494" name="T2"/>
                <a:gd fmla="*/ 115 h 192" name="T3"/>
                <a:gd fmla="*/ 360 w 494" name="T4"/>
                <a:gd fmla="*/ 121 h 192" name="T5"/>
                <a:gd fmla="*/ 488 w 494" name="T6"/>
                <a:gd fmla="*/ 192 h 192" name="T7"/>
                <a:gd fmla="*/ 493 w 494" name="T8"/>
                <a:gd fmla="*/ 190 h 192" name="T9"/>
                <a:gd fmla="*/ 379 w 494" name="T10"/>
                <a:gd fmla="*/ 123 h 192" name="T11"/>
                <a:gd fmla="*/ 244 w 494" name="T12"/>
                <a:gd fmla="*/ 112 h 192" name="T13"/>
                <a:gd fmla="*/ 94 w 494" name="T14"/>
                <a:gd fmla="*/ 92 h 192" name="T15"/>
                <a:gd fmla="*/ 6 w 494" name="T16"/>
                <a:gd fmla="*/ 1 h 192" name="T17"/>
                <a:gd fmla="*/ 0 w 494" name="T18"/>
                <a:gd fmla="*/ 3 h 192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92" w="492">
                  <a:moveTo>
                    <a:pt x="0" y="3"/>
                  </a:moveTo>
                  <a:cubicBezTo>
                    <a:pt x="30" y="83"/>
                    <a:pt x="117" y="115"/>
                    <a:pt x="197" y="115"/>
                  </a:cubicBezTo>
                  <a:cubicBezTo>
                    <a:pt x="252" y="116"/>
                    <a:pt x="306" y="107"/>
                    <a:pt x="360" y="121"/>
                  </a:cubicBezTo>
                  <a:cubicBezTo>
                    <a:pt x="410" y="134"/>
                    <a:pt x="442" y="171"/>
                    <a:pt x="488" y="192"/>
                  </a:cubicBezTo>
                  <a:cubicBezTo>
                    <a:pt x="489" y="192"/>
                    <a:pt x="494" y="190"/>
                    <a:pt x="493" y="190"/>
                  </a:cubicBezTo>
                  <a:cubicBezTo>
                    <a:pt x="452" y="172"/>
                    <a:pt x="421" y="139"/>
                    <a:pt x="379" y="123"/>
                  </a:cubicBezTo>
                  <a:cubicBezTo>
                    <a:pt x="335" y="108"/>
                    <a:pt x="290" y="110"/>
                    <a:pt x="244" y="112"/>
                  </a:cubicBezTo>
                  <a:cubicBezTo>
                    <a:pt x="192" y="114"/>
                    <a:pt x="142" y="114"/>
                    <a:pt x="94" y="92"/>
                  </a:cubicBezTo>
                  <a:cubicBezTo>
                    <a:pt x="54" y="74"/>
                    <a:pt x="21" y="42"/>
                    <a:pt x="6" y="1"/>
                  </a:cubicBezTo>
                  <a:cubicBezTo>
                    <a:pt x="5" y="0"/>
                    <a:pt x="0" y="2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72" name="Freeform 272">
              <a:extLst>
                <a:ext uri="{FF2B5EF4-FFF2-40B4-BE49-F238E27FC236}">
                  <a16:creationId xmlns:a16="http://schemas.microsoft.com/office/drawing/2014/main" id="{3DB11B6A-5D71-40C9-A7E9-39429EDB7FA2}"/>
                </a:ext>
              </a:extLst>
            </p:cNvPr>
            <p:cNvSpPr/>
            <p:nvPr/>
          </p:nvSpPr>
          <p:spPr bwMode="auto">
            <a:xfrm>
              <a:off x="8817268" y="1890286"/>
              <a:ext cx="513386" cy="187154"/>
            </a:xfrm>
            <a:custGeom>
              <a:gdLst>
                <a:gd fmla="*/ 0 w 491" name="T0"/>
                <a:gd fmla="*/ 2 h 181" name="T1"/>
                <a:gd fmla="*/ 67 w 491" name="T2"/>
                <a:gd fmla="*/ 66 h 181" name="T3"/>
                <a:gd fmla="*/ 204 w 491" name="T4"/>
                <a:gd fmla="*/ 88 h 181" name="T5"/>
                <a:gd fmla="*/ 368 w 491" name="T6"/>
                <a:gd fmla="*/ 110 h 181" name="T7"/>
                <a:gd fmla="*/ 487 w 491" name="T8"/>
                <a:gd fmla="*/ 181 h 181" name="T9"/>
                <a:gd fmla="*/ 489 w 491" name="T10"/>
                <a:gd fmla="*/ 179 h 181" name="T11"/>
                <a:gd fmla="*/ 382 w 491" name="T12"/>
                <a:gd fmla="*/ 113 h 181" name="T13"/>
                <a:gd fmla="*/ 257 w 491" name="T14"/>
                <a:gd fmla="*/ 88 h 181" name="T15"/>
                <a:gd fmla="*/ 105 w 491" name="T16"/>
                <a:gd fmla="*/ 76 h 181" name="T17"/>
                <a:gd fmla="*/ 43 w 491" name="T18"/>
                <a:gd fmla="*/ 50 h 181" name="T19"/>
                <a:gd fmla="*/ 3 w 491" name="T20"/>
                <a:gd fmla="*/ 2 h 181" name="T21"/>
                <a:gd fmla="*/ 0 w 491" name="T22"/>
                <a:gd fmla="*/ 2 h 181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181" w="491">
                  <a:moveTo>
                    <a:pt x="0" y="2"/>
                  </a:moveTo>
                  <a:cubicBezTo>
                    <a:pt x="1" y="32"/>
                    <a:pt x="43" y="55"/>
                    <a:pt x="67" y="66"/>
                  </a:cubicBezTo>
                  <a:cubicBezTo>
                    <a:pt x="108" y="85"/>
                    <a:pt x="159" y="87"/>
                    <a:pt x="204" y="88"/>
                  </a:cubicBezTo>
                  <a:cubicBezTo>
                    <a:pt x="259" y="91"/>
                    <a:pt x="316" y="89"/>
                    <a:pt x="368" y="110"/>
                  </a:cubicBezTo>
                  <a:cubicBezTo>
                    <a:pt x="411" y="126"/>
                    <a:pt x="449" y="155"/>
                    <a:pt x="487" y="181"/>
                  </a:cubicBezTo>
                  <a:cubicBezTo>
                    <a:pt x="488" y="181"/>
                    <a:pt x="491" y="180"/>
                    <a:pt x="489" y="179"/>
                  </a:cubicBezTo>
                  <a:cubicBezTo>
                    <a:pt x="454" y="156"/>
                    <a:pt x="420" y="131"/>
                    <a:pt x="382" y="113"/>
                  </a:cubicBezTo>
                  <a:cubicBezTo>
                    <a:pt x="342" y="94"/>
                    <a:pt x="300" y="90"/>
                    <a:pt x="257" y="88"/>
                  </a:cubicBezTo>
                  <a:cubicBezTo>
                    <a:pt x="206" y="86"/>
                    <a:pt x="155" y="87"/>
                    <a:pt x="105" y="76"/>
                  </a:cubicBezTo>
                  <a:cubicBezTo>
                    <a:pt x="82" y="71"/>
                    <a:pt x="63" y="62"/>
                    <a:pt x="43" y="50"/>
                  </a:cubicBezTo>
                  <a:cubicBezTo>
                    <a:pt x="27" y="39"/>
                    <a:pt x="3" y="23"/>
                    <a:pt x="3" y="2"/>
                  </a:cubicBezTo>
                  <a:cubicBezTo>
                    <a:pt x="3" y="0"/>
                    <a:pt x="0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73" name="Freeform 273">
              <a:extLst>
                <a:ext uri="{FF2B5EF4-FFF2-40B4-BE49-F238E27FC236}">
                  <a16:creationId xmlns:a16="http://schemas.microsoft.com/office/drawing/2014/main" id="{E8A4970C-CA6A-4BBF-A1BA-19CC923082F3}"/>
                </a:ext>
              </a:extLst>
            </p:cNvPr>
            <p:cNvSpPr/>
            <p:nvPr/>
          </p:nvSpPr>
          <p:spPr bwMode="auto">
            <a:xfrm>
              <a:off x="9037044" y="1826758"/>
              <a:ext cx="477328" cy="149380"/>
            </a:xfrm>
            <a:custGeom>
              <a:gdLst>
                <a:gd fmla="*/ 1 w 457" name="T0"/>
                <a:gd fmla="*/ 2 h 143" name="T1"/>
                <a:gd fmla="*/ 56 w 457" name="T2"/>
                <a:gd fmla="*/ 30 h 143" name="T3"/>
                <a:gd fmla="*/ 112 w 457" name="T4"/>
                <a:gd fmla="*/ 55 h 143" name="T5"/>
                <a:gd fmla="*/ 173 w 457" name="T6"/>
                <a:gd fmla="*/ 74 h 143" name="T7"/>
                <a:gd fmla="*/ 454 w 457" name="T8"/>
                <a:gd fmla="*/ 143 h 143" name="T9"/>
                <a:gd fmla="*/ 456 w 457" name="T10"/>
                <a:gd fmla="*/ 141 h 143" name="T11"/>
                <a:gd fmla="*/ 211 w 457" name="T12"/>
                <a:gd fmla="*/ 82 h 143" name="T13"/>
                <a:gd fmla="*/ 140 w 457" name="T14"/>
                <a:gd fmla="*/ 63 h 143" name="T15"/>
                <a:gd fmla="*/ 79 w 457" name="T16"/>
                <a:gd fmla="*/ 38 h 143" name="T17"/>
                <a:gd fmla="*/ 40 w 457" name="T18"/>
                <a:gd fmla="*/ 23 h 143" name="T19"/>
                <a:gd fmla="*/ 3 w 457" name="T20"/>
                <a:gd fmla="*/ 1 h 143" name="T21"/>
                <a:gd fmla="*/ 1 w 457" name="T22"/>
                <a:gd fmla="*/ 2 h 143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143" w="457">
                  <a:moveTo>
                    <a:pt x="1" y="2"/>
                  </a:moveTo>
                  <a:cubicBezTo>
                    <a:pt x="5" y="19"/>
                    <a:pt x="42" y="25"/>
                    <a:pt x="56" y="30"/>
                  </a:cubicBezTo>
                  <a:cubicBezTo>
                    <a:pt x="75" y="37"/>
                    <a:pt x="94" y="47"/>
                    <a:pt x="112" y="55"/>
                  </a:cubicBezTo>
                  <a:cubicBezTo>
                    <a:pt x="132" y="64"/>
                    <a:pt x="153" y="69"/>
                    <a:pt x="173" y="74"/>
                  </a:cubicBezTo>
                  <a:cubicBezTo>
                    <a:pt x="267" y="98"/>
                    <a:pt x="361" y="117"/>
                    <a:pt x="454" y="143"/>
                  </a:cubicBezTo>
                  <a:cubicBezTo>
                    <a:pt x="455" y="143"/>
                    <a:pt x="457" y="142"/>
                    <a:pt x="456" y="141"/>
                  </a:cubicBezTo>
                  <a:cubicBezTo>
                    <a:pt x="375" y="119"/>
                    <a:pt x="293" y="102"/>
                    <a:pt x="211" y="82"/>
                  </a:cubicBezTo>
                  <a:cubicBezTo>
                    <a:pt x="187" y="76"/>
                    <a:pt x="163" y="70"/>
                    <a:pt x="140" y="63"/>
                  </a:cubicBezTo>
                  <a:cubicBezTo>
                    <a:pt x="118" y="57"/>
                    <a:pt x="99" y="47"/>
                    <a:pt x="79" y="38"/>
                  </a:cubicBezTo>
                  <a:cubicBezTo>
                    <a:pt x="66" y="32"/>
                    <a:pt x="53" y="27"/>
                    <a:pt x="40" y="23"/>
                  </a:cubicBezTo>
                  <a:cubicBezTo>
                    <a:pt x="30" y="19"/>
                    <a:pt x="7" y="13"/>
                    <a:pt x="3" y="1"/>
                  </a:cubicBezTo>
                  <a:cubicBezTo>
                    <a:pt x="3" y="0"/>
                    <a:pt x="0" y="1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74" name="Freeform 274">
              <a:extLst>
                <a:ext uri="{FF2B5EF4-FFF2-40B4-BE49-F238E27FC236}">
                  <a16:creationId xmlns:a16="http://schemas.microsoft.com/office/drawing/2014/main" id="{72CBF9A6-6517-4B7B-9B96-269F34C6ABF9}"/>
                </a:ext>
              </a:extLst>
            </p:cNvPr>
            <p:cNvSpPr/>
            <p:nvPr/>
          </p:nvSpPr>
          <p:spPr bwMode="auto">
            <a:xfrm>
              <a:off x="9057648" y="1826758"/>
              <a:ext cx="393195" cy="125342"/>
            </a:xfrm>
            <a:custGeom>
              <a:gdLst>
                <a:gd fmla="*/ 2 w 375" name="T0"/>
                <a:gd fmla="*/ 2 h 120" name="T1"/>
                <a:gd fmla="*/ 88 w 375" name="T2"/>
                <a:gd fmla="*/ 39 h 120" name="T3"/>
                <a:gd fmla="*/ 183 w 375" name="T4"/>
                <a:gd fmla="*/ 69 h 120" name="T5"/>
                <a:gd fmla="*/ 372 w 375" name="T6"/>
                <a:gd fmla="*/ 120 h 120" name="T7"/>
                <a:gd fmla="*/ 374 w 375" name="T8"/>
                <a:gd fmla="*/ 118 h 120" name="T9"/>
                <a:gd fmla="*/ 185 w 375" name="T10"/>
                <a:gd fmla="*/ 67 h 120" name="T11"/>
                <a:gd fmla="*/ 96 w 375" name="T12"/>
                <a:gd fmla="*/ 40 h 120" name="T13"/>
                <a:gd fmla="*/ 4 w 375" name="T14"/>
                <a:gd fmla="*/ 1 h 120" name="T15"/>
                <a:gd fmla="*/ 2 w 375" name="T16"/>
                <a:gd fmla="*/ 2 h 12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20" w="375">
                  <a:moveTo>
                    <a:pt x="2" y="2"/>
                  </a:moveTo>
                  <a:cubicBezTo>
                    <a:pt x="33" y="11"/>
                    <a:pt x="59" y="28"/>
                    <a:pt x="88" y="39"/>
                  </a:cubicBezTo>
                  <a:cubicBezTo>
                    <a:pt x="119" y="50"/>
                    <a:pt x="151" y="59"/>
                    <a:pt x="183" y="69"/>
                  </a:cubicBezTo>
                  <a:cubicBezTo>
                    <a:pt x="246" y="87"/>
                    <a:pt x="309" y="102"/>
                    <a:pt x="372" y="120"/>
                  </a:cubicBezTo>
                  <a:cubicBezTo>
                    <a:pt x="373" y="120"/>
                    <a:pt x="375" y="119"/>
                    <a:pt x="374" y="118"/>
                  </a:cubicBezTo>
                  <a:cubicBezTo>
                    <a:pt x="311" y="100"/>
                    <a:pt x="247" y="85"/>
                    <a:pt x="185" y="67"/>
                  </a:cubicBezTo>
                  <a:cubicBezTo>
                    <a:pt x="155" y="58"/>
                    <a:pt x="125" y="50"/>
                    <a:pt x="96" y="40"/>
                  </a:cubicBezTo>
                  <a:cubicBezTo>
                    <a:pt x="64" y="28"/>
                    <a:pt x="36" y="10"/>
                    <a:pt x="4" y="1"/>
                  </a:cubicBezTo>
                  <a:cubicBezTo>
                    <a:pt x="3" y="0"/>
                    <a:pt x="0" y="2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75" name="Freeform 275">
              <a:extLst>
                <a:ext uri="{FF2B5EF4-FFF2-40B4-BE49-F238E27FC236}">
                  <a16:creationId xmlns:a16="http://schemas.microsoft.com/office/drawing/2014/main" id="{213C2FC5-A68D-4FE9-9A37-BC4D755448B1}"/>
                </a:ext>
              </a:extLst>
            </p:cNvPr>
            <p:cNvSpPr/>
            <p:nvPr/>
          </p:nvSpPr>
          <p:spPr bwMode="auto">
            <a:xfrm>
              <a:off x="8860192" y="599098"/>
              <a:ext cx="231796" cy="235230"/>
            </a:xfrm>
            <a:custGeom>
              <a:gdLst>
                <a:gd fmla="*/ 8 w 221" name="T0"/>
                <a:gd fmla="*/ 222 h 226" name="T1"/>
                <a:gd fmla="*/ 201 w 221" name="T2"/>
                <a:gd fmla="*/ 5 h 226" name="T3"/>
                <a:gd fmla="*/ 195 w 221" name="T4"/>
                <a:gd fmla="*/ 3 h 226" name="T5"/>
                <a:gd fmla="*/ 183 w 221" name="T6"/>
                <a:gd fmla="*/ 210 h 226" name="T7"/>
                <a:gd fmla="*/ 190 w 221" name="T8"/>
                <a:gd fmla="*/ 210 h 226" name="T9"/>
                <a:gd fmla="*/ 202 w 221" name="T10"/>
                <a:gd fmla="*/ 4 h 226" name="T11"/>
                <a:gd fmla="*/ 196 w 221" name="T12"/>
                <a:gd fmla="*/ 2 h 226" name="T13"/>
                <a:gd fmla="*/ 1 w 221" name="T14"/>
                <a:gd fmla="*/ 223 h 226" name="T15"/>
                <a:gd fmla="*/ 8 w 221" name="T16"/>
                <a:gd fmla="*/ 222 h 226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26" w="221">
                  <a:moveTo>
                    <a:pt x="8" y="222"/>
                  </a:moveTo>
                  <a:cubicBezTo>
                    <a:pt x="34" y="127"/>
                    <a:pt x="128" y="63"/>
                    <a:pt x="201" y="5"/>
                  </a:cubicBezTo>
                  <a:cubicBezTo>
                    <a:pt x="199" y="4"/>
                    <a:pt x="197" y="4"/>
                    <a:pt x="195" y="3"/>
                  </a:cubicBezTo>
                  <a:cubicBezTo>
                    <a:pt x="168" y="71"/>
                    <a:pt x="213" y="143"/>
                    <a:pt x="183" y="210"/>
                  </a:cubicBezTo>
                  <a:cubicBezTo>
                    <a:pt x="181" y="213"/>
                    <a:pt x="189" y="213"/>
                    <a:pt x="190" y="210"/>
                  </a:cubicBezTo>
                  <a:cubicBezTo>
                    <a:pt x="221" y="143"/>
                    <a:pt x="175" y="71"/>
                    <a:pt x="202" y="4"/>
                  </a:cubicBezTo>
                  <a:cubicBezTo>
                    <a:pt x="204" y="0"/>
                    <a:pt x="198" y="1"/>
                    <a:pt x="196" y="2"/>
                  </a:cubicBezTo>
                  <a:cubicBezTo>
                    <a:pt x="122" y="61"/>
                    <a:pt x="27" y="126"/>
                    <a:pt x="1" y="223"/>
                  </a:cubicBezTo>
                  <a:cubicBezTo>
                    <a:pt x="0" y="226"/>
                    <a:pt x="7" y="225"/>
                    <a:pt x="8" y="2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76" name="Freeform 276">
              <a:extLst>
                <a:ext uri="{FF2B5EF4-FFF2-40B4-BE49-F238E27FC236}">
                  <a16:creationId xmlns:a16="http://schemas.microsoft.com/office/drawing/2014/main" id="{F6A75A24-F656-4202-A168-A4C5A076932C}"/>
                </a:ext>
              </a:extLst>
            </p:cNvPr>
            <p:cNvSpPr/>
            <p:nvPr/>
          </p:nvSpPr>
          <p:spPr bwMode="auto">
            <a:xfrm>
              <a:off x="8870494" y="607684"/>
              <a:ext cx="197456" cy="262702"/>
            </a:xfrm>
            <a:custGeom>
              <a:gdLst>
                <a:gd fmla="*/ 8 w 188" name="T0"/>
                <a:gd fmla="*/ 222 h 253" name="T1"/>
                <a:gd fmla="*/ 97 w 188" name="T2"/>
                <a:gd fmla="*/ 92 h 253" name="T3"/>
                <a:gd fmla="*/ 187 w 188" name="T4"/>
                <a:gd fmla="*/ 3 h 253" name="T5"/>
                <a:gd fmla="*/ 180 w 188" name="T6"/>
                <a:gd fmla="*/ 3 h 253" name="T7"/>
                <a:gd fmla="*/ 110 w 188" name="T8"/>
                <a:gd fmla="*/ 103 h 253" name="T9"/>
                <a:gd fmla="*/ 57 w 188" name="T10"/>
                <a:gd fmla="*/ 168 h 253" name="T11"/>
                <a:gd fmla="*/ 25 w 188" name="T12"/>
                <a:gd fmla="*/ 251 h 253" name="T13"/>
                <a:gd fmla="*/ 33 w 188" name="T14"/>
                <a:gd fmla="*/ 249 h 253" name="T15"/>
                <a:gd fmla="*/ 66 w 188" name="T16"/>
                <a:gd fmla="*/ 164 h 253" name="T17"/>
                <a:gd fmla="*/ 117 w 188" name="T18"/>
                <a:gd fmla="*/ 103 h 253" name="T19"/>
                <a:gd fmla="*/ 187 w 188" name="T20"/>
                <a:gd fmla="*/ 3 h 253" name="T21"/>
                <a:gd fmla="*/ 180 w 188" name="T22"/>
                <a:gd fmla="*/ 3 h 253" name="T23"/>
                <a:gd fmla="*/ 87 w 188" name="T24"/>
                <a:gd fmla="*/ 95 h 253" name="T25"/>
                <a:gd fmla="*/ 0 w 188" name="T26"/>
                <a:gd fmla="*/ 223 h 253" name="T27"/>
                <a:gd fmla="*/ 8 w 188" name="T28"/>
                <a:gd fmla="*/ 222 h 253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253" w="188">
                  <a:moveTo>
                    <a:pt x="8" y="222"/>
                  </a:moveTo>
                  <a:cubicBezTo>
                    <a:pt x="28" y="171"/>
                    <a:pt x="56" y="128"/>
                    <a:pt x="97" y="92"/>
                  </a:cubicBezTo>
                  <a:cubicBezTo>
                    <a:pt x="129" y="64"/>
                    <a:pt x="161" y="38"/>
                    <a:pt x="187" y="3"/>
                  </a:cubicBezTo>
                  <a:cubicBezTo>
                    <a:pt x="184" y="3"/>
                    <a:pt x="182" y="3"/>
                    <a:pt x="180" y="3"/>
                  </a:cubicBezTo>
                  <a:cubicBezTo>
                    <a:pt x="158" y="37"/>
                    <a:pt x="135" y="70"/>
                    <a:pt x="110" y="103"/>
                  </a:cubicBezTo>
                  <a:cubicBezTo>
                    <a:pt x="93" y="125"/>
                    <a:pt x="73" y="145"/>
                    <a:pt x="57" y="168"/>
                  </a:cubicBezTo>
                  <a:cubicBezTo>
                    <a:pt x="40" y="193"/>
                    <a:pt x="31" y="222"/>
                    <a:pt x="25" y="251"/>
                  </a:cubicBezTo>
                  <a:cubicBezTo>
                    <a:pt x="25" y="253"/>
                    <a:pt x="33" y="252"/>
                    <a:pt x="33" y="249"/>
                  </a:cubicBezTo>
                  <a:cubicBezTo>
                    <a:pt x="39" y="219"/>
                    <a:pt x="49" y="190"/>
                    <a:pt x="66" y="164"/>
                  </a:cubicBezTo>
                  <a:cubicBezTo>
                    <a:pt x="81" y="142"/>
                    <a:pt x="101" y="124"/>
                    <a:pt x="117" y="103"/>
                  </a:cubicBezTo>
                  <a:cubicBezTo>
                    <a:pt x="142" y="70"/>
                    <a:pt x="164" y="37"/>
                    <a:pt x="187" y="3"/>
                  </a:cubicBezTo>
                  <a:cubicBezTo>
                    <a:pt x="188" y="0"/>
                    <a:pt x="181" y="2"/>
                    <a:pt x="180" y="3"/>
                  </a:cubicBezTo>
                  <a:cubicBezTo>
                    <a:pt x="154" y="39"/>
                    <a:pt x="120" y="66"/>
                    <a:pt x="87" y="95"/>
                  </a:cubicBezTo>
                  <a:cubicBezTo>
                    <a:pt x="47" y="131"/>
                    <a:pt x="20" y="173"/>
                    <a:pt x="0" y="223"/>
                  </a:cubicBezTo>
                  <a:cubicBezTo>
                    <a:pt x="0" y="225"/>
                    <a:pt x="7" y="224"/>
                    <a:pt x="8" y="2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77" name="Freeform 277">
              <a:extLst>
                <a:ext uri="{FF2B5EF4-FFF2-40B4-BE49-F238E27FC236}">
                  <a16:creationId xmlns:a16="http://schemas.microsoft.com/office/drawing/2014/main" id="{6C22C338-3B92-4FFF-B8CE-E4E47FC696CC}"/>
                </a:ext>
              </a:extLst>
            </p:cNvPr>
            <p:cNvSpPr/>
            <p:nvPr/>
          </p:nvSpPr>
          <p:spPr bwMode="auto">
            <a:xfrm>
              <a:off x="8923722" y="605966"/>
              <a:ext cx="142512" cy="302193"/>
            </a:xfrm>
            <a:custGeom>
              <a:gdLst>
                <a:gd fmla="*/ 127 w 136" name="T0"/>
                <a:gd fmla="*/ 3 h 290" name="T1"/>
                <a:gd fmla="*/ 89 w 136" name="T2"/>
                <a:gd fmla="*/ 82 h 290" name="T3"/>
                <a:gd fmla="*/ 48 w 136" name="T4"/>
                <a:gd fmla="*/ 147 h 290" name="T5"/>
                <a:gd fmla="*/ 1 w 136" name="T6"/>
                <a:gd fmla="*/ 286 h 290" name="T7"/>
                <a:gd fmla="*/ 8 w 136" name="T8"/>
                <a:gd fmla="*/ 285 h 290" name="T9"/>
                <a:gd fmla="*/ 57 w 136" name="T10"/>
                <a:gd fmla="*/ 145 h 290" name="T11"/>
                <a:gd fmla="*/ 97 w 136" name="T12"/>
                <a:gd fmla="*/ 83 h 290" name="T13"/>
                <a:gd fmla="*/ 134 w 136" name="T14"/>
                <a:gd fmla="*/ 4 h 290" name="T15"/>
                <a:gd fmla="*/ 127 w 136" name="T16"/>
                <a:gd fmla="*/ 3 h 29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90" w="136">
                  <a:moveTo>
                    <a:pt x="127" y="3"/>
                  </a:moveTo>
                  <a:cubicBezTo>
                    <a:pt x="114" y="29"/>
                    <a:pt x="103" y="56"/>
                    <a:pt x="89" y="82"/>
                  </a:cubicBezTo>
                  <a:cubicBezTo>
                    <a:pt x="78" y="105"/>
                    <a:pt x="61" y="125"/>
                    <a:pt x="48" y="147"/>
                  </a:cubicBezTo>
                  <a:cubicBezTo>
                    <a:pt x="23" y="188"/>
                    <a:pt x="0" y="237"/>
                    <a:pt x="1" y="286"/>
                  </a:cubicBezTo>
                  <a:cubicBezTo>
                    <a:pt x="1" y="290"/>
                    <a:pt x="9" y="288"/>
                    <a:pt x="8" y="285"/>
                  </a:cubicBezTo>
                  <a:cubicBezTo>
                    <a:pt x="7" y="236"/>
                    <a:pt x="32" y="186"/>
                    <a:pt x="57" y="145"/>
                  </a:cubicBezTo>
                  <a:cubicBezTo>
                    <a:pt x="70" y="124"/>
                    <a:pt x="85" y="105"/>
                    <a:pt x="97" y="83"/>
                  </a:cubicBezTo>
                  <a:cubicBezTo>
                    <a:pt x="110" y="57"/>
                    <a:pt x="121" y="30"/>
                    <a:pt x="134" y="4"/>
                  </a:cubicBezTo>
                  <a:cubicBezTo>
                    <a:pt x="136" y="0"/>
                    <a:pt x="128" y="0"/>
                    <a:pt x="127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78" name="Freeform 278">
              <a:extLst>
                <a:ext uri="{FF2B5EF4-FFF2-40B4-BE49-F238E27FC236}">
                  <a16:creationId xmlns:a16="http://schemas.microsoft.com/office/drawing/2014/main" id="{B772546D-FE6B-473C-8632-6D7BED5914F7}"/>
                </a:ext>
              </a:extLst>
            </p:cNvPr>
            <p:cNvSpPr/>
            <p:nvPr/>
          </p:nvSpPr>
          <p:spPr bwMode="auto">
            <a:xfrm>
              <a:off x="8940892" y="609400"/>
              <a:ext cx="121908" cy="305627"/>
            </a:xfrm>
            <a:custGeom>
              <a:gdLst>
                <a:gd fmla="*/ 109 w 118" name="T0"/>
                <a:gd fmla="*/ 3 h 293" name="T1"/>
                <a:gd fmla="*/ 64 w 118" name="T2"/>
                <a:gd fmla="*/ 148 h 293" name="T3"/>
                <a:gd fmla="*/ 2 w 118" name="T4"/>
                <a:gd fmla="*/ 290 h 293" name="T5"/>
                <a:gd fmla="*/ 9 w 118" name="T6"/>
                <a:gd fmla="*/ 290 h 293" name="T7"/>
                <a:gd fmla="*/ 67 w 118" name="T8"/>
                <a:gd fmla="*/ 160 h 293" name="T9"/>
                <a:gd fmla="*/ 117 w 118" name="T10"/>
                <a:gd fmla="*/ 2 h 293" name="T11"/>
                <a:gd fmla="*/ 109 w 118" name="T12"/>
                <a:gd fmla="*/ 3 h 29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93" w="118">
                  <a:moveTo>
                    <a:pt x="109" y="3"/>
                  </a:moveTo>
                  <a:cubicBezTo>
                    <a:pt x="92" y="51"/>
                    <a:pt x="79" y="99"/>
                    <a:pt x="64" y="148"/>
                  </a:cubicBezTo>
                  <a:cubicBezTo>
                    <a:pt x="48" y="197"/>
                    <a:pt x="27" y="244"/>
                    <a:pt x="2" y="290"/>
                  </a:cubicBezTo>
                  <a:cubicBezTo>
                    <a:pt x="0" y="293"/>
                    <a:pt x="8" y="292"/>
                    <a:pt x="9" y="290"/>
                  </a:cubicBezTo>
                  <a:cubicBezTo>
                    <a:pt x="32" y="248"/>
                    <a:pt x="52" y="205"/>
                    <a:pt x="67" y="160"/>
                  </a:cubicBezTo>
                  <a:cubicBezTo>
                    <a:pt x="85" y="108"/>
                    <a:pt x="98" y="54"/>
                    <a:pt x="117" y="2"/>
                  </a:cubicBezTo>
                  <a:cubicBezTo>
                    <a:pt x="118" y="0"/>
                    <a:pt x="110" y="1"/>
                    <a:pt x="10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79" name="Freeform 279">
              <a:extLst>
                <a:ext uri="{FF2B5EF4-FFF2-40B4-BE49-F238E27FC236}">
                  <a16:creationId xmlns:a16="http://schemas.microsoft.com/office/drawing/2014/main" id="{BFFD1BF1-32B2-46D4-A0AE-027680366618}"/>
                </a:ext>
              </a:extLst>
            </p:cNvPr>
            <p:cNvSpPr/>
            <p:nvPr/>
          </p:nvSpPr>
          <p:spPr bwMode="auto">
            <a:xfrm>
              <a:off x="9009572" y="607684"/>
              <a:ext cx="58378" cy="236947"/>
            </a:xfrm>
            <a:custGeom>
              <a:gdLst>
                <a:gd fmla="*/ 46 w 55" name="T0"/>
                <a:gd fmla="*/ 3 h 228" name="T1"/>
                <a:gd fmla="*/ 2 w 55" name="T2"/>
                <a:gd fmla="*/ 225 h 228" name="T3"/>
                <a:gd fmla="*/ 9 w 55" name="T4"/>
                <a:gd fmla="*/ 225 h 228" name="T5"/>
                <a:gd fmla="*/ 54 w 55" name="T6"/>
                <a:gd fmla="*/ 3 h 228" name="T7"/>
                <a:gd fmla="*/ 46 w 55" name="T8"/>
                <a:gd fmla="*/ 3 h 22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28" w="55">
                  <a:moveTo>
                    <a:pt x="46" y="3"/>
                  </a:moveTo>
                  <a:cubicBezTo>
                    <a:pt x="20" y="74"/>
                    <a:pt x="38" y="157"/>
                    <a:pt x="2" y="225"/>
                  </a:cubicBezTo>
                  <a:cubicBezTo>
                    <a:pt x="0" y="228"/>
                    <a:pt x="8" y="228"/>
                    <a:pt x="9" y="225"/>
                  </a:cubicBezTo>
                  <a:cubicBezTo>
                    <a:pt x="45" y="157"/>
                    <a:pt x="28" y="74"/>
                    <a:pt x="54" y="3"/>
                  </a:cubicBezTo>
                  <a:cubicBezTo>
                    <a:pt x="55" y="0"/>
                    <a:pt x="47" y="1"/>
                    <a:pt x="46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80" name="Freeform 280">
              <a:extLst>
                <a:ext uri="{FF2B5EF4-FFF2-40B4-BE49-F238E27FC236}">
                  <a16:creationId xmlns:a16="http://schemas.microsoft.com/office/drawing/2014/main" id="{DE7ACD97-9F91-4BF2-8F5F-FA97FC90C541}"/>
                </a:ext>
              </a:extLst>
            </p:cNvPr>
            <p:cNvSpPr/>
            <p:nvPr/>
          </p:nvSpPr>
          <p:spPr bwMode="auto">
            <a:xfrm>
              <a:off x="7630815" y="1095313"/>
              <a:ext cx="693671" cy="697104"/>
            </a:xfrm>
            <a:custGeom>
              <a:gdLst>
                <a:gd fmla="*/ 293 w 663" name="T0"/>
                <a:gd fmla="*/ 94 h 670" name="T1"/>
                <a:gd fmla="*/ 4 w 663" name="T2"/>
                <a:gd fmla="*/ 39 h 670" name="T3"/>
                <a:gd fmla="*/ 1 w 663" name="T4"/>
                <a:gd fmla="*/ 40 h 670" name="T5"/>
                <a:gd fmla="*/ 117 w 663" name="T6"/>
                <a:gd fmla="*/ 249 h 670" name="T7"/>
                <a:gd fmla="*/ 228 w 663" name="T8"/>
                <a:gd fmla="*/ 452 h 670" name="T9"/>
                <a:gd fmla="*/ 660 w 663" name="T10"/>
                <a:gd fmla="*/ 670 h 670" name="T11"/>
                <a:gd fmla="*/ 662 w 663" name="T12"/>
                <a:gd fmla="*/ 668 h 670" name="T13"/>
                <a:gd fmla="*/ 151 w 663" name="T14"/>
                <a:gd fmla="*/ 328 h 670" name="T15"/>
                <a:gd fmla="*/ 27 w 663" name="T16"/>
                <a:gd fmla="*/ 62 h 670" name="T17"/>
                <a:gd fmla="*/ 6 w 663" name="T18"/>
                <a:gd fmla="*/ 42 h 670" name="T19"/>
                <a:gd fmla="*/ 29 w 663" name="T20"/>
                <a:gd fmla="*/ 48 h 670" name="T21"/>
                <a:gd fmla="*/ 83 w 663" name="T22"/>
                <a:gd fmla="*/ 51 h 670" name="T23"/>
                <a:gd fmla="*/ 215 w 663" name="T24"/>
                <a:gd fmla="*/ 48 h 670" name="T25"/>
                <a:gd fmla="*/ 291 w 663" name="T26"/>
                <a:gd fmla="*/ 95 h 670" name="T27"/>
                <a:gd fmla="*/ 293 w 663" name="T28"/>
                <a:gd fmla="*/ 94 h 670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670" w="663">
                  <a:moveTo>
                    <a:pt x="293" y="94"/>
                  </a:moveTo>
                  <a:cubicBezTo>
                    <a:pt x="223" y="0"/>
                    <a:pt x="97" y="74"/>
                    <a:pt x="4" y="39"/>
                  </a:cubicBezTo>
                  <a:cubicBezTo>
                    <a:pt x="3" y="38"/>
                    <a:pt x="0" y="39"/>
                    <a:pt x="1" y="40"/>
                  </a:cubicBezTo>
                  <a:cubicBezTo>
                    <a:pt x="62" y="93"/>
                    <a:pt x="88" y="176"/>
                    <a:pt x="117" y="249"/>
                  </a:cubicBezTo>
                  <a:cubicBezTo>
                    <a:pt x="145" y="323"/>
                    <a:pt x="175" y="391"/>
                    <a:pt x="228" y="452"/>
                  </a:cubicBezTo>
                  <a:cubicBezTo>
                    <a:pt x="335" y="577"/>
                    <a:pt x="500" y="647"/>
                    <a:pt x="660" y="670"/>
                  </a:cubicBezTo>
                  <a:cubicBezTo>
                    <a:pt x="661" y="670"/>
                    <a:pt x="663" y="668"/>
                    <a:pt x="662" y="668"/>
                  </a:cubicBezTo>
                  <a:cubicBezTo>
                    <a:pt x="452" y="638"/>
                    <a:pt x="244" y="527"/>
                    <a:pt x="151" y="328"/>
                  </a:cubicBezTo>
                  <a:cubicBezTo>
                    <a:pt x="110" y="240"/>
                    <a:pt x="91" y="138"/>
                    <a:pt x="27" y="62"/>
                  </a:cubicBezTo>
                  <a:cubicBezTo>
                    <a:pt x="21" y="55"/>
                    <a:pt x="14" y="45"/>
                    <a:pt x="6" y="42"/>
                  </a:cubicBezTo>
                  <a:cubicBezTo>
                    <a:pt x="13" y="44"/>
                    <a:pt x="21" y="46"/>
                    <a:pt x="29" y="48"/>
                  </a:cubicBezTo>
                  <a:cubicBezTo>
                    <a:pt x="46" y="51"/>
                    <a:pt x="65" y="51"/>
                    <a:pt x="83" y="51"/>
                  </a:cubicBezTo>
                  <a:cubicBezTo>
                    <a:pt x="127" y="49"/>
                    <a:pt x="171" y="41"/>
                    <a:pt x="215" y="48"/>
                  </a:cubicBezTo>
                  <a:cubicBezTo>
                    <a:pt x="246" y="53"/>
                    <a:pt x="272" y="70"/>
                    <a:pt x="291" y="95"/>
                  </a:cubicBezTo>
                  <a:cubicBezTo>
                    <a:pt x="291" y="96"/>
                    <a:pt x="294" y="95"/>
                    <a:pt x="293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81" name="Freeform 281">
              <a:extLst>
                <a:ext uri="{FF2B5EF4-FFF2-40B4-BE49-F238E27FC236}">
                  <a16:creationId xmlns:a16="http://schemas.microsoft.com/office/drawing/2014/main" id="{2F67166A-6BCB-4BEC-87F8-19854CF637E5}"/>
                </a:ext>
              </a:extLst>
            </p:cNvPr>
            <p:cNvSpPr/>
            <p:nvPr/>
          </p:nvSpPr>
          <p:spPr bwMode="auto">
            <a:xfrm>
              <a:off x="7642835" y="1141672"/>
              <a:ext cx="619840" cy="626708"/>
            </a:xfrm>
            <a:custGeom>
              <a:gdLst>
                <a:gd fmla="*/ 1 w 594" name="T0"/>
                <a:gd fmla="*/ 2 h 601" name="T1"/>
                <a:gd fmla="*/ 131 w 594" name="T2"/>
                <a:gd fmla="*/ 146 h 601" name="T3"/>
                <a:gd fmla="*/ 252 w 594" name="T4"/>
                <a:gd fmla="*/ 350 h 601" name="T5"/>
                <a:gd fmla="*/ 396 w 594" name="T6"/>
                <a:gd fmla="*/ 504 h 601" name="T7"/>
                <a:gd fmla="*/ 590 w 594" name="T8"/>
                <a:gd fmla="*/ 601 h 601" name="T9"/>
                <a:gd fmla="*/ 592 w 594" name="T10"/>
                <a:gd fmla="*/ 599 h 601" name="T11"/>
                <a:gd fmla="*/ 398 w 594" name="T12"/>
                <a:gd fmla="*/ 503 h 601" name="T13"/>
                <a:gd fmla="*/ 251 w 594" name="T14"/>
                <a:gd fmla="*/ 344 h 601" name="T15"/>
                <a:gd fmla="*/ 134 w 594" name="T16"/>
                <a:gd fmla="*/ 145 h 601" name="T17"/>
                <a:gd fmla="*/ 3 w 594" name="T18"/>
                <a:gd fmla="*/ 1 h 601" name="T19"/>
                <a:gd fmla="*/ 1 w 594" name="T20"/>
                <a:gd fmla="*/ 2 h 601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601" w="594">
                  <a:moveTo>
                    <a:pt x="1" y="2"/>
                  </a:moveTo>
                  <a:cubicBezTo>
                    <a:pt x="51" y="42"/>
                    <a:pt x="95" y="93"/>
                    <a:pt x="131" y="146"/>
                  </a:cubicBezTo>
                  <a:cubicBezTo>
                    <a:pt x="176" y="212"/>
                    <a:pt x="207" y="285"/>
                    <a:pt x="252" y="350"/>
                  </a:cubicBezTo>
                  <a:cubicBezTo>
                    <a:pt x="292" y="409"/>
                    <a:pt x="340" y="461"/>
                    <a:pt x="396" y="504"/>
                  </a:cubicBezTo>
                  <a:cubicBezTo>
                    <a:pt x="454" y="550"/>
                    <a:pt x="521" y="576"/>
                    <a:pt x="590" y="601"/>
                  </a:cubicBezTo>
                  <a:cubicBezTo>
                    <a:pt x="591" y="601"/>
                    <a:pt x="594" y="600"/>
                    <a:pt x="592" y="599"/>
                  </a:cubicBezTo>
                  <a:cubicBezTo>
                    <a:pt x="523" y="574"/>
                    <a:pt x="457" y="548"/>
                    <a:pt x="398" y="503"/>
                  </a:cubicBezTo>
                  <a:cubicBezTo>
                    <a:pt x="340" y="459"/>
                    <a:pt x="292" y="404"/>
                    <a:pt x="251" y="344"/>
                  </a:cubicBezTo>
                  <a:cubicBezTo>
                    <a:pt x="207" y="280"/>
                    <a:pt x="177" y="209"/>
                    <a:pt x="134" y="145"/>
                  </a:cubicBezTo>
                  <a:cubicBezTo>
                    <a:pt x="98" y="91"/>
                    <a:pt x="54" y="41"/>
                    <a:pt x="3" y="1"/>
                  </a:cubicBezTo>
                  <a:cubicBezTo>
                    <a:pt x="3" y="0"/>
                    <a:pt x="0" y="1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82" name="Freeform 282">
              <a:extLst>
                <a:ext uri="{FF2B5EF4-FFF2-40B4-BE49-F238E27FC236}">
                  <a16:creationId xmlns:a16="http://schemas.microsoft.com/office/drawing/2014/main" id="{2107863C-5A38-4B45-A31C-174339945CB8}"/>
                </a:ext>
              </a:extLst>
            </p:cNvPr>
            <p:cNvSpPr/>
            <p:nvPr/>
          </p:nvSpPr>
          <p:spPr bwMode="auto">
            <a:xfrm>
              <a:off x="7639401" y="1138238"/>
              <a:ext cx="595802" cy="609538"/>
            </a:xfrm>
            <a:custGeom>
              <a:gdLst>
                <a:gd fmla="*/ 0 w 569" name="T0"/>
                <a:gd fmla="*/ 2 h 585" name="T1"/>
                <a:gd fmla="*/ 160 w 569" name="T2"/>
                <a:gd fmla="*/ 131 h 585" name="T3"/>
                <a:gd fmla="*/ 281 w 569" name="T4"/>
                <a:gd fmla="*/ 326 h 585" name="T5"/>
                <a:gd fmla="*/ 398 w 569" name="T6"/>
                <a:gd fmla="*/ 488 h 585" name="T7"/>
                <a:gd fmla="*/ 566 w 569" name="T8"/>
                <a:gd fmla="*/ 585 h 585" name="T9"/>
                <a:gd fmla="*/ 568 w 569" name="T10"/>
                <a:gd fmla="*/ 584 h 585" name="T11"/>
                <a:gd fmla="*/ 396 w 569" name="T12"/>
                <a:gd fmla="*/ 483 h 585" name="T13"/>
                <a:gd fmla="*/ 279 w 569" name="T14"/>
                <a:gd fmla="*/ 314 h 585" name="T15"/>
                <a:gd fmla="*/ 167 w 569" name="T16"/>
                <a:gd fmla="*/ 134 h 585" name="T17"/>
                <a:gd fmla="*/ 3 w 569" name="T18"/>
                <a:gd fmla="*/ 1 h 585" name="T19"/>
                <a:gd fmla="*/ 0 w 569" name="T20"/>
                <a:gd fmla="*/ 2 h 585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585" w="569">
                  <a:moveTo>
                    <a:pt x="0" y="2"/>
                  </a:moveTo>
                  <a:cubicBezTo>
                    <a:pt x="58" y="39"/>
                    <a:pt x="114" y="80"/>
                    <a:pt x="160" y="131"/>
                  </a:cubicBezTo>
                  <a:cubicBezTo>
                    <a:pt x="213" y="189"/>
                    <a:pt x="245" y="257"/>
                    <a:pt x="281" y="326"/>
                  </a:cubicBezTo>
                  <a:cubicBezTo>
                    <a:pt x="313" y="384"/>
                    <a:pt x="349" y="441"/>
                    <a:pt x="398" y="488"/>
                  </a:cubicBezTo>
                  <a:cubicBezTo>
                    <a:pt x="444" y="532"/>
                    <a:pt x="504" y="567"/>
                    <a:pt x="566" y="585"/>
                  </a:cubicBezTo>
                  <a:cubicBezTo>
                    <a:pt x="566" y="585"/>
                    <a:pt x="569" y="584"/>
                    <a:pt x="568" y="584"/>
                  </a:cubicBezTo>
                  <a:cubicBezTo>
                    <a:pt x="504" y="565"/>
                    <a:pt x="444" y="529"/>
                    <a:pt x="396" y="483"/>
                  </a:cubicBezTo>
                  <a:cubicBezTo>
                    <a:pt x="347" y="435"/>
                    <a:pt x="311" y="375"/>
                    <a:pt x="279" y="314"/>
                  </a:cubicBezTo>
                  <a:cubicBezTo>
                    <a:pt x="245" y="251"/>
                    <a:pt x="214" y="189"/>
                    <a:pt x="167" y="134"/>
                  </a:cubicBezTo>
                  <a:cubicBezTo>
                    <a:pt x="120" y="81"/>
                    <a:pt x="62" y="38"/>
                    <a:pt x="3" y="1"/>
                  </a:cubicBezTo>
                  <a:cubicBezTo>
                    <a:pt x="2" y="0"/>
                    <a:pt x="0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83" name="Freeform 283">
              <a:extLst>
                <a:ext uri="{FF2B5EF4-FFF2-40B4-BE49-F238E27FC236}">
                  <a16:creationId xmlns:a16="http://schemas.microsoft.com/office/drawing/2014/main" id="{EE790B68-91DE-4FA1-9947-BF03F2115D27}"/>
                </a:ext>
              </a:extLst>
            </p:cNvPr>
            <p:cNvSpPr/>
            <p:nvPr/>
          </p:nvSpPr>
          <p:spPr bwMode="auto">
            <a:xfrm>
              <a:off x="7653137" y="1151974"/>
              <a:ext cx="631858" cy="630142"/>
            </a:xfrm>
            <a:custGeom>
              <a:gdLst>
                <a:gd fmla="*/ 1 w 605" name="T0"/>
                <a:gd fmla="*/ 2 h 604" name="T1"/>
                <a:gd fmla="*/ 148 w 605" name="T2"/>
                <a:gd fmla="*/ 245 h 604" name="T3"/>
                <a:gd fmla="*/ 317 w 605" name="T4"/>
                <a:gd fmla="*/ 468 h 604" name="T5"/>
                <a:gd fmla="*/ 493 w 605" name="T6"/>
                <a:gd fmla="*/ 572 h 604" name="T7"/>
                <a:gd fmla="*/ 602 w 605" name="T8"/>
                <a:gd fmla="*/ 604 h 604" name="T9"/>
                <a:gd fmla="*/ 604 w 605" name="T10"/>
                <a:gd fmla="*/ 602 h 604" name="T11"/>
                <a:gd fmla="*/ 495 w 605" name="T12"/>
                <a:gd fmla="*/ 571 h 604" name="T13"/>
                <a:gd fmla="*/ 315 w 605" name="T14"/>
                <a:gd fmla="*/ 463 h 604" name="T15"/>
                <a:gd fmla="*/ 145 w 605" name="T16"/>
                <a:gd fmla="*/ 234 h 604" name="T17"/>
                <a:gd fmla="*/ 3 w 605" name="T18"/>
                <a:gd fmla="*/ 1 h 604" name="T19"/>
                <a:gd fmla="*/ 1 w 605" name="T20"/>
                <a:gd fmla="*/ 2 h 604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604" w="605">
                  <a:moveTo>
                    <a:pt x="1" y="2"/>
                  </a:moveTo>
                  <a:cubicBezTo>
                    <a:pt x="72" y="66"/>
                    <a:pt x="106" y="161"/>
                    <a:pt x="148" y="245"/>
                  </a:cubicBezTo>
                  <a:cubicBezTo>
                    <a:pt x="190" y="329"/>
                    <a:pt x="246" y="406"/>
                    <a:pt x="317" y="468"/>
                  </a:cubicBezTo>
                  <a:cubicBezTo>
                    <a:pt x="369" y="512"/>
                    <a:pt x="429" y="548"/>
                    <a:pt x="493" y="572"/>
                  </a:cubicBezTo>
                  <a:cubicBezTo>
                    <a:pt x="529" y="586"/>
                    <a:pt x="565" y="593"/>
                    <a:pt x="602" y="604"/>
                  </a:cubicBezTo>
                  <a:cubicBezTo>
                    <a:pt x="603" y="604"/>
                    <a:pt x="605" y="603"/>
                    <a:pt x="604" y="602"/>
                  </a:cubicBezTo>
                  <a:cubicBezTo>
                    <a:pt x="567" y="591"/>
                    <a:pt x="531" y="584"/>
                    <a:pt x="495" y="571"/>
                  </a:cubicBezTo>
                  <a:cubicBezTo>
                    <a:pt x="429" y="546"/>
                    <a:pt x="369" y="509"/>
                    <a:pt x="315" y="463"/>
                  </a:cubicBezTo>
                  <a:cubicBezTo>
                    <a:pt x="242" y="400"/>
                    <a:pt x="188" y="320"/>
                    <a:pt x="145" y="234"/>
                  </a:cubicBezTo>
                  <a:cubicBezTo>
                    <a:pt x="106" y="152"/>
                    <a:pt x="72" y="63"/>
                    <a:pt x="3" y="1"/>
                  </a:cubicBezTo>
                  <a:cubicBezTo>
                    <a:pt x="3" y="0"/>
                    <a:pt x="0" y="1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84" name="Freeform 284">
              <a:extLst>
                <a:ext uri="{FF2B5EF4-FFF2-40B4-BE49-F238E27FC236}">
                  <a16:creationId xmlns:a16="http://schemas.microsoft.com/office/drawing/2014/main" id="{8EA93466-4AE5-411D-BC6F-C18945005268}"/>
                </a:ext>
              </a:extLst>
            </p:cNvPr>
            <p:cNvSpPr/>
            <p:nvPr/>
          </p:nvSpPr>
          <p:spPr bwMode="auto">
            <a:xfrm>
              <a:off x="7637683" y="1138238"/>
              <a:ext cx="472177" cy="523687"/>
            </a:xfrm>
            <a:custGeom>
              <a:gdLst>
                <a:gd fmla="*/ 1 w 453" name="T0"/>
                <a:gd fmla="*/ 2 h 504" name="T1"/>
                <a:gd fmla="*/ 269 w 453" name="T2"/>
                <a:gd fmla="*/ 221 h 504" name="T3"/>
                <a:gd fmla="*/ 450 w 453" name="T4"/>
                <a:gd fmla="*/ 503 h 504" name="T5"/>
                <a:gd fmla="*/ 453 w 453" name="T6"/>
                <a:gd fmla="*/ 502 h 504" name="T7"/>
                <a:gd fmla="*/ 266 w 453" name="T8"/>
                <a:gd fmla="*/ 210 h 504" name="T9"/>
                <a:gd fmla="*/ 3 w 453" name="T10"/>
                <a:gd fmla="*/ 0 h 504" name="T11"/>
                <a:gd fmla="*/ 1 w 453" name="T12"/>
                <a:gd fmla="*/ 2 h 50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502" w="452">
                  <a:moveTo>
                    <a:pt x="1" y="2"/>
                  </a:moveTo>
                  <a:cubicBezTo>
                    <a:pt x="114" y="40"/>
                    <a:pt x="209" y="119"/>
                    <a:pt x="269" y="221"/>
                  </a:cubicBezTo>
                  <a:cubicBezTo>
                    <a:pt x="326" y="317"/>
                    <a:pt x="361" y="431"/>
                    <a:pt x="450" y="503"/>
                  </a:cubicBezTo>
                  <a:cubicBezTo>
                    <a:pt x="451" y="504"/>
                    <a:pt x="453" y="503"/>
                    <a:pt x="453" y="502"/>
                  </a:cubicBezTo>
                  <a:cubicBezTo>
                    <a:pt x="361" y="428"/>
                    <a:pt x="325" y="309"/>
                    <a:pt x="266" y="210"/>
                  </a:cubicBezTo>
                  <a:cubicBezTo>
                    <a:pt x="208" y="112"/>
                    <a:pt x="111" y="37"/>
                    <a:pt x="3" y="0"/>
                  </a:cubicBezTo>
                  <a:cubicBezTo>
                    <a:pt x="2" y="0"/>
                    <a:pt x="0" y="1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85" name="Freeform 285">
              <a:extLst>
                <a:ext uri="{FF2B5EF4-FFF2-40B4-BE49-F238E27FC236}">
                  <a16:creationId xmlns:a16="http://schemas.microsoft.com/office/drawing/2014/main" id="{6A9EE46D-9C10-486D-9E75-8229A0BB05EE}"/>
                </a:ext>
              </a:extLst>
            </p:cNvPr>
            <p:cNvSpPr/>
            <p:nvPr/>
          </p:nvSpPr>
          <p:spPr bwMode="auto">
            <a:xfrm>
              <a:off x="7637683" y="1138238"/>
              <a:ext cx="338251" cy="278155"/>
            </a:xfrm>
            <a:custGeom>
              <a:gdLst>
                <a:gd fmla="*/ 2 w 324" name="T0"/>
                <a:gd fmla="*/ 2 h 267" name="T1"/>
                <a:gd fmla="*/ 321 w 324" name="T2"/>
                <a:gd fmla="*/ 266 h 267" name="T3"/>
                <a:gd fmla="*/ 324 w 324" name="T4"/>
                <a:gd fmla="*/ 265 h 267" name="T5"/>
                <a:gd fmla="*/ 4 w 324" name="T6"/>
                <a:gd fmla="*/ 0 h 267" name="T7"/>
                <a:gd fmla="*/ 2 w 324" name="T8"/>
                <a:gd fmla="*/ 2 h 26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67" w="324">
                  <a:moveTo>
                    <a:pt x="2" y="2"/>
                  </a:moveTo>
                  <a:cubicBezTo>
                    <a:pt x="150" y="25"/>
                    <a:pt x="266" y="128"/>
                    <a:pt x="321" y="266"/>
                  </a:cubicBezTo>
                  <a:cubicBezTo>
                    <a:pt x="322" y="267"/>
                    <a:pt x="324" y="266"/>
                    <a:pt x="324" y="265"/>
                  </a:cubicBezTo>
                  <a:cubicBezTo>
                    <a:pt x="269" y="127"/>
                    <a:pt x="152" y="23"/>
                    <a:pt x="4" y="0"/>
                  </a:cubicBezTo>
                  <a:cubicBezTo>
                    <a:pt x="3" y="0"/>
                    <a:pt x="0" y="2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86" name="Freeform 286">
              <a:extLst>
                <a:ext uri="{FF2B5EF4-FFF2-40B4-BE49-F238E27FC236}">
                  <a16:creationId xmlns:a16="http://schemas.microsoft.com/office/drawing/2014/main" id="{787FE442-6A37-40D0-84BD-21A9425E6047}"/>
                </a:ext>
              </a:extLst>
            </p:cNvPr>
            <p:cNvSpPr/>
            <p:nvPr/>
          </p:nvSpPr>
          <p:spPr bwMode="auto">
            <a:xfrm>
              <a:off x="7639401" y="1138238"/>
              <a:ext cx="305627" cy="175135"/>
            </a:xfrm>
            <a:custGeom>
              <a:gdLst>
                <a:gd fmla="*/ 2 w 293" name="T0"/>
                <a:gd fmla="*/ 2 h 167" name="T1"/>
                <a:gd fmla="*/ 289 w 293" name="T2"/>
                <a:gd fmla="*/ 166 h 167" name="T3"/>
                <a:gd fmla="*/ 292 w 293" name="T4"/>
                <a:gd fmla="*/ 165 h 167" name="T5"/>
                <a:gd fmla="*/ 3 w 293" name="T6"/>
                <a:gd fmla="*/ 0 h 167" name="T7"/>
                <a:gd fmla="*/ 2 w 293" name="T8"/>
                <a:gd fmla="*/ 2 h 16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67" w="293">
                  <a:moveTo>
                    <a:pt x="2" y="2"/>
                  </a:moveTo>
                  <a:cubicBezTo>
                    <a:pt x="114" y="24"/>
                    <a:pt x="237" y="51"/>
                    <a:pt x="289" y="166"/>
                  </a:cubicBezTo>
                  <a:cubicBezTo>
                    <a:pt x="290" y="167"/>
                    <a:pt x="293" y="166"/>
                    <a:pt x="292" y="165"/>
                  </a:cubicBezTo>
                  <a:cubicBezTo>
                    <a:pt x="239" y="50"/>
                    <a:pt x="116" y="23"/>
                    <a:pt x="3" y="0"/>
                  </a:cubicBezTo>
                  <a:cubicBezTo>
                    <a:pt x="2" y="0"/>
                    <a:pt x="0" y="2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87" name="Freeform 287">
              <a:extLst>
                <a:ext uri="{FF2B5EF4-FFF2-40B4-BE49-F238E27FC236}">
                  <a16:creationId xmlns:a16="http://schemas.microsoft.com/office/drawing/2014/main" id="{32ED7C47-932A-4D56-962D-2DE291359A8F}"/>
                </a:ext>
              </a:extLst>
            </p:cNvPr>
            <p:cNvSpPr/>
            <p:nvPr/>
          </p:nvSpPr>
          <p:spPr bwMode="auto">
            <a:xfrm>
              <a:off x="7675458" y="1145106"/>
              <a:ext cx="269571" cy="115040"/>
            </a:xfrm>
            <a:custGeom>
              <a:gdLst>
                <a:gd fmla="*/ 2 w 257" name="T0"/>
                <a:gd fmla="*/ 2 h 111" name="T1"/>
                <a:gd fmla="*/ 253 w 257" name="T2"/>
                <a:gd fmla="*/ 110 h 111" name="T3"/>
                <a:gd fmla="*/ 256 w 257" name="T4"/>
                <a:gd fmla="*/ 109 h 111" name="T5"/>
                <a:gd fmla="*/ 4 w 257" name="T6"/>
                <a:gd fmla="*/ 1 h 111" name="T7"/>
                <a:gd fmla="*/ 2 w 257" name="T8"/>
                <a:gd fmla="*/ 2 h 11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0" w="257">
                  <a:moveTo>
                    <a:pt x="2" y="2"/>
                  </a:moveTo>
                  <a:cubicBezTo>
                    <a:pt x="101" y="1"/>
                    <a:pt x="194" y="26"/>
                    <a:pt x="253" y="110"/>
                  </a:cubicBezTo>
                  <a:cubicBezTo>
                    <a:pt x="254" y="111"/>
                    <a:pt x="257" y="110"/>
                    <a:pt x="256" y="109"/>
                  </a:cubicBezTo>
                  <a:cubicBezTo>
                    <a:pt x="197" y="24"/>
                    <a:pt x="103" y="0"/>
                    <a:pt x="4" y="1"/>
                  </a:cubicBezTo>
                  <a:cubicBezTo>
                    <a:pt x="3" y="1"/>
                    <a:pt x="0" y="2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88" name="Freeform 288">
              <a:extLst>
                <a:ext uri="{FF2B5EF4-FFF2-40B4-BE49-F238E27FC236}">
                  <a16:creationId xmlns:a16="http://schemas.microsoft.com/office/drawing/2014/main" id="{3C78847B-26D3-453E-9EA4-0B78D6EA54CA}"/>
                </a:ext>
              </a:extLst>
            </p:cNvPr>
            <p:cNvSpPr/>
            <p:nvPr/>
          </p:nvSpPr>
          <p:spPr bwMode="auto">
            <a:xfrm>
              <a:off x="8904834" y="861800"/>
              <a:ext cx="523688" cy="980411"/>
            </a:xfrm>
            <a:custGeom>
              <a:gdLst>
                <a:gd fmla="*/ 102 w 500" name="T0"/>
                <a:gd fmla="*/ 348 h 943" name="T1"/>
                <a:gd fmla="*/ 458 w 500" name="T2"/>
                <a:gd fmla="*/ 7 h 943" name="T3"/>
                <a:gd fmla="*/ 448 w 500" name="T4"/>
                <a:gd fmla="*/ 7 h 943" name="T5"/>
                <a:gd fmla="*/ 472 w 500" name="T6"/>
                <a:gd fmla="*/ 165 h 943" name="T7"/>
                <a:gd fmla="*/ 485 w 500" name="T8"/>
                <a:gd fmla="*/ 342 h 943" name="T9"/>
                <a:gd fmla="*/ 374 w 500" name="T10"/>
                <a:gd fmla="*/ 655 h 943" name="T11"/>
                <a:gd fmla="*/ 193 w 500" name="T12"/>
                <a:gd fmla="*/ 836 h 943" name="T13"/>
                <a:gd fmla="*/ 103 w 500" name="T14"/>
                <a:gd fmla="*/ 895 h 943" name="T15"/>
                <a:gd fmla="*/ 13 w 500" name="T16"/>
                <a:gd fmla="*/ 934 h 943" name="T17"/>
                <a:gd fmla="*/ 9 w 500" name="T18"/>
                <a:gd fmla="*/ 933 h 943" name="T19"/>
                <a:gd fmla="*/ 9 w 500" name="T20"/>
                <a:gd fmla="*/ 940 h 943" name="T21"/>
                <a:gd fmla="*/ 196 w 500" name="T22"/>
                <a:gd fmla="*/ 728 h 943" name="T23"/>
                <a:gd fmla="*/ 101 w 500" name="T24"/>
                <a:gd fmla="*/ 346 h 943" name="T25"/>
                <a:gd fmla="*/ 91 w 500" name="T26"/>
                <a:gd fmla="*/ 351 h 943" name="T27"/>
                <a:gd fmla="*/ 188 w 500" name="T28"/>
                <a:gd fmla="*/ 717 h 943" name="T29"/>
                <a:gd fmla="*/ 4 w 500" name="T30"/>
                <a:gd fmla="*/ 934 h 943" name="T31"/>
                <a:gd fmla="*/ 5 w 500" name="T32"/>
                <a:gd fmla="*/ 941 h 943" name="T33"/>
                <a:gd fmla="*/ 74 w 500" name="T34"/>
                <a:gd fmla="*/ 919 h 943" name="T35"/>
                <a:gd fmla="*/ 167 w 500" name="T36"/>
                <a:gd fmla="*/ 863 h 943" name="T37"/>
                <a:gd fmla="*/ 336 w 500" name="T38"/>
                <a:gd fmla="*/ 719 h 943" name="T39"/>
                <a:gd fmla="*/ 479 w 500" name="T40"/>
                <a:gd fmla="*/ 446 h 943" name="T41"/>
                <a:gd fmla="*/ 499 w 500" name="T42"/>
                <a:gd fmla="*/ 277 h 943" name="T43"/>
                <a:gd fmla="*/ 473 w 500" name="T44"/>
                <a:gd fmla="*/ 117 h 943" name="T45"/>
                <a:gd fmla="*/ 459 w 500" name="T46"/>
                <a:gd fmla="*/ 5 h 943" name="T47"/>
                <a:gd fmla="*/ 449 w 500" name="T48"/>
                <a:gd fmla="*/ 5 h 943" name="T49"/>
                <a:gd fmla="*/ 91 w 500" name="T50"/>
                <a:gd fmla="*/ 349 h 943" name="T51"/>
                <a:gd fmla="*/ 102 w 500" name="T52"/>
                <a:gd fmla="*/ 348 h 943" name="T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b="b" l="0" r="r" t="0"/>
              <a:pathLst>
                <a:path h="943" w="500">
                  <a:moveTo>
                    <a:pt x="102" y="348"/>
                  </a:moveTo>
                  <a:cubicBezTo>
                    <a:pt x="136" y="163"/>
                    <a:pt x="341" y="125"/>
                    <a:pt x="458" y="7"/>
                  </a:cubicBezTo>
                  <a:cubicBezTo>
                    <a:pt x="455" y="7"/>
                    <a:pt x="451" y="7"/>
                    <a:pt x="448" y="7"/>
                  </a:cubicBezTo>
                  <a:cubicBezTo>
                    <a:pt x="447" y="61"/>
                    <a:pt x="460" y="113"/>
                    <a:pt x="472" y="165"/>
                  </a:cubicBezTo>
                  <a:cubicBezTo>
                    <a:pt x="485" y="224"/>
                    <a:pt x="490" y="281"/>
                    <a:pt x="485" y="342"/>
                  </a:cubicBezTo>
                  <a:cubicBezTo>
                    <a:pt x="476" y="454"/>
                    <a:pt x="437" y="562"/>
                    <a:pt x="374" y="655"/>
                  </a:cubicBezTo>
                  <a:cubicBezTo>
                    <a:pt x="327" y="727"/>
                    <a:pt x="263" y="787"/>
                    <a:pt x="193" y="836"/>
                  </a:cubicBezTo>
                  <a:cubicBezTo>
                    <a:pt x="164" y="857"/>
                    <a:pt x="134" y="877"/>
                    <a:pt x="103" y="895"/>
                  </a:cubicBezTo>
                  <a:cubicBezTo>
                    <a:pt x="77" y="910"/>
                    <a:pt x="44" y="933"/>
                    <a:pt x="13" y="934"/>
                  </a:cubicBezTo>
                  <a:cubicBezTo>
                    <a:pt x="12" y="934"/>
                    <a:pt x="10" y="934"/>
                    <a:pt x="9" y="933"/>
                  </a:cubicBezTo>
                  <a:cubicBezTo>
                    <a:pt x="9" y="935"/>
                    <a:pt x="9" y="938"/>
                    <a:pt x="9" y="940"/>
                  </a:cubicBezTo>
                  <a:cubicBezTo>
                    <a:pt x="95" y="902"/>
                    <a:pt x="169" y="816"/>
                    <a:pt x="196" y="728"/>
                  </a:cubicBezTo>
                  <a:cubicBezTo>
                    <a:pt x="236" y="597"/>
                    <a:pt x="192" y="445"/>
                    <a:pt x="101" y="346"/>
                  </a:cubicBezTo>
                  <a:cubicBezTo>
                    <a:pt x="98" y="343"/>
                    <a:pt x="88" y="347"/>
                    <a:pt x="91" y="351"/>
                  </a:cubicBezTo>
                  <a:cubicBezTo>
                    <a:pt x="180" y="448"/>
                    <a:pt x="219" y="589"/>
                    <a:pt x="188" y="717"/>
                  </a:cubicBezTo>
                  <a:cubicBezTo>
                    <a:pt x="166" y="807"/>
                    <a:pt x="90" y="897"/>
                    <a:pt x="4" y="934"/>
                  </a:cubicBezTo>
                  <a:cubicBezTo>
                    <a:pt x="1" y="936"/>
                    <a:pt x="0" y="940"/>
                    <a:pt x="5" y="941"/>
                  </a:cubicBezTo>
                  <a:cubicBezTo>
                    <a:pt x="28" y="943"/>
                    <a:pt x="54" y="929"/>
                    <a:pt x="74" y="919"/>
                  </a:cubicBezTo>
                  <a:cubicBezTo>
                    <a:pt x="106" y="903"/>
                    <a:pt x="137" y="883"/>
                    <a:pt x="167" y="863"/>
                  </a:cubicBezTo>
                  <a:cubicBezTo>
                    <a:pt x="229" y="822"/>
                    <a:pt x="286" y="776"/>
                    <a:pt x="336" y="719"/>
                  </a:cubicBezTo>
                  <a:cubicBezTo>
                    <a:pt x="404" y="642"/>
                    <a:pt x="453" y="546"/>
                    <a:pt x="479" y="446"/>
                  </a:cubicBezTo>
                  <a:cubicBezTo>
                    <a:pt x="493" y="392"/>
                    <a:pt x="500" y="334"/>
                    <a:pt x="499" y="277"/>
                  </a:cubicBezTo>
                  <a:cubicBezTo>
                    <a:pt x="499" y="223"/>
                    <a:pt x="484" y="170"/>
                    <a:pt x="473" y="117"/>
                  </a:cubicBezTo>
                  <a:cubicBezTo>
                    <a:pt x="465" y="80"/>
                    <a:pt x="459" y="43"/>
                    <a:pt x="459" y="5"/>
                  </a:cubicBezTo>
                  <a:cubicBezTo>
                    <a:pt x="459" y="0"/>
                    <a:pt x="451" y="3"/>
                    <a:pt x="449" y="5"/>
                  </a:cubicBezTo>
                  <a:cubicBezTo>
                    <a:pt x="331" y="124"/>
                    <a:pt x="125" y="161"/>
                    <a:pt x="91" y="349"/>
                  </a:cubicBezTo>
                  <a:cubicBezTo>
                    <a:pt x="90" y="354"/>
                    <a:pt x="101" y="352"/>
                    <a:pt x="102" y="3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89" name="Freeform 289">
              <a:extLst>
                <a:ext uri="{FF2B5EF4-FFF2-40B4-BE49-F238E27FC236}">
                  <a16:creationId xmlns:a16="http://schemas.microsoft.com/office/drawing/2014/main" id="{82BFB36B-AFD7-430A-8FE4-65A25203CF21}"/>
                </a:ext>
              </a:extLst>
            </p:cNvPr>
            <p:cNvSpPr/>
            <p:nvPr/>
          </p:nvSpPr>
          <p:spPr bwMode="auto">
            <a:xfrm>
              <a:off x="9019874" y="873819"/>
              <a:ext cx="358855" cy="377741"/>
            </a:xfrm>
            <a:custGeom>
              <a:gdLst>
                <a:gd fmla="*/ 330 w 344" name="T0"/>
                <a:gd fmla="*/ 3 h 363" name="T1"/>
                <a:gd fmla="*/ 315 w 344" name="T2"/>
                <a:gd fmla="*/ 21 h 363" name="T3"/>
                <a:gd fmla="*/ 284 w 344" name="T4"/>
                <a:gd fmla="*/ 50 h 363" name="T5"/>
                <a:gd fmla="*/ 219 w 344" name="T6"/>
                <a:gd fmla="*/ 97 h 363" name="T7"/>
                <a:gd fmla="*/ 124 w 344" name="T8"/>
                <a:gd fmla="*/ 169 h 363" name="T9"/>
                <a:gd fmla="*/ 0 w 344" name="T10"/>
                <a:gd fmla="*/ 358 h 363" name="T11"/>
                <a:gd fmla="*/ 11 w 344" name="T12"/>
                <a:gd fmla="*/ 356 h 363" name="T13"/>
                <a:gd fmla="*/ 144 w 344" name="T14"/>
                <a:gd fmla="*/ 162 h 363" name="T15"/>
                <a:gd fmla="*/ 244 w 344" name="T16"/>
                <a:gd fmla="*/ 88 h 363" name="T17"/>
                <a:gd fmla="*/ 303 w 344" name="T18"/>
                <a:gd fmla="*/ 45 h 363" name="T19"/>
                <a:gd fmla="*/ 339 w 344" name="T20"/>
                <a:gd fmla="*/ 6 h 363" name="T21"/>
                <a:gd fmla="*/ 330 w 344" name="T22"/>
                <a:gd fmla="*/ 3 h 363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363" w="344">
                  <a:moveTo>
                    <a:pt x="330" y="3"/>
                  </a:moveTo>
                  <a:cubicBezTo>
                    <a:pt x="324" y="9"/>
                    <a:pt x="320" y="14"/>
                    <a:pt x="315" y="21"/>
                  </a:cubicBezTo>
                  <a:cubicBezTo>
                    <a:pt x="306" y="33"/>
                    <a:pt x="296" y="41"/>
                    <a:pt x="284" y="50"/>
                  </a:cubicBezTo>
                  <a:cubicBezTo>
                    <a:pt x="263" y="66"/>
                    <a:pt x="241" y="81"/>
                    <a:pt x="219" y="97"/>
                  </a:cubicBezTo>
                  <a:cubicBezTo>
                    <a:pt x="187" y="120"/>
                    <a:pt x="155" y="143"/>
                    <a:pt x="124" y="169"/>
                  </a:cubicBezTo>
                  <a:cubicBezTo>
                    <a:pt x="67" y="216"/>
                    <a:pt x="5" y="280"/>
                    <a:pt x="0" y="358"/>
                  </a:cubicBezTo>
                  <a:cubicBezTo>
                    <a:pt x="0" y="363"/>
                    <a:pt x="11" y="361"/>
                    <a:pt x="11" y="356"/>
                  </a:cubicBezTo>
                  <a:cubicBezTo>
                    <a:pt x="16" y="275"/>
                    <a:pt x="84" y="210"/>
                    <a:pt x="144" y="162"/>
                  </a:cubicBezTo>
                  <a:cubicBezTo>
                    <a:pt x="177" y="136"/>
                    <a:pt x="211" y="112"/>
                    <a:pt x="244" y="88"/>
                  </a:cubicBezTo>
                  <a:cubicBezTo>
                    <a:pt x="264" y="74"/>
                    <a:pt x="284" y="60"/>
                    <a:pt x="303" y="45"/>
                  </a:cubicBezTo>
                  <a:cubicBezTo>
                    <a:pt x="318" y="34"/>
                    <a:pt x="326" y="19"/>
                    <a:pt x="339" y="6"/>
                  </a:cubicBezTo>
                  <a:cubicBezTo>
                    <a:pt x="344" y="1"/>
                    <a:pt x="333" y="0"/>
                    <a:pt x="33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90" name="Freeform 290">
              <a:extLst>
                <a:ext uri="{FF2B5EF4-FFF2-40B4-BE49-F238E27FC236}">
                  <a16:creationId xmlns:a16="http://schemas.microsoft.com/office/drawing/2014/main" id="{EF4283DC-0C28-4F38-B830-98BDEB4B7EA6}"/>
                </a:ext>
              </a:extLst>
            </p:cNvPr>
            <p:cNvSpPr/>
            <p:nvPr/>
          </p:nvSpPr>
          <p:spPr bwMode="auto">
            <a:xfrm>
              <a:off x="9021591" y="873819"/>
              <a:ext cx="355421" cy="396629"/>
            </a:xfrm>
            <a:custGeom>
              <a:gdLst>
                <a:gd fmla="*/ 327 w 340" name="T0"/>
                <a:gd fmla="*/ 4 h 381" name="T1"/>
                <a:gd fmla="*/ 159 w 340" name="T2"/>
                <a:gd fmla="*/ 167 h 381" name="T3"/>
                <a:gd fmla="*/ 71 w 340" name="T4"/>
                <a:gd fmla="*/ 263 h 381" name="T5"/>
                <a:gd fmla="*/ 2 w 340" name="T6"/>
                <a:gd fmla="*/ 376 h 381" name="T7"/>
                <a:gd fmla="*/ 13 w 340" name="T8"/>
                <a:gd fmla="*/ 376 h 381" name="T9"/>
                <a:gd fmla="*/ 84 w 340" name="T10"/>
                <a:gd fmla="*/ 260 h 381" name="T11"/>
                <a:gd fmla="*/ 176 w 340" name="T12"/>
                <a:gd fmla="*/ 162 h 381" name="T13"/>
                <a:gd fmla="*/ 338 w 340" name="T14"/>
                <a:gd fmla="*/ 5 h 381" name="T15"/>
                <a:gd fmla="*/ 327 w 340" name="T16"/>
                <a:gd fmla="*/ 4 h 381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81" w="340">
                  <a:moveTo>
                    <a:pt x="327" y="4"/>
                  </a:moveTo>
                  <a:cubicBezTo>
                    <a:pt x="290" y="76"/>
                    <a:pt x="217" y="115"/>
                    <a:pt x="159" y="167"/>
                  </a:cubicBezTo>
                  <a:cubicBezTo>
                    <a:pt x="127" y="195"/>
                    <a:pt x="98" y="229"/>
                    <a:pt x="71" y="263"/>
                  </a:cubicBezTo>
                  <a:cubicBezTo>
                    <a:pt x="43" y="297"/>
                    <a:pt x="19" y="334"/>
                    <a:pt x="2" y="376"/>
                  </a:cubicBezTo>
                  <a:cubicBezTo>
                    <a:pt x="0" y="381"/>
                    <a:pt x="11" y="380"/>
                    <a:pt x="13" y="376"/>
                  </a:cubicBezTo>
                  <a:cubicBezTo>
                    <a:pt x="30" y="334"/>
                    <a:pt x="56" y="296"/>
                    <a:pt x="84" y="260"/>
                  </a:cubicBezTo>
                  <a:cubicBezTo>
                    <a:pt x="112" y="225"/>
                    <a:pt x="143" y="191"/>
                    <a:pt x="176" y="162"/>
                  </a:cubicBezTo>
                  <a:cubicBezTo>
                    <a:pt x="234" y="113"/>
                    <a:pt x="302" y="75"/>
                    <a:pt x="338" y="5"/>
                  </a:cubicBezTo>
                  <a:cubicBezTo>
                    <a:pt x="340" y="0"/>
                    <a:pt x="329" y="0"/>
                    <a:pt x="32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91" name="Freeform 291">
              <a:extLst>
                <a:ext uri="{FF2B5EF4-FFF2-40B4-BE49-F238E27FC236}">
                  <a16:creationId xmlns:a16="http://schemas.microsoft.com/office/drawing/2014/main" id="{517EF0C3-C9EC-42D5-9C12-094571501AD7}"/>
                </a:ext>
              </a:extLst>
            </p:cNvPr>
            <p:cNvSpPr/>
            <p:nvPr/>
          </p:nvSpPr>
          <p:spPr bwMode="auto">
            <a:xfrm>
              <a:off x="9047346" y="885838"/>
              <a:ext cx="326231" cy="405213"/>
            </a:xfrm>
            <a:custGeom>
              <a:gdLst>
                <a:gd fmla="*/ 297 w 311" name="T0"/>
                <a:gd fmla="*/ 4 h 389" name="T1"/>
                <a:gd fmla="*/ 229 w 311" name="T2"/>
                <a:gd fmla="*/ 74 h 389" name="T3"/>
                <a:gd fmla="*/ 137 w 311" name="T4"/>
                <a:gd fmla="*/ 159 h 389" name="T5"/>
                <a:gd fmla="*/ 2 w 311" name="T6"/>
                <a:gd fmla="*/ 385 h 389" name="T7"/>
                <a:gd fmla="*/ 13 w 311" name="T8"/>
                <a:gd fmla="*/ 384 h 389" name="T9"/>
                <a:gd fmla="*/ 155 w 311" name="T10"/>
                <a:gd fmla="*/ 151 h 389" name="T11"/>
                <a:gd fmla="*/ 249 w 311" name="T12"/>
                <a:gd fmla="*/ 68 h 389" name="T13"/>
                <a:gd fmla="*/ 307 w 311" name="T14"/>
                <a:gd fmla="*/ 5 h 389" name="T15"/>
                <a:gd fmla="*/ 297 w 311" name="T16"/>
                <a:gd fmla="*/ 4 h 389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89" w="311">
                  <a:moveTo>
                    <a:pt x="297" y="4"/>
                  </a:moveTo>
                  <a:cubicBezTo>
                    <a:pt x="277" y="32"/>
                    <a:pt x="256" y="53"/>
                    <a:pt x="229" y="74"/>
                  </a:cubicBezTo>
                  <a:cubicBezTo>
                    <a:pt x="195" y="99"/>
                    <a:pt x="165" y="127"/>
                    <a:pt x="137" y="159"/>
                  </a:cubicBezTo>
                  <a:cubicBezTo>
                    <a:pt x="78" y="225"/>
                    <a:pt x="29" y="300"/>
                    <a:pt x="2" y="385"/>
                  </a:cubicBezTo>
                  <a:cubicBezTo>
                    <a:pt x="0" y="389"/>
                    <a:pt x="12" y="388"/>
                    <a:pt x="13" y="384"/>
                  </a:cubicBezTo>
                  <a:cubicBezTo>
                    <a:pt x="42" y="296"/>
                    <a:pt x="94" y="219"/>
                    <a:pt x="155" y="151"/>
                  </a:cubicBezTo>
                  <a:cubicBezTo>
                    <a:pt x="183" y="120"/>
                    <a:pt x="215" y="94"/>
                    <a:pt x="249" y="68"/>
                  </a:cubicBezTo>
                  <a:cubicBezTo>
                    <a:pt x="272" y="50"/>
                    <a:pt x="290" y="29"/>
                    <a:pt x="307" y="5"/>
                  </a:cubicBezTo>
                  <a:cubicBezTo>
                    <a:pt x="311" y="0"/>
                    <a:pt x="299" y="1"/>
                    <a:pt x="29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92" name="Freeform 292">
              <a:extLst>
                <a:ext uri="{FF2B5EF4-FFF2-40B4-BE49-F238E27FC236}">
                  <a16:creationId xmlns:a16="http://schemas.microsoft.com/office/drawing/2014/main" id="{D0E374F0-60D3-4F86-ACDB-FD5E6BEFEEE1}"/>
                </a:ext>
              </a:extLst>
            </p:cNvPr>
            <p:cNvSpPr/>
            <p:nvPr/>
          </p:nvSpPr>
          <p:spPr bwMode="auto">
            <a:xfrm>
              <a:off x="9079969" y="884121"/>
              <a:ext cx="291891" cy="472177"/>
            </a:xfrm>
            <a:custGeom>
              <a:gdLst>
                <a:gd fmla="*/ 265 w 278" name="T0"/>
                <a:gd fmla="*/ 6 h 453" name="T1"/>
                <a:gd fmla="*/ 125 w 278" name="T2"/>
                <a:gd fmla="*/ 228 h 453" name="T3"/>
                <a:gd fmla="*/ 1 w 278" name="T4"/>
                <a:gd fmla="*/ 448 h 453" name="T5"/>
                <a:gd fmla="*/ 12 w 278" name="T6"/>
                <a:gd fmla="*/ 447 h 453" name="T7"/>
                <a:gd fmla="*/ 147 w 278" name="T8"/>
                <a:gd fmla="*/ 214 h 453" name="T9"/>
                <a:gd fmla="*/ 277 w 278" name="T10"/>
                <a:gd fmla="*/ 5 h 453" name="T11"/>
                <a:gd fmla="*/ 265 w 278" name="T12"/>
                <a:gd fmla="*/ 6 h 45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52" w="278">
                  <a:moveTo>
                    <a:pt x="265" y="6"/>
                  </a:moveTo>
                  <a:cubicBezTo>
                    <a:pt x="237" y="91"/>
                    <a:pt x="180" y="159"/>
                    <a:pt x="125" y="228"/>
                  </a:cubicBezTo>
                  <a:cubicBezTo>
                    <a:pt x="71" y="295"/>
                    <a:pt x="23" y="365"/>
                    <a:pt x="1" y="448"/>
                  </a:cubicBezTo>
                  <a:cubicBezTo>
                    <a:pt x="0" y="453"/>
                    <a:pt x="11" y="451"/>
                    <a:pt x="12" y="447"/>
                  </a:cubicBezTo>
                  <a:cubicBezTo>
                    <a:pt x="36" y="357"/>
                    <a:pt x="89" y="285"/>
                    <a:pt x="147" y="214"/>
                  </a:cubicBezTo>
                  <a:cubicBezTo>
                    <a:pt x="199" y="150"/>
                    <a:pt x="250" y="85"/>
                    <a:pt x="277" y="5"/>
                  </a:cubicBezTo>
                  <a:cubicBezTo>
                    <a:pt x="278" y="0"/>
                    <a:pt x="267" y="2"/>
                    <a:pt x="265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93" name="Freeform 293">
              <a:extLst>
                <a:ext uri="{FF2B5EF4-FFF2-40B4-BE49-F238E27FC236}">
                  <a16:creationId xmlns:a16="http://schemas.microsoft.com/office/drawing/2014/main" id="{89808690-D672-4B93-B0B1-11E79B194C73}"/>
                </a:ext>
              </a:extLst>
            </p:cNvPr>
            <p:cNvSpPr/>
            <p:nvPr/>
          </p:nvSpPr>
          <p:spPr bwMode="auto">
            <a:xfrm>
              <a:off x="9093705" y="877253"/>
              <a:ext cx="281589" cy="501366"/>
            </a:xfrm>
            <a:custGeom>
              <a:gdLst>
                <a:gd fmla="*/ 259 w 270" name="T0"/>
                <a:gd fmla="*/ 4 h 483" name="T1"/>
                <a:gd fmla="*/ 152 w 270" name="T2"/>
                <a:gd fmla="*/ 230 h 483" name="T3"/>
                <a:gd fmla="*/ 3 w 270" name="T4"/>
                <a:gd fmla="*/ 481 h 483" name="T5"/>
                <a:gd fmla="*/ 13 w 270" name="T6"/>
                <a:gd fmla="*/ 480 h 483" name="T7"/>
                <a:gd fmla="*/ 161 w 270" name="T8"/>
                <a:gd fmla="*/ 233 h 483" name="T9"/>
                <a:gd fmla="*/ 270 w 270" name="T10"/>
                <a:gd fmla="*/ 2 h 483" name="T11"/>
                <a:gd fmla="*/ 259 w 270" name="T12"/>
                <a:gd fmla="*/ 4 h 48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82" w="270">
                  <a:moveTo>
                    <a:pt x="259" y="4"/>
                  </a:moveTo>
                  <a:cubicBezTo>
                    <a:pt x="220" y="78"/>
                    <a:pt x="189" y="155"/>
                    <a:pt x="152" y="230"/>
                  </a:cubicBezTo>
                  <a:cubicBezTo>
                    <a:pt x="110" y="317"/>
                    <a:pt x="66" y="407"/>
                    <a:pt x="3" y="481"/>
                  </a:cubicBezTo>
                  <a:cubicBezTo>
                    <a:pt x="0" y="483"/>
                    <a:pt x="11" y="482"/>
                    <a:pt x="13" y="480"/>
                  </a:cubicBezTo>
                  <a:cubicBezTo>
                    <a:pt x="75" y="407"/>
                    <a:pt x="119" y="319"/>
                    <a:pt x="161" y="233"/>
                  </a:cubicBezTo>
                  <a:cubicBezTo>
                    <a:pt x="198" y="157"/>
                    <a:pt x="231" y="77"/>
                    <a:pt x="270" y="2"/>
                  </a:cubicBezTo>
                  <a:cubicBezTo>
                    <a:pt x="270" y="0"/>
                    <a:pt x="260" y="1"/>
                    <a:pt x="259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94" name="Freeform 294">
              <a:extLst>
                <a:ext uri="{FF2B5EF4-FFF2-40B4-BE49-F238E27FC236}">
                  <a16:creationId xmlns:a16="http://schemas.microsoft.com/office/drawing/2014/main" id="{D3336865-F46C-48BB-807D-2D3A6E70339E}"/>
                </a:ext>
              </a:extLst>
            </p:cNvPr>
            <p:cNvSpPr/>
            <p:nvPr/>
          </p:nvSpPr>
          <p:spPr bwMode="auto">
            <a:xfrm>
              <a:off x="9098857" y="878970"/>
              <a:ext cx="278155" cy="535706"/>
            </a:xfrm>
            <a:custGeom>
              <a:gdLst>
                <a:gd fmla="*/ 252 w 265" name="T0"/>
                <a:gd fmla="*/ 5 h 514" name="T1"/>
                <a:gd fmla="*/ 157 w 265" name="T2"/>
                <a:gd fmla="*/ 258 h 514" name="T3"/>
                <a:gd fmla="*/ 4 w 265" name="T4"/>
                <a:gd fmla="*/ 509 h 514" name="T5"/>
                <a:gd fmla="*/ 14 w 265" name="T6"/>
                <a:gd fmla="*/ 510 h 514" name="T7"/>
                <a:gd fmla="*/ 167 w 265" name="T8"/>
                <a:gd fmla="*/ 258 h 514" name="T9"/>
                <a:gd fmla="*/ 263 w 265" name="T10"/>
                <a:gd fmla="*/ 4 h 514" name="T11"/>
                <a:gd fmla="*/ 252 w 265" name="T12"/>
                <a:gd fmla="*/ 5 h 51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514" w="265">
                  <a:moveTo>
                    <a:pt x="252" y="5"/>
                  </a:moveTo>
                  <a:cubicBezTo>
                    <a:pt x="223" y="91"/>
                    <a:pt x="196" y="176"/>
                    <a:pt x="157" y="258"/>
                  </a:cubicBezTo>
                  <a:cubicBezTo>
                    <a:pt x="114" y="346"/>
                    <a:pt x="62" y="431"/>
                    <a:pt x="4" y="509"/>
                  </a:cubicBezTo>
                  <a:cubicBezTo>
                    <a:pt x="0" y="514"/>
                    <a:pt x="12" y="513"/>
                    <a:pt x="14" y="510"/>
                  </a:cubicBezTo>
                  <a:cubicBezTo>
                    <a:pt x="73" y="431"/>
                    <a:pt x="124" y="346"/>
                    <a:pt x="167" y="258"/>
                  </a:cubicBezTo>
                  <a:cubicBezTo>
                    <a:pt x="207" y="177"/>
                    <a:pt x="235" y="90"/>
                    <a:pt x="263" y="4"/>
                  </a:cubicBezTo>
                  <a:cubicBezTo>
                    <a:pt x="265" y="0"/>
                    <a:pt x="253" y="1"/>
                    <a:pt x="25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95" name="Freeform 295">
              <a:extLst>
                <a:ext uri="{FF2B5EF4-FFF2-40B4-BE49-F238E27FC236}">
                  <a16:creationId xmlns:a16="http://schemas.microsoft.com/office/drawing/2014/main" id="{0C625C75-2E01-431E-AF03-DBF31C2DDEE6}"/>
                </a:ext>
              </a:extLst>
            </p:cNvPr>
            <p:cNvSpPr/>
            <p:nvPr/>
          </p:nvSpPr>
          <p:spPr bwMode="auto">
            <a:xfrm>
              <a:off x="9109159" y="877253"/>
              <a:ext cx="266137" cy="573480"/>
            </a:xfrm>
            <a:custGeom>
              <a:gdLst>
                <a:gd fmla="*/ 243 w 255" name="T0"/>
                <a:gd fmla="*/ 6 h 552" name="T1"/>
                <a:gd fmla="*/ 168 w 255" name="T2"/>
                <a:gd fmla="*/ 261 h 552" name="T3"/>
                <a:gd fmla="*/ 5 w 255" name="T4"/>
                <a:gd fmla="*/ 547 h 552" name="T5"/>
                <a:gd fmla="*/ 14 w 255" name="T6"/>
                <a:gd fmla="*/ 549 h 552" name="T7"/>
                <a:gd fmla="*/ 178 w 255" name="T8"/>
                <a:gd fmla="*/ 262 h 552" name="T9"/>
                <a:gd fmla="*/ 254 w 255" name="T10"/>
                <a:gd fmla="*/ 5 h 552" name="T11"/>
                <a:gd fmla="*/ 243 w 255" name="T12"/>
                <a:gd fmla="*/ 6 h 55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552" w="255">
                  <a:moveTo>
                    <a:pt x="243" y="6"/>
                  </a:moveTo>
                  <a:cubicBezTo>
                    <a:pt x="226" y="93"/>
                    <a:pt x="199" y="179"/>
                    <a:pt x="168" y="261"/>
                  </a:cubicBezTo>
                  <a:cubicBezTo>
                    <a:pt x="129" y="363"/>
                    <a:pt x="81" y="468"/>
                    <a:pt x="5" y="547"/>
                  </a:cubicBezTo>
                  <a:cubicBezTo>
                    <a:pt x="0" y="552"/>
                    <a:pt x="11" y="552"/>
                    <a:pt x="14" y="549"/>
                  </a:cubicBezTo>
                  <a:cubicBezTo>
                    <a:pt x="91" y="470"/>
                    <a:pt x="139" y="364"/>
                    <a:pt x="178" y="262"/>
                  </a:cubicBezTo>
                  <a:cubicBezTo>
                    <a:pt x="210" y="179"/>
                    <a:pt x="237" y="93"/>
                    <a:pt x="254" y="5"/>
                  </a:cubicBezTo>
                  <a:cubicBezTo>
                    <a:pt x="255" y="0"/>
                    <a:pt x="244" y="2"/>
                    <a:pt x="243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96" name="Freeform 296">
              <a:extLst>
                <a:ext uri="{FF2B5EF4-FFF2-40B4-BE49-F238E27FC236}">
                  <a16:creationId xmlns:a16="http://schemas.microsoft.com/office/drawing/2014/main" id="{E2A652B9-6172-48EF-81BE-3E7CE6EBC461}"/>
                </a:ext>
              </a:extLst>
            </p:cNvPr>
            <p:cNvSpPr/>
            <p:nvPr/>
          </p:nvSpPr>
          <p:spPr bwMode="auto">
            <a:xfrm>
              <a:off x="9110875" y="878970"/>
              <a:ext cx="269571" cy="655896"/>
            </a:xfrm>
            <a:custGeom>
              <a:gdLst>
                <a:gd fmla="*/ 245 w 258" name="T0"/>
                <a:gd fmla="*/ 6 h 631" name="T1"/>
                <a:gd fmla="*/ 4 w 258" name="T2"/>
                <a:gd fmla="*/ 624 h 631" name="T3"/>
                <a:gd fmla="*/ 14 w 258" name="T4"/>
                <a:gd fmla="*/ 627 h 631" name="T5"/>
                <a:gd fmla="*/ 257 w 258" name="T6"/>
                <a:gd fmla="*/ 5 h 631" name="T7"/>
                <a:gd fmla="*/ 245 w 258" name="T8"/>
                <a:gd fmla="*/ 6 h 63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31" w="258">
                  <a:moveTo>
                    <a:pt x="245" y="6"/>
                  </a:moveTo>
                  <a:cubicBezTo>
                    <a:pt x="206" y="223"/>
                    <a:pt x="158" y="456"/>
                    <a:pt x="4" y="624"/>
                  </a:cubicBezTo>
                  <a:cubicBezTo>
                    <a:pt x="0" y="629"/>
                    <a:pt x="10" y="631"/>
                    <a:pt x="14" y="627"/>
                  </a:cubicBezTo>
                  <a:cubicBezTo>
                    <a:pt x="168" y="458"/>
                    <a:pt x="217" y="224"/>
                    <a:pt x="257" y="5"/>
                  </a:cubicBezTo>
                  <a:cubicBezTo>
                    <a:pt x="258" y="0"/>
                    <a:pt x="246" y="1"/>
                    <a:pt x="245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97" name="Freeform 297">
              <a:extLst>
                <a:ext uri="{FF2B5EF4-FFF2-40B4-BE49-F238E27FC236}">
                  <a16:creationId xmlns:a16="http://schemas.microsoft.com/office/drawing/2014/main" id="{D7110865-5D20-4FD1-B46A-9D6015988CE4}"/>
                </a:ext>
              </a:extLst>
            </p:cNvPr>
            <p:cNvSpPr/>
            <p:nvPr/>
          </p:nvSpPr>
          <p:spPr bwMode="auto">
            <a:xfrm>
              <a:off x="9100573" y="894423"/>
              <a:ext cx="278155" cy="693670"/>
            </a:xfrm>
            <a:custGeom>
              <a:gdLst>
                <a:gd fmla="*/ 255 w 266" name="T0"/>
                <a:gd fmla="*/ 6 h 667" name="T1"/>
                <a:gd fmla="*/ 196 w 266" name="T2"/>
                <a:gd fmla="*/ 364 h 667" name="T3"/>
                <a:gd fmla="*/ 5 w 266" name="T4"/>
                <a:gd fmla="*/ 662 h 667" name="T5"/>
                <a:gd fmla="*/ 14 w 266" name="T6"/>
                <a:gd fmla="*/ 664 h 667" name="T7"/>
                <a:gd fmla="*/ 204 w 266" name="T8"/>
                <a:gd fmla="*/ 374 h 667" name="T9"/>
                <a:gd fmla="*/ 266 w 266" name="T10"/>
                <a:gd fmla="*/ 5 h 667" name="T11"/>
                <a:gd fmla="*/ 255 w 266" name="T12"/>
                <a:gd fmla="*/ 6 h 667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67" w="266">
                  <a:moveTo>
                    <a:pt x="255" y="6"/>
                  </a:moveTo>
                  <a:cubicBezTo>
                    <a:pt x="246" y="127"/>
                    <a:pt x="233" y="249"/>
                    <a:pt x="196" y="364"/>
                  </a:cubicBezTo>
                  <a:cubicBezTo>
                    <a:pt x="160" y="479"/>
                    <a:pt x="95" y="581"/>
                    <a:pt x="5" y="662"/>
                  </a:cubicBezTo>
                  <a:cubicBezTo>
                    <a:pt x="0" y="666"/>
                    <a:pt x="11" y="667"/>
                    <a:pt x="14" y="664"/>
                  </a:cubicBezTo>
                  <a:cubicBezTo>
                    <a:pt x="103" y="585"/>
                    <a:pt x="166" y="486"/>
                    <a:pt x="204" y="374"/>
                  </a:cubicBezTo>
                  <a:cubicBezTo>
                    <a:pt x="244" y="255"/>
                    <a:pt x="257" y="129"/>
                    <a:pt x="266" y="5"/>
                  </a:cubicBezTo>
                  <a:cubicBezTo>
                    <a:pt x="266" y="0"/>
                    <a:pt x="255" y="2"/>
                    <a:pt x="255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98" name="Freeform 298">
              <a:extLst>
                <a:ext uri="{FF2B5EF4-FFF2-40B4-BE49-F238E27FC236}">
                  <a16:creationId xmlns:a16="http://schemas.microsoft.com/office/drawing/2014/main" id="{63428EB7-C8DC-49B3-A7D6-6C9DDA67C0BC}"/>
                </a:ext>
              </a:extLst>
            </p:cNvPr>
            <p:cNvSpPr/>
            <p:nvPr/>
          </p:nvSpPr>
          <p:spPr bwMode="auto">
            <a:xfrm>
              <a:off x="9074819" y="892707"/>
              <a:ext cx="310779" cy="774370"/>
            </a:xfrm>
            <a:custGeom>
              <a:gdLst>
                <a:gd fmla="*/ 284 w 298" name="T0"/>
                <a:gd fmla="*/ 5 h 743" name="T1"/>
                <a:gd fmla="*/ 230 w 298" name="T2"/>
                <a:gd fmla="*/ 451 h 743" name="T3"/>
                <a:gd fmla="*/ 5 w 298" name="T4"/>
                <a:gd fmla="*/ 740 h 743" name="T5"/>
                <a:gd fmla="*/ 13 w 298" name="T6"/>
                <a:gd fmla="*/ 740 h 743" name="T7"/>
                <a:gd fmla="*/ 237 w 298" name="T8"/>
                <a:gd fmla="*/ 459 h 743" name="T9"/>
                <a:gd fmla="*/ 295 w 298" name="T10"/>
                <a:gd fmla="*/ 2 h 743" name="T11"/>
                <a:gd fmla="*/ 284 w 298" name="T12"/>
                <a:gd fmla="*/ 5 h 74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743" w="298">
                  <a:moveTo>
                    <a:pt x="284" y="5"/>
                  </a:moveTo>
                  <a:cubicBezTo>
                    <a:pt x="286" y="154"/>
                    <a:pt x="286" y="310"/>
                    <a:pt x="230" y="451"/>
                  </a:cubicBezTo>
                  <a:cubicBezTo>
                    <a:pt x="185" y="564"/>
                    <a:pt x="111" y="678"/>
                    <a:pt x="5" y="740"/>
                  </a:cubicBezTo>
                  <a:cubicBezTo>
                    <a:pt x="0" y="743"/>
                    <a:pt x="11" y="741"/>
                    <a:pt x="13" y="740"/>
                  </a:cubicBezTo>
                  <a:cubicBezTo>
                    <a:pt x="119" y="679"/>
                    <a:pt x="190" y="570"/>
                    <a:pt x="237" y="459"/>
                  </a:cubicBezTo>
                  <a:cubicBezTo>
                    <a:pt x="298" y="316"/>
                    <a:pt x="297" y="155"/>
                    <a:pt x="295" y="2"/>
                  </a:cubicBezTo>
                  <a:cubicBezTo>
                    <a:pt x="295" y="0"/>
                    <a:pt x="284" y="2"/>
                    <a:pt x="28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99" name="Freeform 299">
              <a:extLst>
                <a:ext uri="{FF2B5EF4-FFF2-40B4-BE49-F238E27FC236}">
                  <a16:creationId xmlns:a16="http://schemas.microsoft.com/office/drawing/2014/main" id="{373FCE77-39AF-49E4-A6B5-BD2796D2207B}"/>
                </a:ext>
              </a:extLst>
            </p:cNvPr>
            <p:cNvSpPr/>
            <p:nvPr/>
          </p:nvSpPr>
          <p:spPr bwMode="auto">
            <a:xfrm>
              <a:off x="9018157" y="932197"/>
              <a:ext cx="398346" cy="817295"/>
            </a:xfrm>
            <a:custGeom>
              <a:gdLst>
                <a:gd fmla="*/ 337 w 381" name="T0"/>
                <a:gd fmla="*/ 7 h 785" name="T1"/>
                <a:gd fmla="*/ 296 w 381" name="T2"/>
                <a:gd fmla="*/ 470 h 785" name="T3"/>
                <a:gd fmla="*/ 162 w 381" name="T4"/>
                <a:gd fmla="*/ 663 h 785" name="T5"/>
                <a:gd fmla="*/ 75 w 381" name="T6"/>
                <a:gd fmla="*/ 738 h 785" name="T7"/>
                <a:gd fmla="*/ 3 w 381" name="T8"/>
                <a:gd fmla="*/ 781 h 785" name="T9"/>
                <a:gd fmla="*/ 13 w 381" name="T10"/>
                <a:gd fmla="*/ 781 h 785" name="T11"/>
                <a:gd fmla="*/ 60 w 381" name="T12"/>
                <a:gd fmla="*/ 754 h 785" name="T13"/>
                <a:gd fmla="*/ 95 w 381" name="T14"/>
                <a:gd fmla="*/ 732 h 785" name="T15"/>
                <a:gd fmla="*/ 173 w 381" name="T16"/>
                <a:gd fmla="*/ 663 h 785" name="T17"/>
                <a:gd fmla="*/ 304 w 381" name="T18"/>
                <a:gd fmla="*/ 474 h 785" name="T19"/>
                <a:gd fmla="*/ 348 w 381" name="T20"/>
                <a:gd fmla="*/ 4 h 785" name="T21"/>
                <a:gd fmla="*/ 337 w 381" name="T22"/>
                <a:gd fmla="*/ 7 h 785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785" w="381">
                  <a:moveTo>
                    <a:pt x="337" y="7"/>
                  </a:moveTo>
                  <a:cubicBezTo>
                    <a:pt x="369" y="159"/>
                    <a:pt x="364" y="328"/>
                    <a:pt x="296" y="470"/>
                  </a:cubicBezTo>
                  <a:cubicBezTo>
                    <a:pt x="262" y="541"/>
                    <a:pt x="216" y="606"/>
                    <a:pt x="162" y="663"/>
                  </a:cubicBezTo>
                  <a:cubicBezTo>
                    <a:pt x="136" y="691"/>
                    <a:pt x="107" y="717"/>
                    <a:pt x="75" y="738"/>
                  </a:cubicBezTo>
                  <a:cubicBezTo>
                    <a:pt x="52" y="753"/>
                    <a:pt x="20" y="760"/>
                    <a:pt x="3" y="781"/>
                  </a:cubicBezTo>
                  <a:cubicBezTo>
                    <a:pt x="0" y="785"/>
                    <a:pt x="11" y="783"/>
                    <a:pt x="13" y="781"/>
                  </a:cubicBezTo>
                  <a:cubicBezTo>
                    <a:pt x="25" y="767"/>
                    <a:pt x="44" y="762"/>
                    <a:pt x="60" y="754"/>
                  </a:cubicBezTo>
                  <a:cubicBezTo>
                    <a:pt x="73" y="748"/>
                    <a:pt x="84" y="740"/>
                    <a:pt x="95" y="732"/>
                  </a:cubicBezTo>
                  <a:cubicBezTo>
                    <a:pt x="124" y="712"/>
                    <a:pt x="149" y="688"/>
                    <a:pt x="173" y="663"/>
                  </a:cubicBezTo>
                  <a:cubicBezTo>
                    <a:pt x="226" y="607"/>
                    <a:pt x="270" y="543"/>
                    <a:pt x="304" y="474"/>
                  </a:cubicBezTo>
                  <a:cubicBezTo>
                    <a:pt x="376" y="332"/>
                    <a:pt x="381" y="157"/>
                    <a:pt x="348" y="4"/>
                  </a:cubicBezTo>
                  <a:cubicBezTo>
                    <a:pt x="348" y="0"/>
                    <a:pt x="336" y="3"/>
                    <a:pt x="337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100" name="Freeform 300">
              <a:extLst>
                <a:ext uri="{FF2B5EF4-FFF2-40B4-BE49-F238E27FC236}">
                  <a16:creationId xmlns:a16="http://schemas.microsoft.com/office/drawing/2014/main" id="{0F0B9055-2800-4A2E-9B70-708FB5A2CF0E}"/>
                </a:ext>
              </a:extLst>
            </p:cNvPr>
            <p:cNvSpPr/>
            <p:nvPr/>
          </p:nvSpPr>
          <p:spPr bwMode="auto">
            <a:xfrm>
              <a:off x="9064517" y="877253"/>
              <a:ext cx="310779" cy="448139"/>
            </a:xfrm>
            <a:custGeom>
              <a:gdLst>
                <a:gd fmla="*/ 283 w 297" name="T0"/>
                <a:gd fmla="*/ 4 h 431" name="T1"/>
                <a:gd fmla="*/ 181 w 297" name="T2"/>
                <a:gd fmla="*/ 137 h 431" name="T3"/>
                <a:gd fmla="*/ 126 w 297" name="T4"/>
                <a:gd fmla="*/ 194 h 431" name="T5"/>
                <a:gd fmla="*/ 80 w 297" name="T6"/>
                <a:gd fmla="*/ 251 h 431" name="T7"/>
                <a:gd fmla="*/ 21 w 297" name="T8"/>
                <a:gd fmla="*/ 366 h 431" name="T9"/>
                <a:gd fmla="*/ 5 w 297" name="T10"/>
                <a:gd fmla="*/ 409 h 431" name="T11"/>
                <a:gd fmla="*/ 0 w 297" name="T12"/>
                <a:gd fmla="*/ 425 h 431" name="T13"/>
                <a:gd fmla="*/ 12 w 297" name="T14"/>
                <a:gd fmla="*/ 425 h 431" name="T15"/>
                <a:gd fmla="*/ 12 w 297" name="T16"/>
                <a:gd fmla="*/ 425 h 431" name="T17"/>
                <a:gd fmla="*/ 1 w 297" name="T18"/>
                <a:gd fmla="*/ 424 h 431" name="T19"/>
                <a:gd fmla="*/ 1 w 297" name="T20"/>
                <a:gd fmla="*/ 424 h 431" name="T21"/>
                <a:gd fmla="*/ 12 w 297" name="T22"/>
                <a:gd fmla="*/ 424 h 431" name="T23"/>
                <a:gd fmla="*/ 17 w 297" name="T24"/>
                <a:gd fmla="*/ 408 h 431" name="T25"/>
                <a:gd fmla="*/ 34 w 297" name="T26"/>
                <a:gd fmla="*/ 363 h 431" name="T27"/>
                <a:gd fmla="*/ 95 w 297" name="T28"/>
                <a:gd fmla="*/ 246 h 431" name="T29"/>
                <a:gd fmla="*/ 202 w 297" name="T30"/>
                <a:gd fmla="*/ 130 h 431" name="T31"/>
                <a:gd fmla="*/ 294 w 297" name="T32"/>
                <a:gd fmla="*/ 6 h 431" name="T33"/>
                <a:gd fmla="*/ 283 w 297" name="T34"/>
                <a:gd fmla="*/ 4 h 431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431" w="297">
                  <a:moveTo>
                    <a:pt x="283" y="4"/>
                  </a:moveTo>
                  <a:cubicBezTo>
                    <a:pt x="257" y="54"/>
                    <a:pt x="223" y="101"/>
                    <a:pt x="181" y="137"/>
                  </a:cubicBezTo>
                  <a:cubicBezTo>
                    <a:pt x="160" y="154"/>
                    <a:pt x="143" y="174"/>
                    <a:pt x="126" y="194"/>
                  </a:cubicBezTo>
                  <a:cubicBezTo>
                    <a:pt x="110" y="213"/>
                    <a:pt x="94" y="231"/>
                    <a:pt x="80" y="251"/>
                  </a:cubicBezTo>
                  <a:cubicBezTo>
                    <a:pt x="55" y="287"/>
                    <a:pt x="37" y="326"/>
                    <a:pt x="21" y="366"/>
                  </a:cubicBezTo>
                  <a:cubicBezTo>
                    <a:pt x="15" y="380"/>
                    <a:pt x="10" y="394"/>
                    <a:pt x="5" y="409"/>
                  </a:cubicBezTo>
                  <a:cubicBezTo>
                    <a:pt x="4" y="413"/>
                    <a:pt x="1" y="420"/>
                    <a:pt x="0" y="425"/>
                  </a:cubicBezTo>
                  <a:cubicBezTo>
                    <a:pt x="0" y="431"/>
                    <a:pt x="10" y="429"/>
                    <a:pt x="12" y="425"/>
                  </a:cubicBezTo>
                  <a:cubicBezTo>
                    <a:pt x="12" y="425"/>
                    <a:pt x="12" y="425"/>
                    <a:pt x="12" y="425"/>
                  </a:cubicBezTo>
                  <a:cubicBezTo>
                    <a:pt x="15" y="419"/>
                    <a:pt x="3" y="419"/>
                    <a:pt x="1" y="424"/>
                  </a:cubicBezTo>
                  <a:cubicBezTo>
                    <a:pt x="1" y="424"/>
                    <a:pt x="1" y="424"/>
                    <a:pt x="1" y="424"/>
                  </a:cubicBezTo>
                  <a:cubicBezTo>
                    <a:pt x="4" y="424"/>
                    <a:pt x="8" y="424"/>
                    <a:pt x="12" y="424"/>
                  </a:cubicBezTo>
                  <a:cubicBezTo>
                    <a:pt x="12" y="419"/>
                    <a:pt x="15" y="412"/>
                    <a:pt x="17" y="408"/>
                  </a:cubicBezTo>
                  <a:cubicBezTo>
                    <a:pt x="22" y="393"/>
                    <a:pt x="28" y="378"/>
                    <a:pt x="34" y="363"/>
                  </a:cubicBezTo>
                  <a:cubicBezTo>
                    <a:pt x="50" y="322"/>
                    <a:pt x="70" y="282"/>
                    <a:pt x="95" y="246"/>
                  </a:cubicBezTo>
                  <a:cubicBezTo>
                    <a:pt x="126" y="203"/>
                    <a:pt x="164" y="165"/>
                    <a:pt x="202" y="130"/>
                  </a:cubicBezTo>
                  <a:cubicBezTo>
                    <a:pt x="240" y="95"/>
                    <a:pt x="270" y="51"/>
                    <a:pt x="294" y="6"/>
                  </a:cubicBezTo>
                  <a:cubicBezTo>
                    <a:pt x="297" y="0"/>
                    <a:pt x="286" y="0"/>
                    <a:pt x="283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101" name="Freeform 301">
              <a:extLst>
                <a:ext uri="{FF2B5EF4-FFF2-40B4-BE49-F238E27FC236}">
                  <a16:creationId xmlns:a16="http://schemas.microsoft.com/office/drawing/2014/main" id="{E5264C5C-24A8-458A-A221-8BC262C589CF}"/>
                </a:ext>
              </a:extLst>
            </p:cNvPr>
            <p:cNvSpPr/>
            <p:nvPr/>
          </p:nvSpPr>
          <p:spPr bwMode="auto">
            <a:xfrm>
              <a:off x="8226617" y="961387"/>
              <a:ext cx="279873" cy="817295"/>
            </a:xfrm>
            <a:custGeom>
              <a:gdLst>
                <a:gd fmla="*/ 1 w 267" name="T0"/>
                <a:gd fmla="*/ 5 h 786" name="T1"/>
                <a:gd fmla="*/ 33 w 267" name="T2"/>
                <a:gd fmla="*/ 209 h 786" name="T3"/>
                <a:gd fmla="*/ 29 w 267" name="T4"/>
                <a:gd fmla="*/ 420 h 786" name="T5"/>
                <a:gd fmla="*/ 111 w 267" name="T6"/>
                <a:gd fmla="*/ 636 h 786" name="T7"/>
                <a:gd fmla="*/ 179 w 267" name="T8"/>
                <a:gd fmla="*/ 719 h 786" name="T9"/>
                <a:gd fmla="*/ 260 w 267" name="T10"/>
                <a:gd fmla="*/ 784 h 786" name="T11"/>
                <a:gd fmla="*/ 264 w 267" name="T12"/>
                <a:gd fmla="*/ 781 h 786" name="T13"/>
                <a:gd fmla="*/ 181 w 267" name="T14"/>
                <a:gd fmla="*/ 713 h 786" name="T15"/>
                <a:gd fmla="*/ 116 w 267" name="T16"/>
                <a:gd fmla="*/ 634 h 786" name="T17"/>
                <a:gd fmla="*/ 34 w 267" name="T18"/>
                <a:gd fmla="*/ 406 h 786" name="T19"/>
                <a:gd fmla="*/ 41 w 267" name="T20"/>
                <a:gd fmla="*/ 186 h 786" name="T21"/>
                <a:gd fmla="*/ 7 w 267" name="T22"/>
                <a:gd fmla="*/ 2 h 786" name="T23"/>
                <a:gd fmla="*/ 1 w 267" name="T24"/>
                <a:gd fmla="*/ 5 h 786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786" w="267">
                  <a:moveTo>
                    <a:pt x="1" y="5"/>
                  </a:moveTo>
                  <a:cubicBezTo>
                    <a:pt x="43" y="61"/>
                    <a:pt x="37" y="143"/>
                    <a:pt x="33" y="209"/>
                  </a:cubicBezTo>
                  <a:cubicBezTo>
                    <a:pt x="29" y="280"/>
                    <a:pt x="21" y="349"/>
                    <a:pt x="29" y="420"/>
                  </a:cubicBezTo>
                  <a:cubicBezTo>
                    <a:pt x="39" y="499"/>
                    <a:pt x="66" y="570"/>
                    <a:pt x="111" y="636"/>
                  </a:cubicBezTo>
                  <a:cubicBezTo>
                    <a:pt x="131" y="666"/>
                    <a:pt x="153" y="694"/>
                    <a:pt x="179" y="719"/>
                  </a:cubicBezTo>
                  <a:cubicBezTo>
                    <a:pt x="204" y="743"/>
                    <a:pt x="232" y="763"/>
                    <a:pt x="260" y="784"/>
                  </a:cubicBezTo>
                  <a:cubicBezTo>
                    <a:pt x="261" y="786"/>
                    <a:pt x="267" y="783"/>
                    <a:pt x="264" y="781"/>
                  </a:cubicBezTo>
                  <a:cubicBezTo>
                    <a:pt x="236" y="759"/>
                    <a:pt x="207" y="738"/>
                    <a:pt x="181" y="713"/>
                  </a:cubicBezTo>
                  <a:cubicBezTo>
                    <a:pt x="156" y="690"/>
                    <a:pt x="136" y="662"/>
                    <a:pt x="116" y="634"/>
                  </a:cubicBezTo>
                  <a:cubicBezTo>
                    <a:pt x="69" y="565"/>
                    <a:pt x="43" y="489"/>
                    <a:pt x="34" y="406"/>
                  </a:cubicBezTo>
                  <a:cubicBezTo>
                    <a:pt x="26" y="333"/>
                    <a:pt x="37" y="259"/>
                    <a:pt x="41" y="186"/>
                  </a:cubicBezTo>
                  <a:cubicBezTo>
                    <a:pt x="43" y="126"/>
                    <a:pt x="45" y="53"/>
                    <a:pt x="7" y="2"/>
                  </a:cubicBezTo>
                  <a:cubicBezTo>
                    <a:pt x="5" y="0"/>
                    <a:pt x="0" y="2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102" name="Freeform 302">
              <a:extLst>
                <a:ext uri="{FF2B5EF4-FFF2-40B4-BE49-F238E27FC236}">
                  <a16:creationId xmlns:a16="http://schemas.microsoft.com/office/drawing/2014/main" id="{14FA1213-91FB-4024-8461-E2D7C4C0C1F2}"/>
                </a:ext>
              </a:extLst>
            </p:cNvPr>
            <p:cNvSpPr/>
            <p:nvPr/>
          </p:nvSpPr>
          <p:spPr bwMode="auto">
            <a:xfrm>
              <a:off x="8233485" y="968255"/>
              <a:ext cx="343401" cy="865371"/>
            </a:xfrm>
            <a:custGeom>
              <a:gdLst>
                <a:gd fmla="*/ 2 w 329" name="T0"/>
                <a:gd fmla="*/ 3 h 831" name="T1"/>
                <a:gd fmla="*/ 137 w 329" name="T2"/>
                <a:gd fmla="*/ 236 h 831" name="T3"/>
                <a:gd fmla="*/ 138 w 329" name="T4"/>
                <a:gd fmla="*/ 463 h 831" name="T5"/>
                <a:gd fmla="*/ 168 w 329" name="T6"/>
                <a:gd fmla="*/ 657 h 831" name="T7"/>
                <a:gd fmla="*/ 322 w 329" name="T8"/>
                <a:gd fmla="*/ 830 h 831" name="T9"/>
                <a:gd fmla="*/ 327 w 329" name="T10"/>
                <a:gd fmla="*/ 827 h 831" name="T11"/>
                <a:gd fmla="*/ 171 w 329" name="T12"/>
                <a:gd fmla="*/ 646 h 831" name="T13"/>
                <a:gd fmla="*/ 145 w 329" name="T14"/>
                <a:gd fmla="*/ 447 h 831" name="T15"/>
                <a:gd fmla="*/ 154 w 329" name="T16"/>
                <a:gd fmla="*/ 346 h 831" name="T17"/>
                <a:gd fmla="*/ 140 w 329" name="T18"/>
                <a:gd fmla="*/ 223 h 831" name="T19"/>
                <a:gd fmla="*/ 7 w 329" name="T20"/>
                <a:gd fmla="*/ 1 h 831" name="T21"/>
                <a:gd fmla="*/ 2 w 329" name="T22"/>
                <a:gd fmla="*/ 3 h 831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831" w="329">
                  <a:moveTo>
                    <a:pt x="2" y="3"/>
                  </a:moveTo>
                  <a:cubicBezTo>
                    <a:pt x="62" y="71"/>
                    <a:pt x="113" y="148"/>
                    <a:pt x="137" y="236"/>
                  </a:cubicBezTo>
                  <a:cubicBezTo>
                    <a:pt x="157" y="312"/>
                    <a:pt x="141" y="386"/>
                    <a:pt x="138" y="463"/>
                  </a:cubicBezTo>
                  <a:cubicBezTo>
                    <a:pt x="136" y="529"/>
                    <a:pt x="142" y="595"/>
                    <a:pt x="168" y="657"/>
                  </a:cubicBezTo>
                  <a:cubicBezTo>
                    <a:pt x="199" y="729"/>
                    <a:pt x="257" y="786"/>
                    <a:pt x="322" y="830"/>
                  </a:cubicBezTo>
                  <a:cubicBezTo>
                    <a:pt x="323" y="831"/>
                    <a:pt x="329" y="828"/>
                    <a:pt x="327" y="827"/>
                  </a:cubicBezTo>
                  <a:cubicBezTo>
                    <a:pt x="260" y="781"/>
                    <a:pt x="202" y="723"/>
                    <a:pt x="171" y="646"/>
                  </a:cubicBezTo>
                  <a:cubicBezTo>
                    <a:pt x="145" y="583"/>
                    <a:pt x="142" y="514"/>
                    <a:pt x="145" y="447"/>
                  </a:cubicBezTo>
                  <a:cubicBezTo>
                    <a:pt x="147" y="413"/>
                    <a:pt x="151" y="380"/>
                    <a:pt x="154" y="346"/>
                  </a:cubicBezTo>
                  <a:cubicBezTo>
                    <a:pt x="157" y="304"/>
                    <a:pt x="151" y="263"/>
                    <a:pt x="140" y="223"/>
                  </a:cubicBezTo>
                  <a:cubicBezTo>
                    <a:pt x="116" y="139"/>
                    <a:pt x="65" y="65"/>
                    <a:pt x="7" y="1"/>
                  </a:cubicBezTo>
                  <a:cubicBezTo>
                    <a:pt x="6" y="0"/>
                    <a:pt x="0" y="2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103" name="Freeform 303">
              <a:extLst>
                <a:ext uri="{FF2B5EF4-FFF2-40B4-BE49-F238E27FC236}">
                  <a16:creationId xmlns:a16="http://schemas.microsoft.com/office/drawing/2014/main" id="{D4C4A9F5-B4B8-4AA4-B2E2-8D9BE17A7627}"/>
                </a:ext>
              </a:extLst>
            </p:cNvPr>
            <p:cNvSpPr/>
            <p:nvPr/>
          </p:nvSpPr>
          <p:spPr bwMode="auto">
            <a:xfrm>
              <a:off x="8228334" y="964821"/>
              <a:ext cx="267853" cy="279873"/>
            </a:xfrm>
            <a:custGeom>
              <a:gdLst>
                <a:gd fmla="*/ 1 w 256" name="T0"/>
                <a:gd fmla="*/ 3 h 270" name="T1"/>
                <a:gd fmla="*/ 149 w 256" name="T2"/>
                <a:gd fmla="*/ 99 h 270" name="T3"/>
                <a:gd fmla="*/ 249 w 256" name="T4"/>
                <a:gd fmla="*/ 268 h 270" name="T5"/>
                <a:gd fmla="*/ 255 w 256" name="T6"/>
                <a:gd fmla="*/ 267 h 270" name="T7"/>
                <a:gd fmla="*/ 159 w 256" name="T8"/>
                <a:gd fmla="*/ 101 h 270" name="T9"/>
                <a:gd fmla="*/ 7 w 256" name="T10"/>
                <a:gd fmla="*/ 1 h 270" name="T11"/>
                <a:gd fmla="*/ 1 w 256" name="T12"/>
                <a:gd fmla="*/ 3 h 270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70" w="256">
                  <a:moveTo>
                    <a:pt x="1" y="3"/>
                  </a:moveTo>
                  <a:cubicBezTo>
                    <a:pt x="51" y="35"/>
                    <a:pt x="106" y="56"/>
                    <a:pt x="149" y="99"/>
                  </a:cubicBezTo>
                  <a:cubicBezTo>
                    <a:pt x="194" y="144"/>
                    <a:pt x="235" y="205"/>
                    <a:pt x="249" y="268"/>
                  </a:cubicBezTo>
                  <a:cubicBezTo>
                    <a:pt x="249" y="270"/>
                    <a:pt x="256" y="268"/>
                    <a:pt x="255" y="267"/>
                  </a:cubicBezTo>
                  <a:cubicBezTo>
                    <a:pt x="241" y="204"/>
                    <a:pt x="201" y="148"/>
                    <a:pt x="159" y="101"/>
                  </a:cubicBezTo>
                  <a:cubicBezTo>
                    <a:pt x="117" y="55"/>
                    <a:pt x="58" y="34"/>
                    <a:pt x="7" y="1"/>
                  </a:cubicBezTo>
                  <a:cubicBezTo>
                    <a:pt x="5" y="0"/>
                    <a:pt x="0" y="2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104" name="Freeform 304">
              <a:extLst>
                <a:ext uri="{FF2B5EF4-FFF2-40B4-BE49-F238E27FC236}">
                  <a16:creationId xmlns:a16="http://schemas.microsoft.com/office/drawing/2014/main" id="{70134734-BD44-4EBB-B447-32EE8205E18A}"/>
                </a:ext>
              </a:extLst>
            </p:cNvPr>
            <p:cNvSpPr/>
            <p:nvPr/>
          </p:nvSpPr>
          <p:spPr bwMode="auto">
            <a:xfrm>
              <a:off x="8231768" y="968255"/>
              <a:ext cx="252401" cy="791540"/>
            </a:xfrm>
            <a:custGeom>
              <a:gdLst>
                <a:gd fmla="*/ 1 w 241" name="T0"/>
                <a:gd fmla="*/ 3 h 761" name="T1"/>
                <a:gd fmla="*/ 68 w 241" name="T2"/>
                <a:gd fmla="*/ 200 h 761" name="T3"/>
                <a:gd fmla="*/ 69 w 241" name="T4"/>
                <a:gd fmla="*/ 409 h 761" name="T5"/>
                <a:gd fmla="*/ 126 w 241" name="T6"/>
                <a:gd fmla="*/ 593 h 761" name="T7"/>
                <a:gd fmla="*/ 234 w 241" name="T8"/>
                <a:gd fmla="*/ 759 h 761" name="T9"/>
                <a:gd fmla="*/ 240 w 241" name="T10"/>
                <a:gd fmla="*/ 757 h 761" name="T11"/>
                <a:gd fmla="*/ 128 w 241" name="T12"/>
                <a:gd fmla="*/ 583 h 761" name="T13"/>
                <a:gd fmla="*/ 74 w 241" name="T14"/>
                <a:gd fmla="*/ 396 h 761" name="T15"/>
                <a:gd fmla="*/ 73 w 241" name="T16"/>
                <a:gd fmla="*/ 187 h 761" name="T17"/>
                <a:gd fmla="*/ 7 w 241" name="T18"/>
                <a:gd fmla="*/ 1 h 761" name="T19"/>
                <a:gd fmla="*/ 1 w 241" name="T20"/>
                <a:gd fmla="*/ 3 h 761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761" w="241">
                  <a:moveTo>
                    <a:pt x="1" y="3"/>
                  </a:moveTo>
                  <a:cubicBezTo>
                    <a:pt x="42" y="61"/>
                    <a:pt x="61" y="131"/>
                    <a:pt x="68" y="200"/>
                  </a:cubicBezTo>
                  <a:cubicBezTo>
                    <a:pt x="74" y="270"/>
                    <a:pt x="62" y="340"/>
                    <a:pt x="69" y="409"/>
                  </a:cubicBezTo>
                  <a:cubicBezTo>
                    <a:pt x="75" y="475"/>
                    <a:pt x="97" y="534"/>
                    <a:pt x="126" y="593"/>
                  </a:cubicBezTo>
                  <a:cubicBezTo>
                    <a:pt x="155" y="653"/>
                    <a:pt x="187" y="711"/>
                    <a:pt x="234" y="759"/>
                  </a:cubicBezTo>
                  <a:cubicBezTo>
                    <a:pt x="235" y="761"/>
                    <a:pt x="241" y="759"/>
                    <a:pt x="240" y="757"/>
                  </a:cubicBezTo>
                  <a:cubicBezTo>
                    <a:pt x="191" y="707"/>
                    <a:pt x="159" y="645"/>
                    <a:pt x="128" y="583"/>
                  </a:cubicBezTo>
                  <a:cubicBezTo>
                    <a:pt x="99" y="523"/>
                    <a:pt x="80" y="462"/>
                    <a:pt x="74" y="396"/>
                  </a:cubicBezTo>
                  <a:cubicBezTo>
                    <a:pt x="68" y="326"/>
                    <a:pt x="80" y="256"/>
                    <a:pt x="73" y="187"/>
                  </a:cubicBezTo>
                  <a:cubicBezTo>
                    <a:pt x="66" y="121"/>
                    <a:pt x="45" y="55"/>
                    <a:pt x="7" y="1"/>
                  </a:cubicBezTo>
                  <a:cubicBezTo>
                    <a:pt x="6" y="0"/>
                    <a:pt x="0" y="2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105" name="Freeform 305">
              <a:extLst>
                <a:ext uri="{FF2B5EF4-FFF2-40B4-BE49-F238E27FC236}">
                  <a16:creationId xmlns:a16="http://schemas.microsoft.com/office/drawing/2014/main" id="{6F54616B-FC20-413D-85CC-EEA6A8CF858B}"/>
                </a:ext>
              </a:extLst>
            </p:cNvPr>
            <p:cNvSpPr/>
            <p:nvPr/>
          </p:nvSpPr>
          <p:spPr bwMode="auto">
            <a:xfrm>
              <a:off x="8250655" y="999161"/>
              <a:ext cx="248967" cy="779521"/>
            </a:xfrm>
            <a:custGeom>
              <a:gdLst>
                <a:gd fmla="*/ 1 w 237" name="T0"/>
                <a:gd fmla="*/ 3 h 749" name="T1"/>
                <a:gd fmla="*/ 33 w 237" name="T2"/>
                <a:gd fmla="*/ 198 h 749" name="T3"/>
                <a:gd fmla="*/ 30 w 237" name="T4"/>
                <a:gd fmla="*/ 393 h 749" name="T5"/>
                <a:gd fmla="*/ 105 w 237" name="T6"/>
                <a:gd fmla="*/ 582 h 749" name="T7"/>
                <a:gd fmla="*/ 157 w 237" name="T8"/>
                <a:gd fmla="*/ 669 h 749" name="T9"/>
                <a:gd fmla="*/ 229 w 237" name="T10"/>
                <a:gd fmla="*/ 747 h 749" name="T11"/>
                <a:gd fmla="*/ 235 w 237" name="T12"/>
                <a:gd fmla="*/ 745 h 749" name="T13"/>
                <a:gd fmla="*/ 165 w 237" name="T14"/>
                <a:gd fmla="*/ 671 h 749" name="T15"/>
                <a:gd fmla="*/ 107 w 237" name="T16"/>
                <a:gd fmla="*/ 574 h 749" name="T17"/>
                <a:gd fmla="*/ 35 w 237" name="T18"/>
                <a:gd fmla="*/ 386 h 749" name="T19"/>
                <a:gd fmla="*/ 39 w 237" name="T20"/>
                <a:gd fmla="*/ 185 h 749" name="T21"/>
                <a:gd fmla="*/ 7 w 237" name="T22"/>
                <a:gd fmla="*/ 2 h 749" name="T23"/>
                <a:gd fmla="*/ 1 w 237" name="T24"/>
                <a:gd fmla="*/ 3 h 749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749" w="236">
                  <a:moveTo>
                    <a:pt x="1" y="3"/>
                  </a:moveTo>
                  <a:cubicBezTo>
                    <a:pt x="29" y="64"/>
                    <a:pt x="34" y="133"/>
                    <a:pt x="33" y="198"/>
                  </a:cubicBezTo>
                  <a:cubicBezTo>
                    <a:pt x="33" y="264"/>
                    <a:pt x="19" y="328"/>
                    <a:pt x="30" y="393"/>
                  </a:cubicBezTo>
                  <a:cubicBezTo>
                    <a:pt x="42" y="460"/>
                    <a:pt x="73" y="523"/>
                    <a:pt x="105" y="582"/>
                  </a:cubicBezTo>
                  <a:cubicBezTo>
                    <a:pt x="120" y="612"/>
                    <a:pt x="137" y="641"/>
                    <a:pt x="157" y="669"/>
                  </a:cubicBezTo>
                  <a:cubicBezTo>
                    <a:pt x="177" y="698"/>
                    <a:pt x="204" y="723"/>
                    <a:pt x="229" y="747"/>
                  </a:cubicBezTo>
                  <a:cubicBezTo>
                    <a:pt x="231" y="749"/>
                    <a:pt x="237" y="746"/>
                    <a:pt x="235" y="745"/>
                  </a:cubicBezTo>
                  <a:cubicBezTo>
                    <a:pt x="211" y="721"/>
                    <a:pt x="186" y="698"/>
                    <a:pt x="165" y="671"/>
                  </a:cubicBezTo>
                  <a:cubicBezTo>
                    <a:pt x="142" y="641"/>
                    <a:pt x="125" y="608"/>
                    <a:pt x="107" y="574"/>
                  </a:cubicBezTo>
                  <a:cubicBezTo>
                    <a:pt x="76" y="515"/>
                    <a:pt x="47" y="453"/>
                    <a:pt x="35" y="386"/>
                  </a:cubicBezTo>
                  <a:cubicBezTo>
                    <a:pt x="24" y="319"/>
                    <a:pt x="39" y="252"/>
                    <a:pt x="39" y="185"/>
                  </a:cubicBezTo>
                  <a:cubicBezTo>
                    <a:pt x="39" y="124"/>
                    <a:pt x="33" y="58"/>
                    <a:pt x="7" y="2"/>
                  </a:cubicBezTo>
                  <a:cubicBezTo>
                    <a:pt x="6" y="0"/>
                    <a:pt x="0" y="1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106" name="Freeform 306">
              <a:extLst>
                <a:ext uri="{FF2B5EF4-FFF2-40B4-BE49-F238E27FC236}">
                  <a16:creationId xmlns:a16="http://schemas.microsoft.com/office/drawing/2014/main" id="{D6F78F35-20E8-4F82-8930-E96906445B35}"/>
                </a:ext>
              </a:extLst>
            </p:cNvPr>
            <p:cNvSpPr/>
            <p:nvPr/>
          </p:nvSpPr>
          <p:spPr bwMode="auto">
            <a:xfrm>
              <a:off x="8250655" y="990575"/>
              <a:ext cx="135644" cy="571764"/>
            </a:xfrm>
            <a:custGeom>
              <a:gdLst>
                <a:gd fmla="*/ 1 w 130" name="T0"/>
                <a:gd fmla="*/ 3 h 549" name="T1"/>
                <a:gd fmla="*/ 97 w 130" name="T2"/>
                <a:gd fmla="*/ 233 h 549" name="T3"/>
                <a:gd fmla="*/ 124 w 130" name="T4"/>
                <a:gd fmla="*/ 547 h 549" name="T5"/>
                <a:gd fmla="*/ 130 w 130" name="T6"/>
                <a:gd fmla="*/ 545 h 549" name="T7"/>
                <a:gd fmla="*/ 104 w 130" name="T8"/>
                <a:gd fmla="*/ 238 h 549" name="T9"/>
                <a:gd fmla="*/ 7 w 130" name="T10"/>
                <a:gd fmla="*/ 2 h 549" name="T11"/>
                <a:gd fmla="*/ 1 w 130" name="T12"/>
                <a:gd fmla="*/ 3 h 549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549" w="130">
                  <a:moveTo>
                    <a:pt x="1" y="3"/>
                  </a:moveTo>
                  <a:cubicBezTo>
                    <a:pt x="46" y="75"/>
                    <a:pt x="81" y="149"/>
                    <a:pt x="97" y="233"/>
                  </a:cubicBezTo>
                  <a:cubicBezTo>
                    <a:pt x="117" y="336"/>
                    <a:pt x="94" y="445"/>
                    <a:pt x="124" y="547"/>
                  </a:cubicBezTo>
                  <a:cubicBezTo>
                    <a:pt x="124" y="549"/>
                    <a:pt x="130" y="547"/>
                    <a:pt x="130" y="545"/>
                  </a:cubicBezTo>
                  <a:cubicBezTo>
                    <a:pt x="101" y="446"/>
                    <a:pt x="121" y="339"/>
                    <a:pt x="104" y="238"/>
                  </a:cubicBezTo>
                  <a:cubicBezTo>
                    <a:pt x="90" y="151"/>
                    <a:pt x="53" y="76"/>
                    <a:pt x="7" y="2"/>
                  </a:cubicBezTo>
                  <a:cubicBezTo>
                    <a:pt x="6" y="0"/>
                    <a:pt x="0" y="2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107" name="Freeform 307">
              <a:extLst>
                <a:ext uri="{FF2B5EF4-FFF2-40B4-BE49-F238E27FC236}">
                  <a16:creationId xmlns:a16="http://schemas.microsoft.com/office/drawing/2014/main" id="{0C551BC9-C5B3-4976-8137-8E3B021DFEB2}"/>
                </a:ext>
              </a:extLst>
            </p:cNvPr>
            <p:cNvSpPr/>
            <p:nvPr/>
          </p:nvSpPr>
          <p:spPr bwMode="auto">
            <a:xfrm>
              <a:off x="8242070" y="981991"/>
              <a:ext cx="152814" cy="606104"/>
            </a:xfrm>
            <a:custGeom>
              <a:gdLst>
                <a:gd fmla="*/ 1 w 146" name="T0"/>
                <a:gd fmla="*/ 4 h 581" name="T1"/>
                <a:gd fmla="*/ 82 w 146" name="T2"/>
                <a:gd fmla="*/ 256 h 581" name="T3"/>
                <a:gd fmla="*/ 93 w 146" name="T4"/>
                <a:gd fmla="*/ 420 h 581" name="T5"/>
                <a:gd fmla="*/ 139 w 146" name="T6"/>
                <a:gd fmla="*/ 579 h 581" name="T7"/>
                <a:gd fmla="*/ 145 w 146" name="T8"/>
                <a:gd fmla="*/ 577 h 581" name="T9"/>
                <a:gd fmla="*/ 87 w 146" name="T10"/>
                <a:gd fmla="*/ 248 h 581" name="T11"/>
                <a:gd fmla="*/ 7 w 146" name="T12"/>
                <a:gd fmla="*/ 2 h 581" name="T13"/>
                <a:gd fmla="*/ 1 w 146" name="T14"/>
                <a:gd fmla="*/ 4 h 581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581" w="146">
                  <a:moveTo>
                    <a:pt x="1" y="4"/>
                  </a:moveTo>
                  <a:cubicBezTo>
                    <a:pt x="57" y="78"/>
                    <a:pt x="74" y="166"/>
                    <a:pt x="82" y="256"/>
                  </a:cubicBezTo>
                  <a:cubicBezTo>
                    <a:pt x="87" y="310"/>
                    <a:pt x="87" y="365"/>
                    <a:pt x="93" y="420"/>
                  </a:cubicBezTo>
                  <a:cubicBezTo>
                    <a:pt x="100" y="474"/>
                    <a:pt x="115" y="530"/>
                    <a:pt x="139" y="579"/>
                  </a:cubicBezTo>
                  <a:cubicBezTo>
                    <a:pt x="140" y="581"/>
                    <a:pt x="146" y="579"/>
                    <a:pt x="145" y="577"/>
                  </a:cubicBezTo>
                  <a:cubicBezTo>
                    <a:pt x="94" y="474"/>
                    <a:pt x="97" y="361"/>
                    <a:pt x="87" y="248"/>
                  </a:cubicBezTo>
                  <a:cubicBezTo>
                    <a:pt x="80" y="160"/>
                    <a:pt x="61" y="74"/>
                    <a:pt x="7" y="2"/>
                  </a:cubicBezTo>
                  <a:cubicBezTo>
                    <a:pt x="6" y="0"/>
                    <a:pt x="0" y="2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108" name="Freeform 308">
              <a:extLst>
                <a:ext uri="{FF2B5EF4-FFF2-40B4-BE49-F238E27FC236}">
                  <a16:creationId xmlns:a16="http://schemas.microsoft.com/office/drawing/2014/main" id="{94B18F54-9EAC-41E6-ACF8-ABA4C7D38141}"/>
                </a:ext>
              </a:extLst>
            </p:cNvPr>
            <p:cNvSpPr/>
            <p:nvPr/>
          </p:nvSpPr>
          <p:spPr bwMode="auto">
            <a:xfrm>
              <a:off x="8233485" y="971689"/>
              <a:ext cx="212909" cy="336533"/>
            </a:xfrm>
            <a:custGeom>
              <a:gdLst>
                <a:gd fmla="*/ 2 w 203" name="T0"/>
                <a:gd fmla="*/ 3 h 324" name="T1"/>
                <a:gd fmla="*/ 62 w 203" name="T2"/>
                <a:gd fmla="*/ 51 h 324" name="T3"/>
                <a:gd fmla="*/ 116 w 203" name="T4"/>
                <a:gd fmla="*/ 117 h 324" name="T5"/>
                <a:gd fmla="*/ 196 w 203" name="T6"/>
                <a:gd fmla="*/ 322 h 324" name="T7"/>
                <a:gd fmla="*/ 202 w 203" name="T8"/>
                <a:gd fmla="*/ 321 h 324" name="T9"/>
                <a:gd fmla="*/ 119 w 203" name="T10"/>
                <a:gd fmla="*/ 110 h 324" name="T11"/>
                <a:gd fmla="*/ 68 w 203" name="T12"/>
                <a:gd fmla="*/ 48 h 324" name="T13"/>
                <a:gd fmla="*/ 7 w 203" name="T14"/>
                <a:gd fmla="*/ 1 h 324" name="T15"/>
                <a:gd fmla="*/ 2 w 203" name="T16"/>
                <a:gd fmla="*/ 3 h 324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24" w="203">
                  <a:moveTo>
                    <a:pt x="2" y="3"/>
                  </a:moveTo>
                  <a:cubicBezTo>
                    <a:pt x="26" y="12"/>
                    <a:pt x="45" y="33"/>
                    <a:pt x="62" y="51"/>
                  </a:cubicBezTo>
                  <a:cubicBezTo>
                    <a:pt x="82" y="71"/>
                    <a:pt x="100" y="94"/>
                    <a:pt x="116" y="117"/>
                  </a:cubicBezTo>
                  <a:cubicBezTo>
                    <a:pt x="158" y="178"/>
                    <a:pt x="179" y="251"/>
                    <a:pt x="196" y="322"/>
                  </a:cubicBezTo>
                  <a:cubicBezTo>
                    <a:pt x="197" y="324"/>
                    <a:pt x="203" y="322"/>
                    <a:pt x="202" y="321"/>
                  </a:cubicBezTo>
                  <a:cubicBezTo>
                    <a:pt x="185" y="247"/>
                    <a:pt x="162" y="173"/>
                    <a:pt x="119" y="110"/>
                  </a:cubicBezTo>
                  <a:cubicBezTo>
                    <a:pt x="103" y="88"/>
                    <a:pt x="86" y="68"/>
                    <a:pt x="68" y="48"/>
                  </a:cubicBezTo>
                  <a:cubicBezTo>
                    <a:pt x="51" y="30"/>
                    <a:pt x="31" y="9"/>
                    <a:pt x="7" y="1"/>
                  </a:cubicBezTo>
                  <a:cubicBezTo>
                    <a:pt x="5" y="0"/>
                    <a:pt x="0" y="3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109" name="Freeform 309">
              <a:extLst>
                <a:ext uri="{FF2B5EF4-FFF2-40B4-BE49-F238E27FC236}">
                  <a16:creationId xmlns:a16="http://schemas.microsoft.com/office/drawing/2014/main" id="{037D91D2-54D7-4A9E-91B5-C45D4484BB39}"/>
                </a:ext>
              </a:extLst>
            </p:cNvPr>
            <p:cNvSpPr/>
            <p:nvPr/>
          </p:nvSpPr>
          <p:spPr bwMode="auto">
            <a:xfrm>
              <a:off x="8243787" y="983707"/>
              <a:ext cx="235230" cy="278155"/>
            </a:xfrm>
            <a:custGeom>
              <a:gdLst>
                <a:gd fmla="*/ 4 w 224" name="T0"/>
                <a:gd fmla="*/ 4 h 267" name="T1"/>
                <a:gd fmla="*/ 61 w 224" name="T2"/>
                <a:gd fmla="*/ 38 h 267" name="T3"/>
                <a:gd fmla="*/ 112 w 224" name="T4"/>
                <a:gd fmla="*/ 89 h 267" name="T5"/>
                <a:gd fmla="*/ 217 w 224" name="T6"/>
                <a:gd fmla="*/ 265 h 267" name="T7"/>
                <a:gd fmla="*/ 223 w 224" name="T8"/>
                <a:gd fmla="*/ 263 h 267" name="T9"/>
                <a:gd fmla="*/ 113 w 224" name="T10"/>
                <a:gd fmla="*/ 82 h 267" name="T11"/>
                <a:gd fmla="*/ 59 w 224" name="T12"/>
                <a:gd fmla="*/ 28 h 267" name="T13"/>
                <a:gd fmla="*/ 7 w 224" name="T14"/>
                <a:gd fmla="*/ 0 h 267" name="T15"/>
                <a:gd fmla="*/ 4 w 224" name="T16"/>
                <a:gd fmla="*/ 4 h 267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67" w="224">
                  <a:moveTo>
                    <a:pt x="4" y="4"/>
                  </a:moveTo>
                  <a:cubicBezTo>
                    <a:pt x="25" y="4"/>
                    <a:pt x="46" y="25"/>
                    <a:pt x="61" y="38"/>
                  </a:cubicBezTo>
                  <a:cubicBezTo>
                    <a:pt x="79" y="53"/>
                    <a:pt x="97" y="71"/>
                    <a:pt x="112" y="89"/>
                  </a:cubicBezTo>
                  <a:cubicBezTo>
                    <a:pt x="155" y="142"/>
                    <a:pt x="189" y="203"/>
                    <a:pt x="217" y="265"/>
                  </a:cubicBezTo>
                  <a:cubicBezTo>
                    <a:pt x="218" y="267"/>
                    <a:pt x="224" y="266"/>
                    <a:pt x="223" y="263"/>
                  </a:cubicBezTo>
                  <a:cubicBezTo>
                    <a:pt x="194" y="199"/>
                    <a:pt x="159" y="136"/>
                    <a:pt x="113" y="82"/>
                  </a:cubicBezTo>
                  <a:cubicBezTo>
                    <a:pt x="97" y="62"/>
                    <a:pt x="78" y="45"/>
                    <a:pt x="59" y="28"/>
                  </a:cubicBezTo>
                  <a:cubicBezTo>
                    <a:pt x="45" y="17"/>
                    <a:pt x="26" y="0"/>
                    <a:pt x="7" y="0"/>
                  </a:cubicBezTo>
                  <a:cubicBezTo>
                    <a:pt x="4" y="0"/>
                    <a:pt x="0" y="4"/>
                    <a:pt x="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110" name="Freeform 310">
              <a:extLst>
                <a:ext uri="{FF2B5EF4-FFF2-40B4-BE49-F238E27FC236}">
                  <a16:creationId xmlns:a16="http://schemas.microsoft.com/office/drawing/2014/main" id="{9E84F670-2D5A-4BED-914F-9C2EEED740CD}"/>
                </a:ext>
              </a:extLst>
            </p:cNvPr>
            <p:cNvSpPr/>
            <p:nvPr/>
          </p:nvSpPr>
          <p:spPr bwMode="auto">
            <a:xfrm>
              <a:off x="8657585" y="1054105"/>
              <a:ext cx="70398" cy="827597"/>
            </a:xfrm>
            <a:custGeom>
              <a:gdLst>
                <a:gd fmla="*/ 58 w 67" name="T0"/>
                <a:gd fmla="*/ 3 h 796" name="T1"/>
                <a:gd fmla="*/ 59 w 67" name="T2"/>
                <a:gd fmla="*/ 90 h 796" name="T3"/>
                <a:gd fmla="*/ 47 w 67" name="T4"/>
                <a:gd fmla="*/ 193 h 796" name="T5"/>
                <a:gd fmla="*/ 21 w 67" name="T6"/>
                <a:gd fmla="*/ 397 h 796" name="T7"/>
                <a:gd fmla="*/ 11 w 67" name="T8"/>
                <a:gd fmla="*/ 597 h 796" name="T9"/>
                <a:gd fmla="*/ 15 w 67" name="T10"/>
                <a:gd fmla="*/ 793 h 796" name="T11"/>
                <a:gd fmla="*/ 21 w 67" name="T12"/>
                <a:gd fmla="*/ 792 h 796" name="T13"/>
                <a:gd fmla="*/ 18 w 67" name="T14"/>
                <a:gd fmla="*/ 590 h 796" name="T15"/>
                <a:gd fmla="*/ 27 w 67" name="T16"/>
                <a:gd fmla="*/ 389 h 796" name="T17"/>
                <a:gd fmla="*/ 52 w 67" name="T18"/>
                <a:gd fmla="*/ 193 h 796" name="T19"/>
                <a:gd fmla="*/ 65 w 67" name="T20"/>
                <a:gd fmla="*/ 96 h 796" name="T21"/>
                <a:gd fmla="*/ 63 w 67" name="T22"/>
                <a:gd fmla="*/ 3 h 796" name="T23"/>
                <a:gd fmla="*/ 58 w 67" name="T24"/>
                <a:gd fmla="*/ 3 h 796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796" w="67">
                  <a:moveTo>
                    <a:pt x="58" y="3"/>
                  </a:moveTo>
                  <a:cubicBezTo>
                    <a:pt x="53" y="32"/>
                    <a:pt x="58" y="61"/>
                    <a:pt x="59" y="90"/>
                  </a:cubicBezTo>
                  <a:cubicBezTo>
                    <a:pt x="61" y="124"/>
                    <a:pt x="53" y="160"/>
                    <a:pt x="47" y="193"/>
                  </a:cubicBezTo>
                  <a:cubicBezTo>
                    <a:pt x="33" y="261"/>
                    <a:pt x="24" y="328"/>
                    <a:pt x="21" y="397"/>
                  </a:cubicBezTo>
                  <a:cubicBezTo>
                    <a:pt x="18" y="464"/>
                    <a:pt x="18" y="530"/>
                    <a:pt x="11" y="597"/>
                  </a:cubicBezTo>
                  <a:cubicBezTo>
                    <a:pt x="5" y="663"/>
                    <a:pt x="0" y="728"/>
                    <a:pt x="15" y="793"/>
                  </a:cubicBezTo>
                  <a:cubicBezTo>
                    <a:pt x="16" y="796"/>
                    <a:pt x="21" y="794"/>
                    <a:pt x="21" y="792"/>
                  </a:cubicBezTo>
                  <a:cubicBezTo>
                    <a:pt x="6" y="725"/>
                    <a:pt x="11" y="657"/>
                    <a:pt x="18" y="590"/>
                  </a:cubicBezTo>
                  <a:cubicBezTo>
                    <a:pt x="24" y="523"/>
                    <a:pt x="24" y="456"/>
                    <a:pt x="27" y="389"/>
                  </a:cubicBezTo>
                  <a:cubicBezTo>
                    <a:pt x="29" y="322"/>
                    <a:pt x="39" y="258"/>
                    <a:pt x="52" y="193"/>
                  </a:cubicBezTo>
                  <a:cubicBezTo>
                    <a:pt x="59" y="161"/>
                    <a:pt x="64" y="129"/>
                    <a:pt x="65" y="96"/>
                  </a:cubicBezTo>
                  <a:cubicBezTo>
                    <a:pt x="67" y="65"/>
                    <a:pt x="58" y="34"/>
                    <a:pt x="63" y="3"/>
                  </a:cubicBezTo>
                  <a:cubicBezTo>
                    <a:pt x="64" y="0"/>
                    <a:pt x="58" y="1"/>
                    <a:pt x="5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111" name="Freeform 311">
              <a:extLst>
                <a:ext uri="{FF2B5EF4-FFF2-40B4-BE49-F238E27FC236}">
                  <a16:creationId xmlns:a16="http://schemas.microsoft.com/office/drawing/2014/main" id="{EEA99F3D-8188-4F94-9F69-D66B0DFAE950}"/>
                </a:ext>
              </a:extLst>
            </p:cNvPr>
            <p:cNvSpPr/>
            <p:nvPr/>
          </p:nvSpPr>
          <p:spPr bwMode="auto">
            <a:xfrm>
              <a:off x="8521942" y="1038651"/>
              <a:ext cx="202607" cy="832748"/>
            </a:xfrm>
            <a:custGeom>
              <a:gdLst>
                <a:gd fmla="*/ 186 w 194" name="T0"/>
                <a:gd fmla="*/ 3 h 801" name="T1"/>
                <a:gd fmla="*/ 118 w 194" name="T2"/>
                <a:gd fmla="*/ 210 h 801" name="T3"/>
                <a:gd fmla="*/ 61 w 194" name="T4"/>
                <a:gd fmla="*/ 295 h 801" name="T5"/>
                <a:gd fmla="*/ 24 w 194" name="T6"/>
                <a:gd fmla="*/ 380 h 801" name="T7"/>
                <a:gd fmla="*/ 10 w 194" name="T8"/>
                <a:gd fmla="*/ 584 h 801" name="T9"/>
                <a:gd fmla="*/ 96 w 194" name="T10"/>
                <a:gd fmla="*/ 799 h 801" name="T11"/>
                <a:gd fmla="*/ 102 w 194" name="T12"/>
                <a:gd fmla="*/ 798 h 801" name="T13"/>
                <a:gd fmla="*/ 16 w 194" name="T14"/>
                <a:gd fmla="*/ 589 h 801" name="T15"/>
                <a:gd fmla="*/ 31 w 194" name="T16"/>
                <a:gd fmla="*/ 374 h 801" name="T17"/>
                <a:gd fmla="*/ 133 w 194" name="T18"/>
                <a:gd fmla="*/ 195 h 801" name="T19"/>
                <a:gd fmla="*/ 191 w 194" name="T20"/>
                <a:gd fmla="*/ 2 h 801" name="T21"/>
                <a:gd fmla="*/ 186 w 194" name="T22"/>
                <a:gd fmla="*/ 3 h 801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801" w="194">
                  <a:moveTo>
                    <a:pt x="186" y="3"/>
                  </a:moveTo>
                  <a:cubicBezTo>
                    <a:pt x="188" y="77"/>
                    <a:pt x="156" y="149"/>
                    <a:pt x="118" y="210"/>
                  </a:cubicBezTo>
                  <a:cubicBezTo>
                    <a:pt x="100" y="239"/>
                    <a:pt x="78" y="265"/>
                    <a:pt x="61" y="295"/>
                  </a:cubicBezTo>
                  <a:cubicBezTo>
                    <a:pt x="45" y="321"/>
                    <a:pt x="33" y="350"/>
                    <a:pt x="24" y="380"/>
                  </a:cubicBezTo>
                  <a:cubicBezTo>
                    <a:pt x="3" y="444"/>
                    <a:pt x="0" y="517"/>
                    <a:pt x="10" y="584"/>
                  </a:cubicBezTo>
                  <a:cubicBezTo>
                    <a:pt x="21" y="661"/>
                    <a:pt x="56" y="733"/>
                    <a:pt x="96" y="799"/>
                  </a:cubicBezTo>
                  <a:cubicBezTo>
                    <a:pt x="97" y="801"/>
                    <a:pt x="103" y="799"/>
                    <a:pt x="102" y="798"/>
                  </a:cubicBezTo>
                  <a:cubicBezTo>
                    <a:pt x="63" y="733"/>
                    <a:pt x="30" y="664"/>
                    <a:pt x="16" y="589"/>
                  </a:cubicBezTo>
                  <a:cubicBezTo>
                    <a:pt x="3" y="518"/>
                    <a:pt x="10" y="442"/>
                    <a:pt x="31" y="374"/>
                  </a:cubicBezTo>
                  <a:cubicBezTo>
                    <a:pt x="52" y="306"/>
                    <a:pt x="97" y="255"/>
                    <a:pt x="133" y="195"/>
                  </a:cubicBezTo>
                  <a:cubicBezTo>
                    <a:pt x="166" y="137"/>
                    <a:pt x="194" y="69"/>
                    <a:pt x="191" y="2"/>
                  </a:cubicBezTo>
                  <a:cubicBezTo>
                    <a:pt x="191" y="0"/>
                    <a:pt x="186" y="1"/>
                    <a:pt x="186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112" name="Freeform 312">
              <a:extLst>
                <a:ext uri="{FF2B5EF4-FFF2-40B4-BE49-F238E27FC236}">
                  <a16:creationId xmlns:a16="http://schemas.microsoft.com/office/drawing/2014/main" id="{B7B8B9E7-D260-4A06-98C2-F2ED6F1DBE36}"/>
                </a:ext>
              </a:extLst>
            </p:cNvPr>
            <p:cNvSpPr/>
            <p:nvPr/>
          </p:nvSpPr>
          <p:spPr bwMode="auto">
            <a:xfrm>
              <a:off x="8705662" y="1033501"/>
              <a:ext cx="132210" cy="856787"/>
            </a:xfrm>
            <a:custGeom>
              <a:gdLst>
                <a:gd fmla="*/ 19 w 127" name="T0"/>
                <a:gd fmla="*/ 9 h 823" name="T1"/>
                <a:gd fmla="*/ 89 w 127" name="T2"/>
                <a:gd fmla="*/ 186 h 823" name="T3"/>
                <a:gd fmla="*/ 113 w 127" name="T4"/>
                <a:gd fmla="*/ 426 h 823" name="T5"/>
                <a:gd fmla="*/ 67 w 127" name="T6"/>
                <a:gd fmla="*/ 655 h 823" name="T7"/>
                <a:gd fmla="*/ 26 w 127" name="T8"/>
                <a:gd fmla="*/ 741 h 823" name="T9"/>
                <a:gd fmla="*/ 6 w 127" name="T10"/>
                <a:gd fmla="*/ 817 h 823" name="T11"/>
                <a:gd fmla="*/ 18 w 127" name="T12"/>
                <a:gd fmla="*/ 814 h 823" name="T13"/>
                <a:gd fmla="*/ 45 w 127" name="T14"/>
                <a:gd fmla="*/ 728 h 823" name="T15"/>
                <a:gd fmla="*/ 85 w 127" name="T16"/>
                <a:gd fmla="*/ 637 h 823" name="T17"/>
                <a:gd fmla="*/ 125 w 127" name="T18"/>
                <a:gd fmla="*/ 411 h 823" name="T19"/>
                <a:gd fmla="*/ 102 w 127" name="T20"/>
                <a:gd fmla="*/ 189 h 823" name="T21"/>
                <a:gd fmla="*/ 30 w 127" name="T22"/>
                <a:gd fmla="*/ 6 h 823" name="T23"/>
                <a:gd fmla="*/ 19 w 127" name="T24"/>
                <a:gd fmla="*/ 9 h 823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823" w="127">
                  <a:moveTo>
                    <a:pt x="19" y="9"/>
                  </a:moveTo>
                  <a:cubicBezTo>
                    <a:pt x="41" y="68"/>
                    <a:pt x="73" y="125"/>
                    <a:pt x="89" y="186"/>
                  </a:cubicBezTo>
                  <a:cubicBezTo>
                    <a:pt x="110" y="263"/>
                    <a:pt x="116" y="346"/>
                    <a:pt x="113" y="426"/>
                  </a:cubicBezTo>
                  <a:cubicBezTo>
                    <a:pt x="110" y="505"/>
                    <a:pt x="95" y="582"/>
                    <a:pt x="67" y="655"/>
                  </a:cubicBezTo>
                  <a:cubicBezTo>
                    <a:pt x="55" y="685"/>
                    <a:pt x="41" y="713"/>
                    <a:pt x="26" y="741"/>
                  </a:cubicBezTo>
                  <a:cubicBezTo>
                    <a:pt x="14" y="764"/>
                    <a:pt x="0" y="791"/>
                    <a:pt x="6" y="817"/>
                  </a:cubicBezTo>
                  <a:cubicBezTo>
                    <a:pt x="8" y="823"/>
                    <a:pt x="19" y="820"/>
                    <a:pt x="18" y="814"/>
                  </a:cubicBezTo>
                  <a:cubicBezTo>
                    <a:pt x="11" y="784"/>
                    <a:pt x="31" y="753"/>
                    <a:pt x="45" y="728"/>
                  </a:cubicBezTo>
                  <a:cubicBezTo>
                    <a:pt x="60" y="699"/>
                    <a:pt x="74" y="668"/>
                    <a:pt x="85" y="637"/>
                  </a:cubicBezTo>
                  <a:cubicBezTo>
                    <a:pt x="111" y="564"/>
                    <a:pt x="122" y="488"/>
                    <a:pt x="125" y="411"/>
                  </a:cubicBezTo>
                  <a:cubicBezTo>
                    <a:pt x="127" y="337"/>
                    <a:pt x="119" y="261"/>
                    <a:pt x="102" y="189"/>
                  </a:cubicBezTo>
                  <a:cubicBezTo>
                    <a:pt x="87" y="125"/>
                    <a:pt x="53" y="67"/>
                    <a:pt x="30" y="6"/>
                  </a:cubicBezTo>
                  <a:cubicBezTo>
                    <a:pt x="28" y="0"/>
                    <a:pt x="17" y="4"/>
                    <a:pt x="19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113" name="Freeform 313">
              <a:extLst>
                <a:ext uri="{FF2B5EF4-FFF2-40B4-BE49-F238E27FC236}">
                  <a16:creationId xmlns:a16="http://schemas.microsoft.com/office/drawing/2014/main" id="{70F6943C-84EF-489B-A36F-AF2EB129BBD8}"/>
                </a:ext>
              </a:extLst>
            </p:cNvPr>
            <p:cNvSpPr/>
            <p:nvPr/>
          </p:nvSpPr>
          <p:spPr bwMode="auto">
            <a:xfrm>
              <a:off x="8722832" y="1064407"/>
              <a:ext cx="163116" cy="827597"/>
            </a:xfrm>
            <a:custGeom>
              <a:gdLst>
                <a:gd fmla="*/ 13 w 156" name="T0"/>
                <a:gd fmla="*/ 9 h 795" name="T1"/>
                <a:gd fmla="*/ 142 w 156" name="T2"/>
                <a:gd fmla="*/ 390 h 795" name="T3"/>
                <a:gd fmla="*/ 3 w 156" name="T4"/>
                <a:gd fmla="*/ 790 h 795" name="T5"/>
                <a:gd fmla="*/ 14 w 156" name="T6"/>
                <a:gd fmla="*/ 791 h 795" name="T7"/>
                <a:gd fmla="*/ 118 w 156" name="T8"/>
                <a:gd fmla="*/ 581 h 795" name="T9"/>
                <a:gd fmla="*/ 153 w 156" name="T10"/>
                <a:gd fmla="*/ 383 h 795" name="T11"/>
                <a:gd fmla="*/ 23 w 156" name="T12"/>
                <a:gd fmla="*/ 4 h 795" name="T13"/>
                <a:gd fmla="*/ 13 w 156" name="T14"/>
                <a:gd fmla="*/ 9 h 795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795" w="156">
                  <a:moveTo>
                    <a:pt x="13" y="9"/>
                  </a:moveTo>
                  <a:cubicBezTo>
                    <a:pt x="87" y="121"/>
                    <a:pt x="136" y="255"/>
                    <a:pt x="142" y="390"/>
                  </a:cubicBezTo>
                  <a:cubicBezTo>
                    <a:pt x="148" y="538"/>
                    <a:pt x="68" y="663"/>
                    <a:pt x="3" y="790"/>
                  </a:cubicBezTo>
                  <a:cubicBezTo>
                    <a:pt x="0" y="795"/>
                    <a:pt x="12" y="795"/>
                    <a:pt x="14" y="791"/>
                  </a:cubicBezTo>
                  <a:cubicBezTo>
                    <a:pt x="50" y="722"/>
                    <a:pt x="89" y="654"/>
                    <a:pt x="118" y="581"/>
                  </a:cubicBezTo>
                  <a:cubicBezTo>
                    <a:pt x="144" y="517"/>
                    <a:pt x="156" y="452"/>
                    <a:pt x="153" y="383"/>
                  </a:cubicBezTo>
                  <a:cubicBezTo>
                    <a:pt x="148" y="249"/>
                    <a:pt x="97" y="115"/>
                    <a:pt x="23" y="4"/>
                  </a:cubicBezTo>
                  <a:cubicBezTo>
                    <a:pt x="20" y="0"/>
                    <a:pt x="9" y="4"/>
                    <a:pt x="13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114" name="Freeform 314">
              <a:extLst>
                <a:ext uri="{FF2B5EF4-FFF2-40B4-BE49-F238E27FC236}">
                  <a16:creationId xmlns:a16="http://schemas.microsoft.com/office/drawing/2014/main" id="{DE337C37-0102-4CB2-B25B-D489910C56F2}"/>
                </a:ext>
              </a:extLst>
            </p:cNvPr>
            <p:cNvSpPr/>
            <p:nvPr/>
          </p:nvSpPr>
          <p:spPr bwMode="auto">
            <a:xfrm>
              <a:off x="8727983" y="1074709"/>
              <a:ext cx="199173" cy="813861"/>
            </a:xfrm>
            <a:custGeom>
              <a:gdLst>
                <a:gd fmla="*/ 45 w 191" name="T0"/>
                <a:gd fmla="*/ 9 h 782" name="T1"/>
                <a:gd fmla="*/ 105 w 191" name="T2"/>
                <a:gd fmla="*/ 117 h 782" name="T3"/>
                <a:gd fmla="*/ 173 w 191" name="T4"/>
                <a:gd fmla="*/ 327 h 782" name="T5"/>
                <a:gd fmla="*/ 139 w 191" name="T6"/>
                <a:gd fmla="*/ 579 h 782" name="T7"/>
                <a:gd fmla="*/ 5 w 191" name="T8"/>
                <a:gd fmla="*/ 776 h 782" name="T9"/>
                <a:gd fmla="*/ 14 w 191" name="T10"/>
                <a:gd fmla="*/ 779 h 782" name="T11"/>
                <a:gd fmla="*/ 148 w 191" name="T12"/>
                <a:gd fmla="*/ 586 h 782" name="T13"/>
                <a:gd fmla="*/ 186 w 191" name="T14"/>
                <a:gd fmla="*/ 338 h 782" name="T15"/>
                <a:gd fmla="*/ 157 w 191" name="T16"/>
                <a:gd fmla="*/ 210 h 782" name="T17"/>
                <a:gd fmla="*/ 120 w 191" name="T18"/>
                <a:gd fmla="*/ 121 h 782" name="T19"/>
                <a:gd fmla="*/ 56 w 191" name="T20"/>
                <a:gd fmla="*/ 5 h 782" name="T21"/>
                <a:gd fmla="*/ 45 w 191" name="T22"/>
                <a:gd fmla="*/ 9 h 782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782" w="191">
                  <a:moveTo>
                    <a:pt x="45" y="9"/>
                  </a:moveTo>
                  <a:cubicBezTo>
                    <a:pt x="68" y="43"/>
                    <a:pt x="86" y="81"/>
                    <a:pt x="105" y="117"/>
                  </a:cubicBezTo>
                  <a:cubicBezTo>
                    <a:pt x="139" y="182"/>
                    <a:pt x="165" y="254"/>
                    <a:pt x="173" y="327"/>
                  </a:cubicBezTo>
                  <a:cubicBezTo>
                    <a:pt x="182" y="412"/>
                    <a:pt x="169" y="499"/>
                    <a:pt x="139" y="579"/>
                  </a:cubicBezTo>
                  <a:cubicBezTo>
                    <a:pt x="111" y="654"/>
                    <a:pt x="61" y="719"/>
                    <a:pt x="5" y="776"/>
                  </a:cubicBezTo>
                  <a:cubicBezTo>
                    <a:pt x="0" y="781"/>
                    <a:pt x="11" y="782"/>
                    <a:pt x="14" y="779"/>
                  </a:cubicBezTo>
                  <a:cubicBezTo>
                    <a:pt x="70" y="723"/>
                    <a:pt x="118" y="660"/>
                    <a:pt x="148" y="586"/>
                  </a:cubicBezTo>
                  <a:cubicBezTo>
                    <a:pt x="180" y="507"/>
                    <a:pt x="191" y="422"/>
                    <a:pt x="186" y="338"/>
                  </a:cubicBezTo>
                  <a:cubicBezTo>
                    <a:pt x="182" y="294"/>
                    <a:pt x="173" y="251"/>
                    <a:pt x="157" y="210"/>
                  </a:cubicBezTo>
                  <a:cubicBezTo>
                    <a:pt x="146" y="181"/>
                    <a:pt x="134" y="150"/>
                    <a:pt x="120" y="121"/>
                  </a:cubicBezTo>
                  <a:cubicBezTo>
                    <a:pt x="100" y="82"/>
                    <a:pt x="80" y="41"/>
                    <a:pt x="56" y="5"/>
                  </a:cubicBezTo>
                  <a:cubicBezTo>
                    <a:pt x="53" y="0"/>
                    <a:pt x="42" y="5"/>
                    <a:pt x="4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115" name="Freeform 315">
              <a:extLst>
                <a:ext uri="{FF2B5EF4-FFF2-40B4-BE49-F238E27FC236}">
                  <a16:creationId xmlns:a16="http://schemas.microsoft.com/office/drawing/2014/main" id="{CD630EE4-16CB-4FB3-ACA3-BA303F05D46D}"/>
                </a:ext>
              </a:extLst>
            </p:cNvPr>
            <p:cNvSpPr/>
            <p:nvPr/>
          </p:nvSpPr>
          <p:spPr bwMode="auto">
            <a:xfrm>
              <a:off x="8497904" y="1019765"/>
              <a:ext cx="228362" cy="860221"/>
            </a:xfrm>
            <a:custGeom>
              <a:gdLst>
                <a:gd fmla="*/ 203 w 219" name="T0"/>
                <a:gd fmla="*/ 7 h 827" name="T1"/>
                <a:gd fmla="*/ 113 w 219" name="T2"/>
                <a:gd fmla="*/ 223 h 827" name="T3"/>
                <a:gd fmla="*/ 17 w 219" name="T4"/>
                <a:gd fmla="*/ 428 h 827" name="T5"/>
                <a:gd fmla="*/ 30 w 219" name="T6"/>
                <a:gd fmla="*/ 645 h 827" name="T7"/>
                <a:gd fmla="*/ 131 w 219" name="T8"/>
                <a:gd fmla="*/ 823 h 827" name="T9"/>
                <a:gd fmla="*/ 140 w 219" name="T10"/>
                <a:gd fmla="*/ 817 h 827" name="T11"/>
                <a:gd fmla="*/ 38 w 219" name="T12"/>
                <a:gd fmla="*/ 630 h 827" name="T13"/>
                <a:gd fmla="*/ 19 w 219" name="T14"/>
                <a:gd fmla="*/ 524 h 827" name="T15"/>
                <a:gd fmla="*/ 33 w 219" name="T16"/>
                <a:gd fmla="*/ 408 h 827" name="T17"/>
                <a:gd fmla="*/ 138 w 219" name="T18"/>
                <a:gd fmla="*/ 204 h 827" name="T19"/>
                <a:gd fmla="*/ 215 w 219" name="T20"/>
                <a:gd fmla="*/ 6 h 827" name="T21"/>
                <a:gd fmla="*/ 203 w 219" name="T22"/>
                <a:gd fmla="*/ 7 h 827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825" w="219">
                  <a:moveTo>
                    <a:pt x="203" y="7"/>
                  </a:moveTo>
                  <a:cubicBezTo>
                    <a:pt x="208" y="88"/>
                    <a:pt x="158" y="159"/>
                    <a:pt x="113" y="223"/>
                  </a:cubicBezTo>
                  <a:cubicBezTo>
                    <a:pt x="70" y="286"/>
                    <a:pt x="34" y="353"/>
                    <a:pt x="17" y="428"/>
                  </a:cubicBezTo>
                  <a:cubicBezTo>
                    <a:pt x="0" y="502"/>
                    <a:pt x="11" y="573"/>
                    <a:pt x="30" y="645"/>
                  </a:cubicBezTo>
                  <a:cubicBezTo>
                    <a:pt x="48" y="712"/>
                    <a:pt x="77" y="777"/>
                    <a:pt x="131" y="823"/>
                  </a:cubicBezTo>
                  <a:cubicBezTo>
                    <a:pt x="134" y="827"/>
                    <a:pt x="144" y="821"/>
                    <a:pt x="140" y="817"/>
                  </a:cubicBezTo>
                  <a:cubicBezTo>
                    <a:pt x="84" y="769"/>
                    <a:pt x="56" y="700"/>
                    <a:pt x="38" y="630"/>
                  </a:cubicBezTo>
                  <a:cubicBezTo>
                    <a:pt x="29" y="596"/>
                    <a:pt x="21" y="560"/>
                    <a:pt x="19" y="524"/>
                  </a:cubicBezTo>
                  <a:cubicBezTo>
                    <a:pt x="17" y="485"/>
                    <a:pt x="23" y="446"/>
                    <a:pt x="33" y="408"/>
                  </a:cubicBezTo>
                  <a:cubicBezTo>
                    <a:pt x="53" y="332"/>
                    <a:pt x="94" y="268"/>
                    <a:pt x="138" y="204"/>
                  </a:cubicBezTo>
                  <a:cubicBezTo>
                    <a:pt x="178" y="145"/>
                    <a:pt x="219" y="80"/>
                    <a:pt x="215" y="6"/>
                  </a:cubicBezTo>
                  <a:cubicBezTo>
                    <a:pt x="214" y="0"/>
                    <a:pt x="203" y="2"/>
                    <a:pt x="20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116" name="Freeform 316">
              <a:extLst>
                <a:ext uri="{FF2B5EF4-FFF2-40B4-BE49-F238E27FC236}">
                  <a16:creationId xmlns:a16="http://schemas.microsoft.com/office/drawing/2014/main" id="{18E2743B-5D40-4DDF-80DC-5F13220FE45E}"/>
                </a:ext>
              </a:extLst>
            </p:cNvPr>
            <p:cNvSpPr/>
            <p:nvPr/>
          </p:nvSpPr>
          <p:spPr bwMode="auto">
            <a:xfrm>
              <a:off x="9426804" y="959669"/>
              <a:ext cx="267853" cy="248966"/>
            </a:xfrm>
            <a:custGeom>
              <a:gdLst>
                <a:gd fmla="*/ 10 w 256" name="T0"/>
                <a:gd fmla="*/ 116 h 240" name="T1"/>
                <a:gd fmla="*/ 253 w 256" name="T2"/>
                <a:gd fmla="*/ 4 h 240" name="T3"/>
                <a:gd fmla="*/ 246 w 256" name="T4"/>
                <a:gd fmla="*/ 4 h 240" name="T5"/>
                <a:gd fmla="*/ 142 w 256" name="T6"/>
                <a:gd fmla="*/ 237 h 240" name="T7"/>
                <a:gd fmla="*/ 150 w 256" name="T8"/>
                <a:gd fmla="*/ 237 h 240" name="T9"/>
                <a:gd fmla="*/ 255 w 256" name="T10"/>
                <a:gd fmla="*/ 3 h 240" name="T11"/>
                <a:gd fmla="*/ 248 w 256" name="T12"/>
                <a:gd fmla="*/ 2 h 240" name="T13"/>
                <a:gd fmla="*/ 2 w 256" name="T14"/>
                <a:gd fmla="*/ 116 h 240" name="T15"/>
                <a:gd fmla="*/ 10 w 256" name="T16"/>
                <a:gd fmla="*/ 116 h 24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40" w="256">
                  <a:moveTo>
                    <a:pt x="10" y="116"/>
                  </a:moveTo>
                  <a:cubicBezTo>
                    <a:pt x="75" y="47"/>
                    <a:pt x="174" y="47"/>
                    <a:pt x="253" y="4"/>
                  </a:cubicBezTo>
                  <a:cubicBezTo>
                    <a:pt x="251" y="4"/>
                    <a:pt x="248" y="4"/>
                    <a:pt x="246" y="4"/>
                  </a:cubicBezTo>
                  <a:cubicBezTo>
                    <a:pt x="222" y="84"/>
                    <a:pt x="198" y="173"/>
                    <a:pt x="142" y="237"/>
                  </a:cubicBezTo>
                  <a:cubicBezTo>
                    <a:pt x="140" y="240"/>
                    <a:pt x="148" y="239"/>
                    <a:pt x="150" y="237"/>
                  </a:cubicBezTo>
                  <a:cubicBezTo>
                    <a:pt x="206" y="172"/>
                    <a:pt x="231" y="83"/>
                    <a:pt x="255" y="3"/>
                  </a:cubicBezTo>
                  <a:cubicBezTo>
                    <a:pt x="256" y="0"/>
                    <a:pt x="249" y="2"/>
                    <a:pt x="248" y="2"/>
                  </a:cubicBezTo>
                  <a:cubicBezTo>
                    <a:pt x="167" y="45"/>
                    <a:pt x="68" y="46"/>
                    <a:pt x="2" y="116"/>
                  </a:cubicBezTo>
                  <a:cubicBezTo>
                    <a:pt x="0" y="118"/>
                    <a:pt x="9" y="118"/>
                    <a:pt x="10" y="1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117" name="Freeform 317">
              <a:extLst>
                <a:ext uri="{FF2B5EF4-FFF2-40B4-BE49-F238E27FC236}">
                  <a16:creationId xmlns:a16="http://schemas.microsoft.com/office/drawing/2014/main" id="{A6423B97-4221-4DEB-8F58-20ABD8CD1CFB}"/>
                </a:ext>
              </a:extLst>
            </p:cNvPr>
            <p:cNvSpPr/>
            <p:nvPr/>
          </p:nvSpPr>
          <p:spPr bwMode="auto">
            <a:xfrm>
              <a:off x="9433672" y="964821"/>
              <a:ext cx="254117" cy="161399"/>
            </a:xfrm>
            <a:custGeom>
              <a:gdLst>
                <a:gd fmla="*/ 10 w 243" name="T0"/>
                <a:gd fmla="*/ 150 h 154" name="T1"/>
                <a:gd fmla="*/ 104 w 243" name="T2"/>
                <a:gd fmla="*/ 80 h 154" name="T3"/>
                <a:gd fmla="*/ 238 w 243" name="T4"/>
                <a:gd fmla="*/ 6 h 154" name="T5"/>
                <a:gd fmla="*/ 232 w 243" name="T6"/>
                <a:gd fmla="*/ 2 h 154" name="T7"/>
                <a:gd fmla="*/ 85 w 243" name="T8"/>
                <a:gd fmla="*/ 82 h 154" name="T9"/>
                <a:gd fmla="*/ 1 w 243" name="T10"/>
                <a:gd fmla="*/ 150 h 154" name="T11"/>
                <a:gd fmla="*/ 10 w 243" name="T12"/>
                <a:gd fmla="*/ 150 h 15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54" w="243">
                  <a:moveTo>
                    <a:pt x="10" y="150"/>
                  </a:moveTo>
                  <a:cubicBezTo>
                    <a:pt x="22" y="110"/>
                    <a:pt x="71" y="96"/>
                    <a:pt x="104" y="80"/>
                  </a:cubicBezTo>
                  <a:cubicBezTo>
                    <a:pt x="150" y="57"/>
                    <a:pt x="195" y="33"/>
                    <a:pt x="238" y="6"/>
                  </a:cubicBezTo>
                  <a:cubicBezTo>
                    <a:pt x="243" y="2"/>
                    <a:pt x="236" y="0"/>
                    <a:pt x="232" y="2"/>
                  </a:cubicBezTo>
                  <a:cubicBezTo>
                    <a:pt x="185" y="31"/>
                    <a:pt x="135" y="59"/>
                    <a:pt x="85" y="82"/>
                  </a:cubicBezTo>
                  <a:cubicBezTo>
                    <a:pt x="53" y="97"/>
                    <a:pt x="12" y="113"/>
                    <a:pt x="1" y="150"/>
                  </a:cubicBezTo>
                  <a:cubicBezTo>
                    <a:pt x="0" y="154"/>
                    <a:pt x="9" y="153"/>
                    <a:pt x="10" y="1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118" name="Freeform 318">
              <a:extLst>
                <a:ext uri="{FF2B5EF4-FFF2-40B4-BE49-F238E27FC236}">
                  <a16:creationId xmlns:a16="http://schemas.microsoft.com/office/drawing/2014/main" id="{6BF66516-1A19-4D51-A141-5387B9C214B2}"/>
                </a:ext>
              </a:extLst>
            </p:cNvPr>
            <p:cNvSpPr/>
            <p:nvPr/>
          </p:nvSpPr>
          <p:spPr bwMode="auto">
            <a:xfrm>
              <a:off x="9440540" y="963103"/>
              <a:ext cx="252401" cy="192305"/>
            </a:xfrm>
            <a:custGeom>
              <a:gdLst>
                <a:gd fmla="*/ 233 w 241" name="T0"/>
                <a:gd fmla="*/ 2 h 184" name="T1"/>
                <a:gd fmla="*/ 103 w 241" name="T2"/>
                <a:gd fmla="*/ 99 h 184" name="T3"/>
                <a:gd fmla="*/ 1 w 241" name="T4"/>
                <a:gd fmla="*/ 182 h 184" name="T5"/>
                <a:gd fmla="*/ 10 w 241" name="T6"/>
                <a:gd fmla="*/ 181 h 184" name="T7"/>
                <a:gd fmla="*/ 112 w 241" name="T8"/>
                <a:gd fmla="*/ 98 h 184" name="T9"/>
                <a:gd fmla="*/ 236 w 241" name="T10"/>
                <a:gd fmla="*/ 5 h 184" name="T11"/>
                <a:gd fmla="*/ 233 w 241" name="T12"/>
                <a:gd fmla="*/ 2 h 18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84" w="241">
                  <a:moveTo>
                    <a:pt x="233" y="2"/>
                  </a:moveTo>
                  <a:cubicBezTo>
                    <a:pt x="182" y="24"/>
                    <a:pt x="151" y="73"/>
                    <a:pt x="103" y="99"/>
                  </a:cubicBezTo>
                  <a:cubicBezTo>
                    <a:pt x="63" y="119"/>
                    <a:pt x="16" y="136"/>
                    <a:pt x="1" y="182"/>
                  </a:cubicBezTo>
                  <a:cubicBezTo>
                    <a:pt x="0" y="184"/>
                    <a:pt x="9" y="183"/>
                    <a:pt x="10" y="181"/>
                  </a:cubicBezTo>
                  <a:cubicBezTo>
                    <a:pt x="25" y="135"/>
                    <a:pt x="73" y="118"/>
                    <a:pt x="112" y="98"/>
                  </a:cubicBezTo>
                  <a:cubicBezTo>
                    <a:pt x="158" y="74"/>
                    <a:pt x="188" y="25"/>
                    <a:pt x="236" y="5"/>
                  </a:cubicBezTo>
                  <a:cubicBezTo>
                    <a:pt x="241" y="2"/>
                    <a:pt x="236" y="0"/>
                    <a:pt x="23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119" name="Freeform 319">
              <a:extLst>
                <a:ext uri="{FF2B5EF4-FFF2-40B4-BE49-F238E27FC236}">
                  <a16:creationId xmlns:a16="http://schemas.microsoft.com/office/drawing/2014/main" id="{D5CF6C7E-6B35-452D-B79A-EFF973ADB331}"/>
                </a:ext>
              </a:extLst>
            </p:cNvPr>
            <p:cNvSpPr/>
            <p:nvPr/>
          </p:nvSpPr>
          <p:spPr bwMode="auto">
            <a:xfrm>
              <a:off x="9438824" y="964821"/>
              <a:ext cx="248967" cy="221494"/>
            </a:xfrm>
            <a:custGeom>
              <a:gdLst>
                <a:gd fmla="*/ 228 w 239" name="T0"/>
                <a:gd fmla="*/ 3 h 213" name="T1"/>
                <a:gd fmla="*/ 120 w 239" name="T2"/>
                <a:gd fmla="*/ 119 h 213" name="T3"/>
                <a:gd fmla="*/ 3 w 239" name="T4"/>
                <a:gd fmla="*/ 207 h 213" name="T5"/>
                <a:gd fmla="*/ 10 w 239" name="T6"/>
                <a:gd fmla="*/ 210 h 213" name="T7"/>
                <a:gd fmla="*/ 131 w 239" name="T8"/>
                <a:gd fmla="*/ 119 h 213" name="T9"/>
                <a:gd fmla="*/ 234 w 239" name="T10"/>
                <a:gd fmla="*/ 7 h 213" name="T11"/>
                <a:gd fmla="*/ 228 w 239" name="T12"/>
                <a:gd fmla="*/ 3 h 21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13" w="239">
                  <a:moveTo>
                    <a:pt x="228" y="3"/>
                  </a:moveTo>
                  <a:cubicBezTo>
                    <a:pt x="186" y="35"/>
                    <a:pt x="162" y="86"/>
                    <a:pt x="120" y="119"/>
                  </a:cubicBezTo>
                  <a:cubicBezTo>
                    <a:pt x="82" y="149"/>
                    <a:pt x="33" y="166"/>
                    <a:pt x="3" y="207"/>
                  </a:cubicBezTo>
                  <a:cubicBezTo>
                    <a:pt x="0" y="212"/>
                    <a:pt x="8" y="213"/>
                    <a:pt x="10" y="210"/>
                  </a:cubicBezTo>
                  <a:cubicBezTo>
                    <a:pt x="41" y="168"/>
                    <a:pt x="91" y="150"/>
                    <a:pt x="131" y="119"/>
                  </a:cubicBezTo>
                  <a:cubicBezTo>
                    <a:pt x="171" y="87"/>
                    <a:pt x="193" y="38"/>
                    <a:pt x="234" y="7"/>
                  </a:cubicBezTo>
                  <a:cubicBezTo>
                    <a:pt x="239" y="3"/>
                    <a:pt x="232" y="0"/>
                    <a:pt x="22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120" name="Freeform 320">
              <a:extLst>
                <a:ext uri="{FF2B5EF4-FFF2-40B4-BE49-F238E27FC236}">
                  <a16:creationId xmlns:a16="http://schemas.microsoft.com/office/drawing/2014/main" id="{8F786B20-8908-43DC-87D6-93E219C8F6B6}"/>
                </a:ext>
              </a:extLst>
            </p:cNvPr>
            <p:cNvSpPr/>
            <p:nvPr/>
          </p:nvSpPr>
          <p:spPr bwMode="auto">
            <a:xfrm>
              <a:off x="9433672" y="964821"/>
              <a:ext cx="255835" cy="255834"/>
            </a:xfrm>
            <a:custGeom>
              <a:gdLst>
                <a:gd fmla="*/ 235 w 244" name="T0"/>
                <a:gd fmla="*/ 2 h 245" name="T1"/>
                <a:gd fmla="*/ 200 w 244" name="T2"/>
                <a:gd fmla="*/ 36 h 245" name="T3"/>
                <a:gd fmla="*/ 154 w 244" name="T4"/>
                <a:gd fmla="*/ 107 h 245" name="T5"/>
                <a:gd fmla="*/ 4 w 244" name="T6"/>
                <a:gd fmla="*/ 241 h 245" name="T7"/>
                <a:gd fmla="*/ 11 w 244" name="T8"/>
                <a:gd fmla="*/ 243 h 245" name="T9"/>
                <a:gd fmla="*/ 149 w 244" name="T10"/>
                <a:gd fmla="*/ 125 h 245" name="T11"/>
                <a:gd fmla="*/ 192 w 244" name="T12"/>
                <a:gd fmla="*/ 61 h 245" name="T13"/>
                <a:gd fmla="*/ 239 w 244" name="T14"/>
                <a:gd fmla="*/ 6 h 245" name="T15"/>
                <a:gd fmla="*/ 235 w 244" name="T16"/>
                <a:gd fmla="*/ 2 h 245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45" w="244">
                  <a:moveTo>
                    <a:pt x="235" y="2"/>
                  </a:moveTo>
                  <a:cubicBezTo>
                    <a:pt x="220" y="8"/>
                    <a:pt x="210" y="23"/>
                    <a:pt x="200" y="36"/>
                  </a:cubicBezTo>
                  <a:cubicBezTo>
                    <a:pt x="184" y="59"/>
                    <a:pt x="170" y="84"/>
                    <a:pt x="154" y="107"/>
                  </a:cubicBezTo>
                  <a:cubicBezTo>
                    <a:pt x="116" y="164"/>
                    <a:pt x="51" y="194"/>
                    <a:pt x="4" y="241"/>
                  </a:cubicBezTo>
                  <a:cubicBezTo>
                    <a:pt x="0" y="245"/>
                    <a:pt x="8" y="245"/>
                    <a:pt x="11" y="243"/>
                  </a:cubicBezTo>
                  <a:cubicBezTo>
                    <a:pt x="53" y="200"/>
                    <a:pt x="111" y="173"/>
                    <a:pt x="149" y="125"/>
                  </a:cubicBezTo>
                  <a:cubicBezTo>
                    <a:pt x="165" y="105"/>
                    <a:pt x="178" y="82"/>
                    <a:pt x="192" y="61"/>
                  </a:cubicBezTo>
                  <a:cubicBezTo>
                    <a:pt x="204" y="43"/>
                    <a:pt x="218" y="14"/>
                    <a:pt x="239" y="6"/>
                  </a:cubicBezTo>
                  <a:cubicBezTo>
                    <a:pt x="244" y="3"/>
                    <a:pt x="239" y="0"/>
                    <a:pt x="23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121" name="Freeform 321">
              <a:extLst>
                <a:ext uri="{FF2B5EF4-FFF2-40B4-BE49-F238E27FC236}">
                  <a16:creationId xmlns:a16="http://schemas.microsoft.com/office/drawing/2014/main" id="{26F84726-5421-4A4C-A21B-77176C063D83}"/>
                </a:ext>
              </a:extLst>
            </p:cNvPr>
            <p:cNvSpPr/>
            <p:nvPr/>
          </p:nvSpPr>
          <p:spPr bwMode="auto">
            <a:xfrm>
              <a:off x="9442258" y="963103"/>
              <a:ext cx="248967" cy="288457"/>
            </a:xfrm>
            <a:custGeom>
              <a:gdLst>
                <a:gd fmla="*/ 230 w 238" name="T0"/>
                <a:gd fmla="*/ 1 h 277" name="T1"/>
                <a:gd fmla="*/ 190 w 238" name="T2"/>
                <a:gd fmla="*/ 44 h 277" name="T3"/>
                <a:gd fmla="*/ 152 w 238" name="T4"/>
                <a:gd fmla="*/ 128 h 277" name="T5"/>
                <a:gd fmla="*/ 88 w 238" name="T6"/>
                <a:gd fmla="*/ 210 h 277" name="T7"/>
                <a:gd fmla="*/ 4 w 238" name="T8"/>
                <a:gd fmla="*/ 273 h 277" name="T9"/>
                <a:gd fmla="*/ 11 w 238" name="T10"/>
                <a:gd fmla="*/ 275 h 277" name="T11"/>
                <a:gd fmla="*/ 150 w 238" name="T12"/>
                <a:gd fmla="*/ 149 h 277" name="T13"/>
                <a:gd fmla="*/ 185 w 238" name="T14"/>
                <a:gd fmla="*/ 70 h 277" name="T15"/>
                <a:gd fmla="*/ 233 w 238" name="T16"/>
                <a:gd fmla="*/ 5 h 277" name="T17"/>
                <a:gd fmla="*/ 230 w 238" name="T18"/>
                <a:gd fmla="*/ 1 h 277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77" w="238">
                  <a:moveTo>
                    <a:pt x="230" y="1"/>
                  </a:moveTo>
                  <a:cubicBezTo>
                    <a:pt x="211" y="10"/>
                    <a:pt x="199" y="27"/>
                    <a:pt x="190" y="44"/>
                  </a:cubicBezTo>
                  <a:cubicBezTo>
                    <a:pt x="175" y="71"/>
                    <a:pt x="164" y="100"/>
                    <a:pt x="152" y="128"/>
                  </a:cubicBezTo>
                  <a:cubicBezTo>
                    <a:pt x="137" y="161"/>
                    <a:pt x="117" y="188"/>
                    <a:pt x="88" y="210"/>
                  </a:cubicBezTo>
                  <a:cubicBezTo>
                    <a:pt x="59" y="231"/>
                    <a:pt x="29" y="247"/>
                    <a:pt x="4" y="273"/>
                  </a:cubicBezTo>
                  <a:cubicBezTo>
                    <a:pt x="0" y="277"/>
                    <a:pt x="9" y="277"/>
                    <a:pt x="11" y="275"/>
                  </a:cubicBezTo>
                  <a:cubicBezTo>
                    <a:pt x="55" y="229"/>
                    <a:pt x="119" y="208"/>
                    <a:pt x="150" y="149"/>
                  </a:cubicBezTo>
                  <a:cubicBezTo>
                    <a:pt x="164" y="123"/>
                    <a:pt x="173" y="96"/>
                    <a:pt x="185" y="70"/>
                  </a:cubicBezTo>
                  <a:cubicBezTo>
                    <a:pt x="195" y="47"/>
                    <a:pt x="209" y="16"/>
                    <a:pt x="233" y="5"/>
                  </a:cubicBezTo>
                  <a:cubicBezTo>
                    <a:pt x="238" y="3"/>
                    <a:pt x="233" y="0"/>
                    <a:pt x="23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122" name="Freeform 322">
              <a:extLst>
                <a:ext uri="{FF2B5EF4-FFF2-40B4-BE49-F238E27FC236}">
                  <a16:creationId xmlns:a16="http://schemas.microsoft.com/office/drawing/2014/main" id="{2505A793-78F2-4426-94B7-9FE423C9B9D6}"/>
                </a:ext>
              </a:extLst>
            </p:cNvPr>
            <p:cNvSpPr/>
            <p:nvPr/>
          </p:nvSpPr>
          <p:spPr bwMode="auto">
            <a:xfrm>
              <a:off x="9531542" y="957953"/>
              <a:ext cx="166550" cy="257551"/>
            </a:xfrm>
            <a:custGeom>
              <a:gdLst>
                <a:gd fmla="*/ 149 w 159" name="T0"/>
                <a:gd fmla="*/ 2 h 248" name="T1"/>
                <a:gd fmla="*/ 101 w 159" name="T2"/>
                <a:gd fmla="*/ 106 h 248" name="T3"/>
                <a:gd fmla="*/ 4 w 159" name="T4"/>
                <a:gd fmla="*/ 241 h 248" name="T5"/>
                <a:gd fmla="*/ 10 w 159" name="T6"/>
                <a:gd fmla="*/ 245 h 248" name="T7"/>
                <a:gd fmla="*/ 96 w 159" name="T8"/>
                <a:gd fmla="*/ 135 h 248" name="T9"/>
                <a:gd fmla="*/ 120 w 159" name="T10"/>
                <a:gd fmla="*/ 75 h 248" name="T11"/>
                <a:gd fmla="*/ 154 w 159" name="T12"/>
                <a:gd fmla="*/ 6 h 248" name="T13"/>
                <a:gd fmla="*/ 149 w 159" name="T14"/>
                <a:gd fmla="*/ 2 h 248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248" w="159">
                  <a:moveTo>
                    <a:pt x="149" y="2"/>
                  </a:moveTo>
                  <a:cubicBezTo>
                    <a:pt x="116" y="26"/>
                    <a:pt x="115" y="71"/>
                    <a:pt x="101" y="106"/>
                  </a:cubicBezTo>
                  <a:cubicBezTo>
                    <a:pt x="81" y="157"/>
                    <a:pt x="48" y="207"/>
                    <a:pt x="4" y="241"/>
                  </a:cubicBezTo>
                  <a:cubicBezTo>
                    <a:pt x="0" y="245"/>
                    <a:pt x="7" y="248"/>
                    <a:pt x="10" y="245"/>
                  </a:cubicBezTo>
                  <a:cubicBezTo>
                    <a:pt x="47" y="215"/>
                    <a:pt x="74" y="177"/>
                    <a:pt x="96" y="135"/>
                  </a:cubicBezTo>
                  <a:cubicBezTo>
                    <a:pt x="106" y="116"/>
                    <a:pt x="114" y="96"/>
                    <a:pt x="120" y="75"/>
                  </a:cubicBezTo>
                  <a:cubicBezTo>
                    <a:pt x="127" y="49"/>
                    <a:pt x="132" y="23"/>
                    <a:pt x="154" y="6"/>
                  </a:cubicBezTo>
                  <a:cubicBezTo>
                    <a:pt x="159" y="3"/>
                    <a:pt x="152" y="0"/>
                    <a:pt x="14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123" name="Freeform 323">
              <a:extLst>
                <a:ext uri="{FF2B5EF4-FFF2-40B4-BE49-F238E27FC236}">
                  <a16:creationId xmlns:a16="http://schemas.microsoft.com/office/drawing/2014/main" id="{432F8496-9535-41E5-9158-17A9FCC37283}"/>
                </a:ext>
              </a:extLst>
            </p:cNvPr>
            <p:cNvSpPr/>
            <p:nvPr/>
          </p:nvSpPr>
          <p:spPr bwMode="auto">
            <a:xfrm>
              <a:off x="8454979" y="662628"/>
              <a:ext cx="520254" cy="460158"/>
            </a:xfrm>
            <a:custGeom>
              <a:gdLst>
                <a:gd fmla="*/ 4 w 498" name="T0"/>
                <a:gd fmla="*/ 440 h 442" name="T1"/>
                <a:gd fmla="*/ 33 w 498" name="T2"/>
                <a:gd fmla="*/ 312 h 442" name="T3"/>
                <a:gd fmla="*/ 108 w 498" name="T4"/>
                <a:gd fmla="*/ 194 h 442" name="T5"/>
                <a:gd fmla="*/ 200 w 498" name="T6"/>
                <a:gd fmla="*/ 119 h 442" name="T7"/>
                <a:gd fmla="*/ 232 w 498" name="T8"/>
                <a:gd fmla="*/ 4 h 442" name="T9"/>
                <a:gd fmla="*/ 228 w 498" name="T10"/>
                <a:gd fmla="*/ 5 h 442" name="T11"/>
                <a:gd fmla="*/ 369 w 498" name="T12"/>
                <a:gd fmla="*/ 179 h 442" name="T13"/>
                <a:gd fmla="*/ 495 w 498" name="T14"/>
                <a:gd fmla="*/ 393 h 442" name="T15"/>
                <a:gd fmla="*/ 498 w 498" name="T16"/>
                <a:gd fmla="*/ 393 h 442" name="T17"/>
                <a:gd fmla="*/ 400 w 498" name="T18"/>
                <a:gd fmla="*/ 200 h 442" name="T19"/>
                <a:gd fmla="*/ 240 w 498" name="T20"/>
                <a:gd fmla="*/ 42 h 442" name="T21"/>
                <a:gd fmla="*/ 233 w 498" name="T22"/>
                <a:gd fmla="*/ 15 h 442" name="T23"/>
                <a:gd fmla="*/ 229 w 498" name="T24"/>
                <a:gd fmla="*/ 23 h 442" name="T25"/>
                <a:gd fmla="*/ 228 w 498" name="T26"/>
                <a:gd fmla="*/ 42 h 442" name="T27"/>
                <a:gd fmla="*/ 197 w 498" name="T28"/>
                <a:gd fmla="*/ 118 h 442" name="T29"/>
                <a:gd fmla="*/ 92 w 498" name="T30"/>
                <a:gd fmla="*/ 206 h 442" name="T31"/>
                <a:gd fmla="*/ 30 w 498" name="T32"/>
                <a:gd fmla="*/ 312 h 442" name="T33"/>
                <a:gd fmla="*/ 0 w 498" name="T34"/>
                <a:gd fmla="*/ 440 h 442" name="T35"/>
                <a:gd fmla="*/ 4 w 498" name="T36"/>
                <a:gd fmla="*/ 440 h 442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442" w="498">
                  <a:moveTo>
                    <a:pt x="4" y="440"/>
                  </a:moveTo>
                  <a:cubicBezTo>
                    <a:pt x="6" y="396"/>
                    <a:pt x="17" y="353"/>
                    <a:pt x="33" y="312"/>
                  </a:cubicBezTo>
                  <a:cubicBezTo>
                    <a:pt x="50" y="270"/>
                    <a:pt x="74" y="226"/>
                    <a:pt x="108" y="194"/>
                  </a:cubicBezTo>
                  <a:cubicBezTo>
                    <a:pt x="137" y="167"/>
                    <a:pt x="176" y="152"/>
                    <a:pt x="200" y="119"/>
                  </a:cubicBezTo>
                  <a:cubicBezTo>
                    <a:pt x="224" y="86"/>
                    <a:pt x="236" y="44"/>
                    <a:pt x="232" y="4"/>
                  </a:cubicBezTo>
                  <a:cubicBezTo>
                    <a:pt x="231" y="2"/>
                    <a:pt x="228" y="3"/>
                    <a:pt x="228" y="5"/>
                  </a:cubicBezTo>
                  <a:cubicBezTo>
                    <a:pt x="238" y="88"/>
                    <a:pt x="309" y="131"/>
                    <a:pt x="369" y="179"/>
                  </a:cubicBezTo>
                  <a:cubicBezTo>
                    <a:pt x="437" y="232"/>
                    <a:pt x="493" y="303"/>
                    <a:pt x="495" y="393"/>
                  </a:cubicBezTo>
                  <a:cubicBezTo>
                    <a:pt x="495" y="395"/>
                    <a:pt x="498" y="395"/>
                    <a:pt x="498" y="393"/>
                  </a:cubicBezTo>
                  <a:cubicBezTo>
                    <a:pt x="497" y="316"/>
                    <a:pt x="456" y="251"/>
                    <a:pt x="400" y="200"/>
                  </a:cubicBezTo>
                  <a:cubicBezTo>
                    <a:pt x="345" y="150"/>
                    <a:pt x="269" y="114"/>
                    <a:pt x="240" y="42"/>
                  </a:cubicBezTo>
                  <a:cubicBezTo>
                    <a:pt x="237" y="33"/>
                    <a:pt x="235" y="24"/>
                    <a:pt x="233" y="15"/>
                  </a:cubicBezTo>
                  <a:cubicBezTo>
                    <a:pt x="230" y="0"/>
                    <a:pt x="229" y="20"/>
                    <a:pt x="229" y="23"/>
                  </a:cubicBezTo>
                  <a:cubicBezTo>
                    <a:pt x="229" y="29"/>
                    <a:pt x="229" y="36"/>
                    <a:pt x="228" y="42"/>
                  </a:cubicBezTo>
                  <a:cubicBezTo>
                    <a:pt x="224" y="69"/>
                    <a:pt x="212" y="95"/>
                    <a:pt x="197" y="118"/>
                  </a:cubicBezTo>
                  <a:cubicBezTo>
                    <a:pt x="171" y="156"/>
                    <a:pt x="123" y="173"/>
                    <a:pt x="92" y="206"/>
                  </a:cubicBezTo>
                  <a:cubicBezTo>
                    <a:pt x="64" y="236"/>
                    <a:pt x="45" y="275"/>
                    <a:pt x="30" y="312"/>
                  </a:cubicBezTo>
                  <a:cubicBezTo>
                    <a:pt x="13" y="353"/>
                    <a:pt x="2" y="396"/>
                    <a:pt x="0" y="440"/>
                  </a:cubicBezTo>
                  <a:cubicBezTo>
                    <a:pt x="0" y="442"/>
                    <a:pt x="4" y="442"/>
                    <a:pt x="4" y="4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124" name="Freeform 324">
              <a:extLst>
                <a:ext uri="{FF2B5EF4-FFF2-40B4-BE49-F238E27FC236}">
                  <a16:creationId xmlns:a16="http://schemas.microsoft.com/office/drawing/2014/main" id="{1F7B8774-A7EC-4AEC-B16C-57A9734162DC}"/>
                </a:ext>
              </a:extLst>
            </p:cNvPr>
            <p:cNvSpPr/>
            <p:nvPr/>
          </p:nvSpPr>
          <p:spPr bwMode="auto">
            <a:xfrm>
              <a:off x="8487602" y="667778"/>
              <a:ext cx="209475" cy="508234"/>
            </a:xfrm>
            <a:custGeom>
              <a:gdLst>
                <a:gd fmla="*/ 196 w 200" name="T0"/>
                <a:gd fmla="*/ 3 h 488" name="T1"/>
                <a:gd fmla="*/ 163 w 200" name="T2"/>
                <a:gd fmla="*/ 134 h 488" name="T3"/>
                <a:gd fmla="*/ 74 w 200" name="T4"/>
                <a:gd fmla="*/ 241 h 488" name="T5"/>
                <a:gd fmla="*/ 0 w 200" name="T6"/>
                <a:gd fmla="*/ 486 h 488" name="T7"/>
                <a:gd fmla="*/ 4 w 200" name="T8"/>
                <a:gd fmla="*/ 486 h 488" name="T9"/>
                <a:gd fmla="*/ 19 w 200" name="T10"/>
                <a:gd fmla="*/ 368 h 488" name="T11"/>
                <a:gd fmla="*/ 84 w 200" name="T12"/>
                <a:gd fmla="*/ 232 h 488" name="T13"/>
                <a:gd fmla="*/ 175 w 200" name="T14"/>
                <a:gd fmla="*/ 121 h 488" name="T15"/>
                <a:gd fmla="*/ 199 w 200" name="T16"/>
                <a:gd fmla="*/ 2 h 488" name="T17"/>
                <a:gd fmla="*/ 196 w 200" name="T18"/>
                <a:gd fmla="*/ 3 h 488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488" w="200">
                  <a:moveTo>
                    <a:pt x="196" y="3"/>
                  </a:moveTo>
                  <a:cubicBezTo>
                    <a:pt x="196" y="50"/>
                    <a:pt x="190" y="95"/>
                    <a:pt x="163" y="134"/>
                  </a:cubicBezTo>
                  <a:cubicBezTo>
                    <a:pt x="137" y="172"/>
                    <a:pt x="101" y="203"/>
                    <a:pt x="74" y="241"/>
                  </a:cubicBezTo>
                  <a:cubicBezTo>
                    <a:pt x="22" y="313"/>
                    <a:pt x="7" y="399"/>
                    <a:pt x="0" y="486"/>
                  </a:cubicBezTo>
                  <a:cubicBezTo>
                    <a:pt x="0" y="488"/>
                    <a:pt x="4" y="487"/>
                    <a:pt x="4" y="486"/>
                  </a:cubicBezTo>
                  <a:cubicBezTo>
                    <a:pt x="7" y="446"/>
                    <a:pt x="12" y="406"/>
                    <a:pt x="19" y="368"/>
                  </a:cubicBezTo>
                  <a:cubicBezTo>
                    <a:pt x="30" y="318"/>
                    <a:pt x="54" y="272"/>
                    <a:pt x="84" y="232"/>
                  </a:cubicBezTo>
                  <a:cubicBezTo>
                    <a:pt x="112" y="193"/>
                    <a:pt x="150" y="162"/>
                    <a:pt x="175" y="121"/>
                  </a:cubicBezTo>
                  <a:cubicBezTo>
                    <a:pt x="197" y="85"/>
                    <a:pt x="200" y="43"/>
                    <a:pt x="199" y="2"/>
                  </a:cubicBezTo>
                  <a:cubicBezTo>
                    <a:pt x="199" y="0"/>
                    <a:pt x="196" y="1"/>
                    <a:pt x="196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125" name="Freeform 325">
              <a:extLst>
                <a:ext uri="{FF2B5EF4-FFF2-40B4-BE49-F238E27FC236}">
                  <a16:creationId xmlns:a16="http://schemas.microsoft.com/office/drawing/2014/main" id="{DA117A99-E3D4-418D-9402-8FAFE6854557}"/>
                </a:ext>
              </a:extLst>
            </p:cNvPr>
            <p:cNvSpPr/>
            <p:nvPr/>
          </p:nvSpPr>
          <p:spPr bwMode="auto">
            <a:xfrm>
              <a:off x="8530527" y="695250"/>
              <a:ext cx="166550" cy="496215"/>
            </a:xfrm>
            <a:custGeom>
              <a:gdLst>
                <a:gd fmla="*/ 156 w 160" name="T0"/>
                <a:gd fmla="*/ 2 h 477" name="T1"/>
                <a:gd fmla="*/ 133 w 160" name="T2"/>
                <a:gd fmla="*/ 133 h 477" name="T3"/>
                <a:gd fmla="*/ 65 w 160" name="T4"/>
                <a:gd fmla="*/ 246 h 477" name="T5"/>
                <a:gd fmla="*/ 6 w 160" name="T6"/>
                <a:gd fmla="*/ 476 h 477" name="T7"/>
                <a:gd fmla="*/ 10 w 160" name="T8"/>
                <a:gd fmla="*/ 475 h 477" name="T9"/>
                <a:gd fmla="*/ 23 w 160" name="T10"/>
                <a:gd fmla="*/ 341 h 477" name="T11"/>
                <a:gd fmla="*/ 78 w 160" name="T12"/>
                <a:gd fmla="*/ 232 h 477" name="T13"/>
                <a:gd fmla="*/ 139 w 160" name="T14"/>
                <a:gd fmla="*/ 128 h 477" name="T15"/>
                <a:gd fmla="*/ 159 w 160" name="T16"/>
                <a:gd fmla="*/ 2 h 477" name="T17"/>
                <a:gd fmla="*/ 156 w 160" name="T18"/>
                <a:gd fmla="*/ 2 h 477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477" w="160">
                  <a:moveTo>
                    <a:pt x="156" y="2"/>
                  </a:moveTo>
                  <a:cubicBezTo>
                    <a:pt x="157" y="47"/>
                    <a:pt x="150" y="91"/>
                    <a:pt x="133" y="133"/>
                  </a:cubicBezTo>
                  <a:cubicBezTo>
                    <a:pt x="116" y="174"/>
                    <a:pt x="89" y="209"/>
                    <a:pt x="65" y="246"/>
                  </a:cubicBezTo>
                  <a:cubicBezTo>
                    <a:pt x="20" y="316"/>
                    <a:pt x="0" y="392"/>
                    <a:pt x="6" y="476"/>
                  </a:cubicBezTo>
                  <a:cubicBezTo>
                    <a:pt x="7" y="477"/>
                    <a:pt x="10" y="477"/>
                    <a:pt x="10" y="475"/>
                  </a:cubicBezTo>
                  <a:cubicBezTo>
                    <a:pt x="7" y="430"/>
                    <a:pt x="9" y="385"/>
                    <a:pt x="23" y="341"/>
                  </a:cubicBezTo>
                  <a:cubicBezTo>
                    <a:pt x="35" y="302"/>
                    <a:pt x="55" y="266"/>
                    <a:pt x="78" y="232"/>
                  </a:cubicBezTo>
                  <a:cubicBezTo>
                    <a:pt x="101" y="198"/>
                    <a:pt x="123" y="166"/>
                    <a:pt x="139" y="128"/>
                  </a:cubicBezTo>
                  <a:cubicBezTo>
                    <a:pt x="155" y="88"/>
                    <a:pt x="160" y="45"/>
                    <a:pt x="159" y="2"/>
                  </a:cubicBezTo>
                  <a:cubicBezTo>
                    <a:pt x="159" y="0"/>
                    <a:pt x="156" y="0"/>
                    <a:pt x="15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126" name="Freeform 326">
              <a:extLst>
                <a:ext uri="{FF2B5EF4-FFF2-40B4-BE49-F238E27FC236}">
                  <a16:creationId xmlns:a16="http://schemas.microsoft.com/office/drawing/2014/main" id="{9278E2C2-DA0F-4888-9815-F08388E14DFE}"/>
                </a:ext>
              </a:extLst>
            </p:cNvPr>
            <p:cNvSpPr/>
            <p:nvPr/>
          </p:nvSpPr>
          <p:spPr bwMode="auto">
            <a:xfrm>
              <a:off x="8559717" y="700402"/>
              <a:ext cx="139078" cy="473894"/>
            </a:xfrm>
            <a:custGeom>
              <a:gdLst>
                <a:gd fmla="*/ 129 w 133" name="T0"/>
                <a:gd fmla="*/ 1 h 456" name="T1"/>
                <a:gd fmla="*/ 77 w 133" name="T2"/>
                <a:gd fmla="*/ 234 h 456" name="T3"/>
                <a:gd fmla="*/ 5 w 133" name="T4"/>
                <a:gd fmla="*/ 455 h 456" name="T5"/>
                <a:gd fmla="*/ 9 w 133" name="T6"/>
                <a:gd fmla="*/ 454 h 456" name="T7"/>
                <a:gd fmla="*/ 83 w 133" name="T8"/>
                <a:gd fmla="*/ 228 h 456" name="T9"/>
                <a:gd fmla="*/ 133 w 133" name="T10"/>
                <a:gd fmla="*/ 0 h 456" name="T11"/>
                <a:gd fmla="*/ 129 w 133" name="T12"/>
                <a:gd fmla="*/ 1 h 45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56" w="133">
                  <a:moveTo>
                    <a:pt x="129" y="1"/>
                  </a:moveTo>
                  <a:cubicBezTo>
                    <a:pt x="129" y="81"/>
                    <a:pt x="115" y="163"/>
                    <a:pt x="77" y="234"/>
                  </a:cubicBezTo>
                  <a:cubicBezTo>
                    <a:pt x="40" y="304"/>
                    <a:pt x="0" y="374"/>
                    <a:pt x="5" y="455"/>
                  </a:cubicBezTo>
                  <a:cubicBezTo>
                    <a:pt x="5" y="456"/>
                    <a:pt x="9" y="455"/>
                    <a:pt x="9" y="454"/>
                  </a:cubicBezTo>
                  <a:cubicBezTo>
                    <a:pt x="3" y="371"/>
                    <a:pt x="45" y="299"/>
                    <a:pt x="83" y="228"/>
                  </a:cubicBezTo>
                  <a:cubicBezTo>
                    <a:pt x="121" y="160"/>
                    <a:pt x="132" y="77"/>
                    <a:pt x="133" y="0"/>
                  </a:cubicBezTo>
                  <a:cubicBezTo>
                    <a:pt x="133" y="0"/>
                    <a:pt x="129" y="0"/>
                    <a:pt x="12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127" name="Freeform 327">
              <a:extLst>
                <a:ext uri="{FF2B5EF4-FFF2-40B4-BE49-F238E27FC236}">
                  <a16:creationId xmlns:a16="http://schemas.microsoft.com/office/drawing/2014/main" id="{1D4C6B9D-86AE-4986-BFD7-CE408E69C473}"/>
                </a:ext>
              </a:extLst>
            </p:cNvPr>
            <p:cNvSpPr/>
            <p:nvPr/>
          </p:nvSpPr>
          <p:spPr bwMode="auto">
            <a:xfrm>
              <a:off x="8611227" y="727874"/>
              <a:ext cx="89284" cy="401779"/>
            </a:xfrm>
            <a:custGeom>
              <a:gdLst>
                <a:gd fmla="*/ 82 w 86" name="T0"/>
                <a:gd fmla="*/ 2 h 386" name="T1"/>
                <a:gd fmla="*/ 7 w 86" name="T2"/>
                <a:gd fmla="*/ 385 h 386" name="T3"/>
                <a:gd fmla="*/ 11 w 86" name="T4"/>
                <a:gd fmla="*/ 384 h 386" name="T5"/>
                <a:gd fmla="*/ 85 w 86" name="T6"/>
                <a:gd fmla="*/ 1 h 386" name="T7"/>
                <a:gd fmla="*/ 82 w 86" name="T8"/>
                <a:gd fmla="*/ 2 h 38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86" w="86">
                  <a:moveTo>
                    <a:pt x="82" y="2"/>
                  </a:moveTo>
                  <a:cubicBezTo>
                    <a:pt x="83" y="134"/>
                    <a:pt x="0" y="252"/>
                    <a:pt x="7" y="385"/>
                  </a:cubicBezTo>
                  <a:cubicBezTo>
                    <a:pt x="7" y="386"/>
                    <a:pt x="11" y="385"/>
                    <a:pt x="11" y="384"/>
                  </a:cubicBezTo>
                  <a:cubicBezTo>
                    <a:pt x="3" y="251"/>
                    <a:pt x="86" y="134"/>
                    <a:pt x="85" y="1"/>
                  </a:cubicBezTo>
                  <a:cubicBezTo>
                    <a:pt x="85" y="0"/>
                    <a:pt x="82" y="1"/>
                    <a:pt x="8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128" name="Freeform 328">
              <a:extLst>
                <a:ext uri="{FF2B5EF4-FFF2-40B4-BE49-F238E27FC236}">
                  <a16:creationId xmlns:a16="http://schemas.microsoft.com/office/drawing/2014/main" id="{F7275CBA-D29C-4636-838E-FC97D3331FF8}"/>
                </a:ext>
              </a:extLst>
            </p:cNvPr>
            <p:cNvSpPr/>
            <p:nvPr/>
          </p:nvSpPr>
          <p:spPr bwMode="auto">
            <a:xfrm>
              <a:off x="8667887" y="710704"/>
              <a:ext cx="32624" cy="374307"/>
            </a:xfrm>
            <a:custGeom>
              <a:gdLst>
                <a:gd fmla="*/ 26 w 31" name="T0"/>
                <a:gd fmla="*/ 2 h 360" name="T1"/>
                <a:gd fmla="*/ 0 w 31" name="T2"/>
                <a:gd fmla="*/ 360 h 360" name="T3"/>
                <a:gd fmla="*/ 3 w 31" name="T4"/>
                <a:gd fmla="*/ 359 h 360" name="T5"/>
                <a:gd fmla="*/ 30 w 31" name="T6"/>
                <a:gd fmla="*/ 1 h 360" name="T7"/>
                <a:gd fmla="*/ 26 w 31" name="T8"/>
                <a:gd fmla="*/ 2 h 36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60" w="31">
                  <a:moveTo>
                    <a:pt x="26" y="2"/>
                  </a:moveTo>
                  <a:cubicBezTo>
                    <a:pt x="28" y="122"/>
                    <a:pt x="0" y="240"/>
                    <a:pt x="0" y="360"/>
                  </a:cubicBezTo>
                  <a:cubicBezTo>
                    <a:pt x="0" y="360"/>
                    <a:pt x="3" y="360"/>
                    <a:pt x="3" y="359"/>
                  </a:cubicBezTo>
                  <a:cubicBezTo>
                    <a:pt x="4" y="239"/>
                    <a:pt x="31" y="121"/>
                    <a:pt x="30" y="1"/>
                  </a:cubicBezTo>
                  <a:cubicBezTo>
                    <a:pt x="30" y="0"/>
                    <a:pt x="26" y="1"/>
                    <a:pt x="2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129" name="Freeform 329">
              <a:extLst>
                <a:ext uri="{FF2B5EF4-FFF2-40B4-BE49-F238E27FC236}">
                  <a16:creationId xmlns:a16="http://schemas.microsoft.com/office/drawing/2014/main" id="{EED51F02-8B7F-4C2D-96D1-5A6998698D2E}"/>
                </a:ext>
              </a:extLst>
            </p:cNvPr>
            <p:cNvSpPr/>
            <p:nvPr/>
          </p:nvSpPr>
          <p:spPr bwMode="auto">
            <a:xfrm>
              <a:off x="8691926" y="688382"/>
              <a:ext cx="13736" cy="365723"/>
            </a:xfrm>
            <a:custGeom>
              <a:gdLst>
                <a:gd fmla="*/ 4 w 14" name="T0"/>
                <a:gd fmla="*/ 2 h 352" name="T1"/>
                <a:gd fmla="*/ 9 w 14" name="T2"/>
                <a:gd fmla="*/ 170 h 352" name="T3"/>
                <a:gd fmla="*/ 5 w 14" name="T4"/>
                <a:gd fmla="*/ 350 h 352" name="T5"/>
                <a:gd fmla="*/ 8 w 14" name="T6"/>
                <a:gd fmla="*/ 349 h 352" name="T7"/>
                <a:gd fmla="*/ 13 w 14" name="T8"/>
                <a:gd fmla="*/ 169 h 352" name="T9"/>
                <a:gd fmla="*/ 8 w 14" name="T10"/>
                <a:gd fmla="*/ 2 h 352" name="T11"/>
                <a:gd fmla="*/ 4 w 14" name="T12"/>
                <a:gd fmla="*/ 2 h 35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52" w="14">
                  <a:moveTo>
                    <a:pt x="4" y="2"/>
                  </a:moveTo>
                  <a:cubicBezTo>
                    <a:pt x="2" y="58"/>
                    <a:pt x="10" y="114"/>
                    <a:pt x="9" y="170"/>
                  </a:cubicBezTo>
                  <a:cubicBezTo>
                    <a:pt x="9" y="230"/>
                    <a:pt x="0" y="290"/>
                    <a:pt x="5" y="350"/>
                  </a:cubicBezTo>
                  <a:cubicBezTo>
                    <a:pt x="5" y="352"/>
                    <a:pt x="8" y="351"/>
                    <a:pt x="8" y="349"/>
                  </a:cubicBezTo>
                  <a:cubicBezTo>
                    <a:pt x="4" y="289"/>
                    <a:pt x="12" y="229"/>
                    <a:pt x="13" y="169"/>
                  </a:cubicBezTo>
                  <a:cubicBezTo>
                    <a:pt x="14" y="113"/>
                    <a:pt x="6" y="58"/>
                    <a:pt x="8" y="2"/>
                  </a:cubicBezTo>
                  <a:cubicBezTo>
                    <a:pt x="8" y="0"/>
                    <a:pt x="4" y="0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130" name="Freeform 330">
              <a:extLst>
                <a:ext uri="{FF2B5EF4-FFF2-40B4-BE49-F238E27FC236}">
                  <a16:creationId xmlns:a16="http://schemas.microsoft.com/office/drawing/2014/main" id="{DBA519FF-FB2E-4E09-AA79-290402ADD381}"/>
                </a:ext>
              </a:extLst>
            </p:cNvPr>
            <p:cNvSpPr/>
            <p:nvPr/>
          </p:nvSpPr>
          <p:spPr bwMode="auto">
            <a:xfrm>
              <a:off x="8697077" y="705552"/>
              <a:ext cx="51510" cy="329665"/>
            </a:xfrm>
            <a:custGeom>
              <a:gdLst>
                <a:gd fmla="*/ 0 w 50" name="T0"/>
                <a:gd fmla="*/ 2 h 317" name="T1"/>
                <a:gd fmla="*/ 24 w 50" name="T2"/>
                <a:gd fmla="*/ 316 h 317" name="T3"/>
                <a:gd fmla="*/ 27 w 50" name="T4"/>
                <a:gd fmla="*/ 316 h 317" name="T5"/>
                <a:gd fmla="*/ 4 w 50" name="T6"/>
                <a:gd fmla="*/ 1 h 317" name="T7"/>
                <a:gd fmla="*/ 0 w 50" name="T8"/>
                <a:gd fmla="*/ 2 h 31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17" w="50">
                  <a:moveTo>
                    <a:pt x="0" y="2"/>
                  </a:moveTo>
                  <a:cubicBezTo>
                    <a:pt x="10" y="105"/>
                    <a:pt x="47" y="213"/>
                    <a:pt x="24" y="316"/>
                  </a:cubicBezTo>
                  <a:cubicBezTo>
                    <a:pt x="23" y="317"/>
                    <a:pt x="27" y="317"/>
                    <a:pt x="27" y="316"/>
                  </a:cubicBezTo>
                  <a:cubicBezTo>
                    <a:pt x="50" y="213"/>
                    <a:pt x="14" y="104"/>
                    <a:pt x="4" y="1"/>
                  </a:cubicBezTo>
                  <a:cubicBezTo>
                    <a:pt x="4" y="0"/>
                    <a:pt x="0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131" name="Freeform 331">
              <a:extLst>
                <a:ext uri="{FF2B5EF4-FFF2-40B4-BE49-F238E27FC236}">
                  <a16:creationId xmlns:a16="http://schemas.microsoft.com/office/drawing/2014/main" id="{0B876842-F474-4A34-AFEA-C19A66AF8067}"/>
                </a:ext>
              </a:extLst>
            </p:cNvPr>
            <p:cNvSpPr/>
            <p:nvPr/>
          </p:nvSpPr>
          <p:spPr bwMode="auto">
            <a:xfrm>
              <a:off x="8688492" y="683232"/>
              <a:ext cx="82416" cy="396629"/>
            </a:xfrm>
            <a:custGeom>
              <a:gdLst>
                <a:gd fmla="*/ 6 w 79" name="T0"/>
                <a:gd fmla="*/ 1 h 382" name="T1"/>
                <a:gd fmla="*/ 15 w 79" name="T2"/>
                <a:gd fmla="*/ 63 h 382" name="T3"/>
                <a:gd fmla="*/ 49 w 79" name="T4"/>
                <a:gd fmla="*/ 145 h 382" name="T5"/>
                <a:gd fmla="*/ 67 w 79" name="T6"/>
                <a:gd fmla="*/ 245 h 382" name="T7"/>
                <a:gd fmla="*/ 75 w 79" name="T8"/>
                <a:gd fmla="*/ 381 h 382" name="T9"/>
                <a:gd fmla="*/ 79 w 79" name="T10"/>
                <a:gd fmla="*/ 380 h 382" name="T11"/>
                <a:gd fmla="*/ 72 w 79" name="T12"/>
                <a:gd fmla="*/ 251 h 382" name="T13"/>
                <a:gd fmla="*/ 54 w 79" name="T14"/>
                <a:gd fmla="*/ 148 h 382" name="T15"/>
                <a:gd fmla="*/ 22 w 79" name="T16"/>
                <a:gd fmla="*/ 72 h 382" name="T17"/>
                <a:gd fmla="*/ 10 w 79" name="T18"/>
                <a:gd fmla="*/ 1 h 382" name="T19"/>
                <a:gd fmla="*/ 6 w 79" name="T20"/>
                <a:gd fmla="*/ 1 h 382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382" w="79">
                  <a:moveTo>
                    <a:pt x="6" y="1"/>
                  </a:moveTo>
                  <a:cubicBezTo>
                    <a:pt x="0" y="22"/>
                    <a:pt x="8" y="44"/>
                    <a:pt x="15" y="63"/>
                  </a:cubicBezTo>
                  <a:cubicBezTo>
                    <a:pt x="25" y="91"/>
                    <a:pt x="38" y="118"/>
                    <a:pt x="49" y="145"/>
                  </a:cubicBezTo>
                  <a:cubicBezTo>
                    <a:pt x="61" y="177"/>
                    <a:pt x="64" y="211"/>
                    <a:pt x="67" y="245"/>
                  </a:cubicBezTo>
                  <a:cubicBezTo>
                    <a:pt x="73" y="290"/>
                    <a:pt x="74" y="336"/>
                    <a:pt x="75" y="381"/>
                  </a:cubicBezTo>
                  <a:cubicBezTo>
                    <a:pt x="75" y="382"/>
                    <a:pt x="79" y="381"/>
                    <a:pt x="79" y="380"/>
                  </a:cubicBezTo>
                  <a:cubicBezTo>
                    <a:pt x="78" y="337"/>
                    <a:pt x="76" y="294"/>
                    <a:pt x="72" y="251"/>
                  </a:cubicBezTo>
                  <a:cubicBezTo>
                    <a:pt x="68" y="217"/>
                    <a:pt x="65" y="181"/>
                    <a:pt x="54" y="148"/>
                  </a:cubicBezTo>
                  <a:cubicBezTo>
                    <a:pt x="44" y="122"/>
                    <a:pt x="32" y="97"/>
                    <a:pt x="22" y="72"/>
                  </a:cubicBezTo>
                  <a:cubicBezTo>
                    <a:pt x="14" y="50"/>
                    <a:pt x="3" y="23"/>
                    <a:pt x="10" y="1"/>
                  </a:cubicBezTo>
                  <a:cubicBezTo>
                    <a:pt x="10" y="0"/>
                    <a:pt x="6" y="0"/>
                    <a:pt x="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132" name="Freeform 332">
              <a:extLst>
                <a:ext uri="{FF2B5EF4-FFF2-40B4-BE49-F238E27FC236}">
                  <a16:creationId xmlns:a16="http://schemas.microsoft.com/office/drawing/2014/main" id="{1057CCDB-0DC8-4770-8846-B39C0FBF960F}"/>
                </a:ext>
              </a:extLst>
            </p:cNvPr>
            <p:cNvSpPr/>
            <p:nvPr/>
          </p:nvSpPr>
          <p:spPr bwMode="auto">
            <a:xfrm>
              <a:off x="8693643" y="705552"/>
              <a:ext cx="127058" cy="401779"/>
            </a:xfrm>
            <a:custGeom>
              <a:gdLst>
                <a:gd fmla="*/ 1 w 122" name="T0"/>
                <a:gd fmla="*/ 2 h 386" name="T1"/>
                <a:gd fmla="*/ 39 w 122" name="T2"/>
                <a:gd fmla="*/ 86 h 386" name="T3"/>
                <a:gd fmla="*/ 90 w 122" name="T4"/>
                <a:gd fmla="*/ 185 h 386" name="T5"/>
                <a:gd fmla="*/ 112 w 122" name="T6"/>
                <a:gd fmla="*/ 385 h 386" name="T7"/>
                <a:gd fmla="*/ 115 w 122" name="T8"/>
                <a:gd fmla="*/ 384 h 386" name="T9"/>
                <a:gd fmla="*/ 96 w 122" name="T10"/>
                <a:gd fmla="*/ 191 h 386" name="T11"/>
                <a:gd fmla="*/ 52 w 122" name="T12"/>
                <a:gd fmla="*/ 101 h 386" name="T13"/>
                <a:gd fmla="*/ 4 w 122" name="T14"/>
                <a:gd fmla="*/ 1 h 386" name="T15"/>
                <a:gd fmla="*/ 1 w 122" name="T16"/>
                <a:gd fmla="*/ 2 h 386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86" w="122">
                  <a:moveTo>
                    <a:pt x="1" y="2"/>
                  </a:moveTo>
                  <a:cubicBezTo>
                    <a:pt x="12" y="31"/>
                    <a:pt x="23" y="59"/>
                    <a:pt x="39" y="86"/>
                  </a:cubicBezTo>
                  <a:cubicBezTo>
                    <a:pt x="59" y="118"/>
                    <a:pt x="78" y="149"/>
                    <a:pt x="90" y="185"/>
                  </a:cubicBezTo>
                  <a:cubicBezTo>
                    <a:pt x="112" y="248"/>
                    <a:pt x="118" y="318"/>
                    <a:pt x="112" y="385"/>
                  </a:cubicBezTo>
                  <a:cubicBezTo>
                    <a:pt x="111" y="386"/>
                    <a:pt x="115" y="386"/>
                    <a:pt x="115" y="384"/>
                  </a:cubicBezTo>
                  <a:cubicBezTo>
                    <a:pt x="122" y="319"/>
                    <a:pt x="115" y="253"/>
                    <a:pt x="96" y="191"/>
                  </a:cubicBezTo>
                  <a:cubicBezTo>
                    <a:pt x="86" y="158"/>
                    <a:pt x="71" y="129"/>
                    <a:pt x="52" y="101"/>
                  </a:cubicBezTo>
                  <a:cubicBezTo>
                    <a:pt x="32" y="69"/>
                    <a:pt x="18" y="36"/>
                    <a:pt x="4" y="1"/>
                  </a:cubicBezTo>
                  <a:cubicBezTo>
                    <a:pt x="4" y="0"/>
                    <a:pt x="0" y="1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133" name="Freeform 333">
              <a:extLst>
                <a:ext uri="{FF2B5EF4-FFF2-40B4-BE49-F238E27FC236}">
                  <a16:creationId xmlns:a16="http://schemas.microsoft.com/office/drawing/2014/main" id="{356B7531-282C-4D46-9134-8B66077922DD}"/>
                </a:ext>
              </a:extLst>
            </p:cNvPr>
            <p:cNvSpPr/>
            <p:nvPr/>
          </p:nvSpPr>
          <p:spPr bwMode="auto">
            <a:xfrm>
              <a:off x="8697077" y="695250"/>
              <a:ext cx="164833" cy="441271"/>
            </a:xfrm>
            <a:custGeom>
              <a:gdLst>
                <a:gd fmla="*/ 0 w 157" name="T0"/>
                <a:gd fmla="*/ 2 h 425" name="T1"/>
                <a:gd fmla="*/ 32 w 157" name="T2"/>
                <a:gd fmla="*/ 73 h 425" name="T3"/>
                <a:gd fmla="*/ 95 w 157" name="T4"/>
                <a:gd fmla="*/ 166 h 425" name="T5"/>
                <a:gd fmla="*/ 142 w 157" name="T6"/>
                <a:gd fmla="*/ 264 h 425" name="T7"/>
                <a:gd fmla="*/ 152 w 157" name="T8"/>
                <a:gd fmla="*/ 423 h 425" name="T9"/>
                <a:gd fmla="*/ 155 w 157" name="T10"/>
                <a:gd fmla="*/ 423 h 425" name="T11"/>
                <a:gd fmla="*/ 149 w 157" name="T12"/>
                <a:gd fmla="*/ 277 h 425" name="T13"/>
                <a:gd fmla="*/ 110 w 157" name="T14"/>
                <a:gd fmla="*/ 181 h 425" name="T15"/>
                <a:gd fmla="*/ 46 w 157" name="T16"/>
                <a:gd fmla="*/ 88 h 425" name="T17"/>
                <a:gd fmla="*/ 4 w 157" name="T18"/>
                <a:gd fmla="*/ 1 h 425" name="T19"/>
                <a:gd fmla="*/ 0 w 157" name="T20"/>
                <a:gd fmla="*/ 2 h 425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425" w="157">
                  <a:moveTo>
                    <a:pt x="0" y="2"/>
                  </a:moveTo>
                  <a:cubicBezTo>
                    <a:pt x="3" y="28"/>
                    <a:pt x="18" y="52"/>
                    <a:pt x="32" y="73"/>
                  </a:cubicBezTo>
                  <a:cubicBezTo>
                    <a:pt x="52" y="105"/>
                    <a:pt x="74" y="135"/>
                    <a:pt x="95" y="166"/>
                  </a:cubicBezTo>
                  <a:cubicBezTo>
                    <a:pt x="116" y="197"/>
                    <a:pt x="134" y="228"/>
                    <a:pt x="142" y="264"/>
                  </a:cubicBezTo>
                  <a:cubicBezTo>
                    <a:pt x="155" y="316"/>
                    <a:pt x="154" y="370"/>
                    <a:pt x="152" y="423"/>
                  </a:cubicBezTo>
                  <a:cubicBezTo>
                    <a:pt x="152" y="425"/>
                    <a:pt x="155" y="424"/>
                    <a:pt x="155" y="423"/>
                  </a:cubicBezTo>
                  <a:cubicBezTo>
                    <a:pt x="157" y="374"/>
                    <a:pt x="157" y="325"/>
                    <a:pt x="149" y="277"/>
                  </a:cubicBezTo>
                  <a:cubicBezTo>
                    <a:pt x="142" y="241"/>
                    <a:pt x="129" y="212"/>
                    <a:pt x="110" y="181"/>
                  </a:cubicBezTo>
                  <a:cubicBezTo>
                    <a:pt x="89" y="150"/>
                    <a:pt x="67" y="119"/>
                    <a:pt x="46" y="88"/>
                  </a:cubicBezTo>
                  <a:cubicBezTo>
                    <a:pt x="28" y="62"/>
                    <a:pt x="7" y="33"/>
                    <a:pt x="4" y="1"/>
                  </a:cubicBezTo>
                  <a:cubicBezTo>
                    <a:pt x="4" y="0"/>
                    <a:pt x="0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134" name="Freeform 334">
              <a:extLst>
                <a:ext uri="{FF2B5EF4-FFF2-40B4-BE49-F238E27FC236}">
                  <a16:creationId xmlns:a16="http://schemas.microsoft.com/office/drawing/2014/main" id="{8003504A-2797-40A5-9130-3E34A4020B3E}"/>
                </a:ext>
              </a:extLst>
            </p:cNvPr>
            <p:cNvSpPr/>
            <p:nvPr/>
          </p:nvSpPr>
          <p:spPr bwMode="auto">
            <a:xfrm>
              <a:off x="8697077" y="705552"/>
              <a:ext cx="195739" cy="442988"/>
            </a:xfrm>
            <a:custGeom>
              <a:gdLst>
                <a:gd fmla="*/ 0 w 187" name="T0"/>
                <a:gd fmla="*/ 2 h 425" name="T1"/>
                <a:gd fmla="*/ 130 w 187" name="T2"/>
                <a:gd fmla="*/ 174 h 425" name="T3"/>
                <a:gd fmla="*/ 174 w 187" name="T4"/>
                <a:gd fmla="*/ 273 h 425" name="T5"/>
                <a:gd fmla="*/ 182 w 187" name="T6"/>
                <a:gd fmla="*/ 424 h 425" name="T7"/>
                <a:gd fmla="*/ 186 w 187" name="T8"/>
                <a:gd fmla="*/ 423 h 425" name="T9"/>
                <a:gd fmla="*/ 179 w 187" name="T10"/>
                <a:gd fmla="*/ 279 h 425" name="T11"/>
                <a:gd fmla="*/ 139 w 187" name="T12"/>
                <a:gd fmla="*/ 181 h 425" name="T13"/>
                <a:gd fmla="*/ 4 w 187" name="T14"/>
                <a:gd fmla="*/ 1 h 425" name="T15"/>
                <a:gd fmla="*/ 0 w 187" name="T16"/>
                <a:gd fmla="*/ 2 h 425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425" w="187">
                  <a:moveTo>
                    <a:pt x="0" y="2"/>
                  </a:moveTo>
                  <a:cubicBezTo>
                    <a:pt x="33" y="66"/>
                    <a:pt x="87" y="117"/>
                    <a:pt x="130" y="174"/>
                  </a:cubicBezTo>
                  <a:cubicBezTo>
                    <a:pt x="153" y="205"/>
                    <a:pt x="166" y="235"/>
                    <a:pt x="174" y="273"/>
                  </a:cubicBezTo>
                  <a:cubicBezTo>
                    <a:pt x="184" y="322"/>
                    <a:pt x="182" y="374"/>
                    <a:pt x="182" y="424"/>
                  </a:cubicBezTo>
                  <a:cubicBezTo>
                    <a:pt x="182" y="425"/>
                    <a:pt x="186" y="424"/>
                    <a:pt x="186" y="423"/>
                  </a:cubicBezTo>
                  <a:cubicBezTo>
                    <a:pt x="185" y="375"/>
                    <a:pt x="187" y="327"/>
                    <a:pt x="179" y="279"/>
                  </a:cubicBezTo>
                  <a:cubicBezTo>
                    <a:pt x="173" y="242"/>
                    <a:pt x="160" y="211"/>
                    <a:pt x="139" y="181"/>
                  </a:cubicBezTo>
                  <a:cubicBezTo>
                    <a:pt x="96" y="120"/>
                    <a:pt x="38" y="68"/>
                    <a:pt x="4" y="1"/>
                  </a:cubicBezTo>
                  <a:cubicBezTo>
                    <a:pt x="3" y="0"/>
                    <a:pt x="0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135" name="Freeform 335">
              <a:extLst>
                <a:ext uri="{FF2B5EF4-FFF2-40B4-BE49-F238E27FC236}">
                  <a16:creationId xmlns:a16="http://schemas.microsoft.com/office/drawing/2014/main" id="{E74BF09F-9189-4210-8941-7B269A942522}"/>
                </a:ext>
              </a:extLst>
            </p:cNvPr>
            <p:cNvSpPr/>
            <p:nvPr/>
          </p:nvSpPr>
          <p:spPr bwMode="auto">
            <a:xfrm>
              <a:off x="8729700" y="757063"/>
              <a:ext cx="214626" cy="417233"/>
            </a:xfrm>
            <a:custGeom>
              <a:gdLst>
                <a:gd fmla="*/ 1 w 205" name="T0"/>
                <a:gd fmla="*/ 2 h 401" name="T1"/>
                <a:gd fmla="*/ 170 w 205" name="T2"/>
                <a:gd fmla="*/ 204 h 401" name="T3"/>
                <a:gd fmla="*/ 193 w 205" name="T4"/>
                <a:gd fmla="*/ 400 h 401" name="T5"/>
                <a:gd fmla="*/ 197 w 205" name="T6"/>
                <a:gd fmla="*/ 400 h 401" name="T7"/>
                <a:gd fmla="*/ 174 w 205" name="T8"/>
                <a:gd fmla="*/ 203 h 401" name="T9"/>
                <a:gd fmla="*/ 4 w 205" name="T10"/>
                <a:gd fmla="*/ 1 h 401" name="T11"/>
                <a:gd fmla="*/ 1 w 205" name="T12"/>
                <a:gd fmla="*/ 2 h 40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01" w="205">
                  <a:moveTo>
                    <a:pt x="1" y="2"/>
                  </a:moveTo>
                  <a:cubicBezTo>
                    <a:pt x="66" y="61"/>
                    <a:pt x="132" y="124"/>
                    <a:pt x="170" y="204"/>
                  </a:cubicBezTo>
                  <a:cubicBezTo>
                    <a:pt x="199" y="266"/>
                    <a:pt x="201" y="334"/>
                    <a:pt x="193" y="400"/>
                  </a:cubicBezTo>
                  <a:cubicBezTo>
                    <a:pt x="193" y="401"/>
                    <a:pt x="197" y="401"/>
                    <a:pt x="197" y="400"/>
                  </a:cubicBezTo>
                  <a:cubicBezTo>
                    <a:pt x="205" y="332"/>
                    <a:pt x="202" y="266"/>
                    <a:pt x="174" y="203"/>
                  </a:cubicBezTo>
                  <a:cubicBezTo>
                    <a:pt x="137" y="123"/>
                    <a:pt x="68" y="59"/>
                    <a:pt x="4" y="1"/>
                  </a:cubicBezTo>
                  <a:cubicBezTo>
                    <a:pt x="3" y="0"/>
                    <a:pt x="0" y="1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136" name="Freeform 336">
              <a:extLst>
                <a:ext uri="{FF2B5EF4-FFF2-40B4-BE49-F238E27FC236}">
                  <a16:creationId xmlns:a16="http://schemas.microsoft.com/office/drawing/2014/main" id="{FCD62BF5-498A-4BCE-A3DE-7989B40AD236}"/>
                </a:ext>
              </a:extLst>
            </p:cNvPr>
            <p:cNvSpPr/>
            <p:nvPr/>
          </p:nvSpPr>
          <p:spPr bwMode="auto">
            <a:xfrm>
              <a:off x="8334788" y="638590"/>
              <a:ext cx="243815" cy="230079"/>
            </a:xfrm>
            <a:custGeom>
              <a:gdLst>
                <a:gd fmla="*/ 5 w 232" name="T0"/>
                <a:gd fmla="*/ 219 h 222" name="T1"/>
                <a:gd fmla="*/ 50 w 232" name="T2"/>
                <a:gd fmla="*/ 2 h 222" name="T3"/>
                <a:gd fmla="*/ 45 w 232" name="T4"/>
                <a:gd fmla="*/ 3 h 222" name="T5"/>
                <a:gd fmla="*/ 227 w 232" name="T6"/>
                <a:gd fmla="*/ 194 h 222" name="T7"/>
                <a:gd fmla="*/ 232 w 232" name="T8"/>
                <a:gd fmla="*/ 193 h 222" name="T9"/>
                <a:gd fmla="*/ 49 w 232" name="T10"/>
                <a:gd fmla="*/ 1 h 222" name="T11"/>
                <a:gd fmla="*/ 45 w 232" name="T12"/>
                <a:gd fmla="*/ 3 h 222" name="T13"/>
                <a:gd fmla="*/ 0 w 232" name="T14"/>
                <a:gd fmla="*/ 219 h 222" name="T15"/>
                <a:gd fmla="*/ 5 w 232" name="T16"/>
                <a:gd fmla="*/ 219 h 222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21" w="231">
                  <a:moveTo>
                    <a:pt x="5" y="219"/>
                  </a:moveTo>
                  <a:cubicBezTo>
                    <a:pt x="10" y="145"/>
                    <a:pt x="44" y="76"/>
                    <a:pt x="50" y="2"/>
                  </a:cubicBezTo>
                  <a:cubicBezTo>
                    <a:pt x="48" y="3"/>
                    <a:pt x="47" y="3"/>
                    <a:pt x="45" y="3"/>
                  </a:cubicBezTo>
                  <a:cubicBezTo>
                    <a:pt x="90" y="84"/>
                    <a:pt x="199" y="100"/>
                    <a:pt x="227" y="194"/>
                  </a:cubicBezTo>
                  <a:cubicBezTo>
                    <a:pt x="228" y="196"/>
                    <a:pt x="232" y="195"/>
                    <a:pt x="232" y="193"/>
                  </a:cubicBezTo>
                  <a:cubicBezTo>
                    <a:pt x="204" y="99"/>
                    <a:pt x="94" y="83"/>
                    <a:pt x="49" y="1"/>
                  </a:cubicBezTo>
                  <a:cubicBezTo>
                    <a:pt x="49" y="0"/>
                    <a:pt x="45" y="1"/>
                    <a:pt x="45" y="3"/>
                  </a:cubicBezTo>
                  <a:cubicBezTo>
                    <a:pt x="40" y="77"/>
                    <a:pt x="5" y="145"/>
                    <a:pt x="0" y="219"/>
                  </a:cubicBezTo>
                  <a:cubicBezTo>
                    <a:pt x="0" y="222"/>
                    <a:pt x="5" y="221"/>
                    <a:pt x="5" y="2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137" name="Freeform 337">
              <a:extLst>
                <a:ext uri="{FF2B5EF4-FFF2-40B4-BE49-F238E27FC236}">
                  <a16:creationId xmlns:a16="http://schemas.microsoft.com/office/drawing/2014/main" id="{5DE93541-EC03-47D2-BC63-D75CCFCB8111}"/>
                </a:ext>
              </a:extLst>
            </p:cNvPr>
            <p:cNvSpPr/>
            <p:nvPr/>
          </p:nvSpPr>
          <p:spPr bwMode="auto">
            <a:xfrm>
              <a:off x="8357110" y="652326"/>
              <a:ext cx="34340" cy="248966"/>
            </a:xfrm>
            <a:custGeom>
              <a:gdLst>
                <a:gd fmla="*/ 17 w 32" name="T0"/>
                <a:gd fmla="*/ 236 h 239" name="T1"/>
                <a:gd fmla="*/ 18 w 32" name="T2"/>
                <a:gd fmla="*/ 115 h 239" name="T3"/>
                <a:gd fmla="*/ 30 w 32" name="T4"/>
                <a:gd fmla="*/ 2 h 239" name="T5"/>
                <a:gd fmla="*/ 25 w 32" name="T6"/>
                <a:gd fmla="*/ 3 h 239" name="T7"/>
                <a:gd fmla="*/ 13 w 32" name="T8"/>
                <a:gd fmla="*/ 120 h 239" name="T9"/>
                <a:gd fmla="*/ 12 w 32" name="T10"/>
                <a:gd fmla="*/ 237 h 239" name="T11"/>
                <a:gd fmla="*/ 17 w 32" name="T12"/>
                <a:gd fmla="*/ 236 h 239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39" w="32">
                  <a:moveTo>
                    <a:pt x="17" y="236"/>
                  </a:moveTo>
                  <a:cubicBezTo>
                    <a:pt x="4" y="198"/>
                    <a:pt x="13" y="153"/>
                    <a:pt x="18" y="115"/>
                  </a:cubicBezTo>
                  <a:cubicBezTo>
                    <a:pt x="23" y="78"/>
                    <a:pt x="32" y="39"/>
                    <a:pt x="30" y="2"/>
                  </a:cubicBezTo>
                  <a:cubicBezTo>
                    <a:pt x="30" y="0"/>
                    <a:pt x="25" y="1"/>
                    <a:pt x="25" y="3"/>
                  </a:cubicBezTo>
                  <a:cubicBezTo>
                    <a:pt x="28" y="42"/>
                    <a:pt x="18" y="82"/>
                    <a:pt x="13" y="120"/>
                  </a:cubicBezTo>
                  <a:cubicBezTo>
                    <a:pt x="8" y="157"/>
                    <a:pt x="0" y="201"/>
                    <a:pt x="12" y="237"/>
                  </a:cubicBezTo>
                  <a:cubicBezTo>
                    <a:pt x="13" y="239"/>
                    <a:pt x="18" y="237"/>
                    <a:pt x="17" y="2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138" name="Freeform 338">
              <a:extLst>
                <a:ext uri="{FF2B5EF4-FFF2-40B4-BE49-F238E27FC236}">
                  <a16:creationId xmlns:a16="http://schemas.microsoft.com/office/drawing/2014/main" id="{33739DCD-0D00-40B4-82D6-ACC121AC50AB}"/>
                </a:ext>
              </a:extLst>
            </p:cNvPr>
            <p:cNvSpPr/>
            <p:nvPr/>
          </p:nvSpPr>
          <p:spPr bwMode="auto">
            <a:xfrm>
              <a:off x="8381148" y="642024"/>
              <a:ext cx="84134" cy="334817"/>
            </a:xfrm>
            <a:custGeom>
              <a:gdLst>
                <a:gd fmla="*/ 0 w 80" name="T0"/>
                <a:gd fmla="*/ 4 h 323" name="T1"/>
                <a:gd fmla="*/ 15 w 80" name="T2"/>
                <a:gd fmla="*/ 63 h 323" name="T3"/>
                <a:gd fmla="*/ 23 w 80" name="T4"/>
                <a:gd fmla="*/ 156 h 323" name="T5"/>
                <a:gd fmla="*/ 74 w 80" name="T6"/>
                <a:gd fmla="*/ 321 h 323" name="T7"/>
                <a:gd fmla="*/ 79 w 80" name="T8"/>
                <a:gd fmla="*/ 319 h 323" name="T9"/>
                <a:gd fmla="*/ 27 w 80" name="T10"/>
                <a:gd fmla="*/ 148 h 323" name="T11"/>
                <a:gd fmla="*/ 20 w 80" name="T12"/>
                <a:gd fmla="*/ 62 h 323" name="T13"/>
                <a:gd fmla="*/ 5 w 80" name="T14"/>
                <a:gd fmla="*/ 3 h 323" name="T15"/>
                <a:gd fmla="*/ 0 w 80" name="T16"/>
                <a:gd fmla="*/ 4 h 32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23" w="80">
                  <a:moveTo>
                    <a:pt x="0" y="4"/>
                  </a:moveTo>
                  <a:cubicBezTo>
                    <a:pt x="4" y="24"/>
                    <a:pt x="12" y="43"/>
                    <a:pt x="15" y="63"/>
                  </a:cubicBezTo>
                  <a:cubicBezTo>
                    <a:pt x="19" y="94"/>
                    <a:pt x="19" y="125"/>
                    <a:pt x="23" y="156"/>
                  </a:cubicBezTo>
                  <a:cubicBezTo>
                    <a:pt x="31" y="214"/>
                    <a:pt x="48" y="269"/>
                    <a:pt x="74" y="321"/>
                  </a:cubicBezTo>
                  <a:cubicBezTo>
                    <a:pt x="75" y="323"/>
                    <a:pt x="80" y="321"/>
                    <a:pt x="79" y="319"/>
                  </a:cubicBezTo>
                  <a:cubicBezTo>
                    <a:pt x="52" y="265"/>
                    <a:pt x="36" y="208"/>
                    <a:pt x="27" y="148"/>
                  </a:cubicBezTo>
                  <a:cubicBezTo>
                    <a:pt x="23" y="119"/>
                    <a:pt x="23" y="91"/>
                    <a:pt x="20" y="62"/>
                  </a:cubicBezTo>
                  <a:cubicBezTo>
                    <a:pt x="17" y="41"/>
                    <a:pt x="8" y="23"/>
                    <a:pt x="5" y="3"/>
                  </a:cubicBezTo>
                  <a:cubicBezTo>
                    <a:pt x="5" y="0"/>
                    <a:pt x="0" y="2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139" name="Freeform 339">
              <a:extLst>
                <a:ext uri="{FF2B5EF4-FFF2-40B4-BE49-F238E27FC236}">
                  <a16:creationId xmlns:a16="http://schemas.microsoft.com/office/drawing/2014/main" id="{185BEA68-C47F-4199-8659-C16AA601023A}"/>
                </a:ext>
              </a:extLst>
            </p:cNvPr>
            <p:cNvSpPr/>
            <p:nvPr/>
          </p:nvSpPr>
          <p:spPr bwMode="auto">
            <a:xfrm>
              <a:off x="8386298" y="648892"/>
              <a:ext cx="106454" cy="293609"/>
            </a:xfrm>
            <a:custGeom>
              <a:gdLst>
                <a:gd fmla="*/ 0 w 102" name="T0"/>
                <a:gd fmla="*/ 3 h 283" name="T1"/>
                <a:gd fmla="*/ 37 w 102" name="T2"/>
                <a:gd fmla="*/ 130 h 283" name="T3"/>
                <a:gd fmla="*/ 97 w 102" name="T4"/>
                <a:gd fmla="*/ 282 h 283" name="T5"/>
                <a:gd fmla="*/ 101 w 102" name="T6"/>
                <a:gd fmla="*/ 281 h 283" name="T7"/>
                <a:gd fmla="*/ 43 w 102" name="T8"/>
                <a:gd fmla="*/ 133 h 283" name="T9"/>
                <a:gd fmla="*/ 5 w 102" name="T10"/>
                <a:gd fmla="*/ 1 h 283" name="T11"/>
                <a:gd fmla="*/ 0 w 102" name="T12"/>
                <a:gd fmla="*/ 3 h 28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83" w="102">
                  <a:moveTo>
                    <a:pt x="0" y="3"/>
                  </a:moveTo>
                  <a:cubicBezTo>
                    <a:pt x="18" y="43"/>
                    <a:pt x="24" y="88"/>
                    <a:pt x="37" y="130"/>
                  </a:cubicBezTo>
                  <a:cubicBezTo>
                    <a:pt x="53" y="181"/>
                    <a:pt x="68" y="236"/>
                    <a:pt x="97" y="282"/>
                  </a:cubicBezTo>
                  <a:cubicBezTo>
                    <a:pt x="97" y="283"/>
                    <a:pt x="102" y="281"/>
                    <a:pt x="101" y="281"/>
                  </a:cubicBezTo>
                  <a:cubicBezTo>
                    <a:pt x="74" y="236"/>
                    <a:pt x="61" y="182"/>
                    <a:pt x="43" y="133"/>
                  </a:cubicBezTo>
                  <a:cubicBezTo>
                    <a:pt x="28" y="90"/>
                    <a:pt x="24" y="43"/>
                    <a:pt x="5" y="1"/>
                  </a:cubicBezTo>
                  <a:cubicBezTo>
                    <a:pt x="5" y="0"/>
                    <a:pt x="0" y="1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140" name="Freeform 340">
              <a:extLst>
                <a:ext uri="{FF2B5EF4-FFF2-40B4-BE49-F238E27FC236}">
                  <a16:creationId xmlns:a16="http://schemas.microsoft.com/office/drawing/2014/main" id="{0B214DAA-9AE2-42C1-9CB7-394EF5D19507}"/>
                </a:ext>
              </a:extLst>
            </p:cNvPr>
            <p:cNvSpPr/>
            <p:nvPr/>
          </p:nvSpPr>
          <p:spPr bwMode="auto">
            <a:xfrm>
              <a:off x="8382864" y="642024"/>
              <a:ext cx="127058" cy="274721"/>
            </a:xfrm>
            <a:custGeom>
              <a:gdLst>
                <a:gd fmla="*/ 1 w 121" name="T0"/>
                <a:gd fmla="*/ 3 h 264" name="T1"/>
                <a:gd fmla="*/ 115 w 121" name="T2"/>
                <a:gd fmla="*/ 262 h 264" name="T3"/>
                <a:gd fmla="*/ 120 w 121" name="T4"/>
                <a:gd fmla="*/ 261 h 264" name="T5"/>
                <a:gd fmla="*/ 6 w 121" name="T6"/>
                <a:gd fmla="*/ 2 h 264" name="T7"/>
                <a:gd fmla="*/ 1 w 121" name="T8"/>
                <a:gd fmla="*/ 3 h 26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64" w="120">
                  <a:moveTo>
                    <a:pt x="1" y="3"/>
                  </a:moveTo>
                  <a:cubicBezTo>
                    <a:pt x="44" y="87"/>
                    <a:pt x="72" y="178"/>
                    <a:pt x="115" y="262"/>
                  </a:cubicBezTo>
                  <a:cubicBezTo>
                    <a:pt x="116" y="264"/>
                    <a:pt x="121" y="262"/>
                    <a:pt x="120" y="261"/>
                  </a:cubicBezTo>
                  <a:cubicBezTo>
                    <a:pt x="76" y="177"/>
                    <a:pt x="48" y="86"/>
                    <a:pt x="6" y="2"/>
                  </a:cubicBezTo>
                  <a:cubicBezTo>
                    <a:pt x="5" y="0"/>
                    <a:pt x="0" y="1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141" name="Freeform 341">
              <a:extLst>
                <a:ext uri="{FF2B5EF4-FFF2-40B4-BE49-F238E27FC236}">
                  <a16:creationId xmlns:a16="http://schemas.microsoft.com/office/drawing/2014/main" id="{5DD34EC1-57DB-4D21-BD95-93F28A6C9EE6}"/>
                </a:ext>
              </a:extLst>
            </p:cNvPr>
            <p:cNvSpPr/>
            <p:nvPr/>
          </p:nvSpPr>
          <p:spPr bwMode="auto">
            <a:xfrm>
              <a:off x="8377714" y="648892"/>
              <a:ext cx="32624" cy="278155"/>
            </a:xfrm>
            <a:custGeom>
              <a:gdLst>
                <a:gd fmla="*/ 8 w 32" name="T0"/>
                <a:gd fmla="*/ 3 h 268" name="T1"/>
                <a:gd fmla="*/ 7 w 32" name="T2"/>
                <a:gd fmla="*/ 135 h 268" name="T3"/>
                <a:gd fmla="*/ 27 w 32" name="T4"/>
                <a:gd fmla="*/ 266 h 268" name="T5"/>
                <a:gd fmla="*/ 32 w 32" name="T6"/>
                <a:gd fmla="*/ 265 h 268" name="T7"/>
                <a:gd fmla="*/ 11 w 32" name="T8"/>
                <a:gd fmla="*/ 133 h 268" name="T9"/>
                <a:gd fmla="*/ 12 w 32" name="T10"/>
                <a:gd fmla="*/ 1 h 268" name="T11"/>
                <a:gd fmla="*/ 8 w 32" name="T12"/>
                <a:gd fmla="*/ 3 h 26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68" w="32">
                  <a:moveTo>
                    <a:pt x="8" y="3"/>
                  </a:moveTo>
                  <a:cubicBezTo>
                    <a:pt x="20" y="44"/>
                    <a:pt x="10" y="92"/>
                    <a:pt x="7" y="135"/>
                  </a:cubicBezTo>
                  <a:cubicBezTo>
                    <a:pt x="3" y="178"/>
                    <a:pt x="0" y="230"/>
                    <a:pt x="27" y="266"/>
                  </a:cubicBezTo>
                  <a:cubicBezTo>
                    <a:pt x="28" y="268"/>
                    <a:pt x="32" y="266"/>
                    <a:pt x="32" y="265"/>
                  </a:cubicBezTo>
                  <a:cubicBezTo>
                    <a:pt x="4" y="229"/>
                    <a:pt x="8" y="177"/>
                    <a:pt x="11" y="133"/>
                  </a:cubicBezTo>
                  <a:cubicBezTo>
                    <a:pt x="14" y="91"/>
                    <a:pt x="25" y="43"/>
                    <a:pt x="12" y="1"/>
                  </a:cubicBezTo>
                  <a:cubicBezTo>
                    <a:pt x="12" y="0"/>
                    <a:pt x="7" y="1"/>
                    <a:pt x="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charset="-122" panose="020b0300000000000000" pitchFamily="34" typeface="思源黑体 Light"/>
              </a:endParaRPr>
            </a:p>
          </p:txBody>
        </p:sp>
        <p:sp>
          <p:nvSpPr>
            <p:cNvPr id="142" name="Freeform 342">
              <a:extLst>
                <a:ext uri="{FF2B5EF4-FFF2-40B4-BE49-F238E27FC236}">
                  <a16:creationId xmlns:a16="http://schemas.microsoft.com/office/drawing/2014/main" id="{06A537CC-A11E-4E4E-8C90-7C947E12AAAE}"/>
                </a:ext>
              </a:extLst>
            </p:cNvPr>
            <p:cNvSpPr/>
            <p:nvPr/>
          </p:nvSpPr>
          <p:spPr bwMode="auto">
            <a:xfrm>
              <a:off x="8386298" y="647174"/>
              <a:ext cx="139078" cy="248966"/>
            </a:xfrm>
            <a:custGeom>
              <a:gdLst>
                <a:gd fmla="*/ 2 w 134" name="T0"/>
                <a:gd fmla="*/ 4 h 239" name="T1"/>
                <a:gd fmla="*/ 129 w 134" name="T2"/>
                <a:gd fmla="*/ 237 h 239" name="T3"/>
                <a:gd fmla="*/ 133 w 134" name="T4"/>
                <a:gd fmla="*/ 235 h 239" name="T5"/>
                <a:gd fmla="*/ 6 w 134" name="T6"/>
                <a:gd fmla="*/ 2 h 239" name="T7"/>
                <a:gd fmla="*/ 2 w 134" name="T8"/>
                <a:gd fmla="*/ 4 h 23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39" w="134">
                  <a:moveTo>
                    <a:pt x="2" y="4"/>
                  </a:moveTo>
                  <a:cubicBezTo>
                    <a:pt x="50" y="77"/>
                    <a:pt x="101" y="153"/>
                    <a:pt x="129" y="237"/>
                  </a:cubicBezTo>
                  <a:cubicBezTo>
                    <a:pt x="129" y="239"/>
                    <a:pt x="134" y="237"/>
                    <a:pt x="133" y="235"/>
                  </a:cubicBezTo>
                  <a:cubicBezTo>
                    <a:pt x="105" y="151"/>
                    <a:pt x="55" y="75"/>
                    <a:pt x="6" y="2"/>
                  </a:cubicBezTo>
                  <a:cubicBezTo>
                    <a:pt x="5" y="0"/>
                    <a:pt x="0" y="2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143" name="Freeform 343">
              <a:extLst>
                <a:ext uri="{FF2B5EF4-FFF2-40B4-BE49-F238E27FC236}">
                  <a16:creationId xmlns:a16="http://schemas.microsoft.com/office/drawing/2014/main" id="{19F44CE4-A699-463C-A017-94840E98F4A2}"/>
                </a:ext>
              </a:extLst>
            </p:cNvPr>
            <p:cNvSpPr/>
            <p:nvPr/>
          </p:nvSpPr>
          <p:spPr bwMode="auto">
            <a:xfrm>
              <a:off x="8389732" y="652326"/>
              <a:ext cx="151097" cy="221494"/>
            </a:xfrm>
            <a:custGeom>
              <a:gdLst>
                <a:gd fmla="*/ 1 w 146" name="T0"/>
                <a:gd fmla="*/ 4 h 213" name="T1"/>
                <a:gd fmla="*/ 140 w 146" name="T2"/>
                <a:gd fmla="*/ 211 h 213" name="T3"/>
                <a:gd fmla="*/ 145 w 146" name="T4"/>
                <a:gd fmla="*/ 210 h 213" name="T5"/>
                <a:gd fmla="*/ 6 w 146" name="T6"/>
                <a:gd fmla="*/ 2 h 213" name="T7"/>
                <a:gd fmla="*/ 1 w 146" name="T8"/>
                <a:gd fmla="*/ 4 h 21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13" w="146">
                  <a:moveTo>
                    <a:pt x="1" y="4"/>
                  </a:moveTo>
                  <a:cubicBezTo>
                    <a:pt x="60" y="62"/>
                    <a:pt x="118" y="130"/>
                    <a:pt x="140" y="211"/>
                  </a:cubicBezTo>
                  <a:cubicBezTo>
                    <a:pt x="141" y="213"/>
                    <a:pt x="146" y="212"/>
                    <a:pt x="145" y="210"/>
                  </a:cubicBezTo>
                  <a:cubicBezTo>
                    <a:pt x="123" y="129"/>
                    <a:pt x="64" y="60"/>
                    <a:pt x="6" y="2"/>
                  </a:cubicBezTo>
                  <a:cubicBezTo>
                    <a:pt x="4" y="0"/>
                    <a:pt x="0" y="2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144" name="Freeform 344">
              <a:extLst>
                <a:ext uri="{FF2B5EF4-FFF2-40B4-BE49-F238E27FC236}">
                  <a16:creationId xmlns:a16="http://schemas.microsoft.com/office/drawing/2014/main" id="{7D95D873-7B94-4613-8671-1D134293541A}"/>
                </a:ext>
              </a:extLst>
            </p:cNvPr>
            <p:cNvSpPr/>
            <p:nvPr/>
          </p:nvSpPr>
          <p:spPr bwMode="auto">
            <a:xfrm>
              <a:off x="8401752" y="664344"/>
              <a:ext cx="157965" cy="194022"/>
            </a:xfrm>
            <a:custGeom>
              <a:gdLst>
                <a:gd fmla="*/ 0 w 151" name="T0"/>
                <a:gd fmla="*/ 3 h 186" name="T1"/>
                <a:gd fmla="*/ 145 w 151" name="T2"/>
                <a:gd fmla="*/ 184 h 186" name="T3"/>
                <a:gd fmla="*/ 150 w 151" name="T4"/>
                <a:gd fmla="*/ 183 h 186" name="T5"/>
                <a:gd fmla="*/ 5 w 151" name="T6"/>
                <a:gd fmla="*/ 1 h 186" name="T7"/>
                <a:gd fmla="*/ 0 w 151" name="T8"/>
                <a:gd fmla="*/ 3 h 18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86" w="151">
                  <a:moveTo>
                    <a:pt x="0" y="3"/>
                  </a:moveTo>
                  <a:cubicBezTo>
                    <a:pt x="56" y="53"/>
                    <a:pt x="122" y="110"/>
                    <a:pt x="145" y="184"/>
                  </a:cubicBezTo>
                  <a:cubicBezTo>
                    <a:pt x="146" y="186"/>
                    <a:pt x="151" y="184"/>
                    <a:pt x="150" y="183"/>
                  </a:cubicBezTo>
                  <a:cubicBezTo>
                    <a:pt x="127" y="109"/>
                    <a:pt x="61" y="51"/>
                    <a:pt x="5" y="1"/>
                  </a:cubicBezTo>
                  <a:cubicBezTo>
                    <a:pt x="4" y="0"/>
                    <a:pt x="0" y="2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</p:grpSp>
      <p:pic>
        <p:nvPicPr>
          <p:cNvPr id="146" name="图片 145">
            <a:extLst>
              <a:ext uri="{FF2B5EF4-FFF2-40B4-BE49-F238E27FC236}">
                <a16:creationId xmlns:a16="http://schemas.microsoft.com/office/drawing/2014/main" id="{25882306-B058-4899-B1D2-B786FFF47EF5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0967565" y="1391024"/>
            <a:ext cx="1324726" cy="1324726"/>
          </a:xfrm>
          <a:prstGeom prst="rect">
            <a:avLst/>
          </a:prstGeom>
        </p:spPr>
      </p:pic>
    </p:spTree>
    <p:extLst>
      <p:ext uri="{BB962C8B-B14F-4D97-AF65-F5344CB8AC3E}">
        <p14:creationId val="3395594628"/>
      </p:ext>
    </p:extLst>
  </p:cSld>
  <p:clrMapOvr>
    <a:masterClrMapping/>
  </p:clrMapOvr>
  <p:transition spd="slow">
    <p:wip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2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1" nodeType="afterEffect" presetClass="entr" presetID="42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5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DDD238C0-070C-4428-B56B-C1DF08A1DA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2475015"/>
            <a:ext cx="12348159" cy="4382985"/>
          </a:xfrm>
          <a:prstGeom prst="rect">
            <a:avLst/>
          </a:prstGeom>
        </p:spPr>
      </p:pic>
      <p:pic>
        <p:nvPicPr>
          <p:cNvPr descr="图片包含 鲜花, 餐桌, 花瓶, 室内  已生成极高可信度的说明" id="4" name="图片 3">
            <a:extLst>
              <a:ext uri="{FF2B5EF4-FFF2-40B4-BE49-F238E27FC236}">
                <a16:creationId xmlns:a16="http://schemas.microsoft.com/office/drawing/2014/main" id="{435510C4-4C5D-4E3A-B146-2F30C573AD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495800" y="0"/>
            <a:ext cx="2651760" cy="265176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86DAD0D5-1048-49B8-BCF7-A3EF01F2F663}"/>
              </a:ext>
            </a:extLst>
          </p:cNvPr>
          <p:cNvSpPr/>
          <p:nvPr/>
        </p:nvSpPr>
        <p:spPr>
          <a:xfrm>
            <a:off x="5389249" y="2474383"/>
            <a:ext cx="1554480" cy="3448475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2000">
                <a:solidFill>
                  <a:srgbClr val="444444"/>
                </a:solidFill>
                <a:latin charset="-122" panose="02010800040101010101" pitchFamily="2" typeface="华文行楷"/>
                <a:ea charset="-122" panose="02010800040101010101" pitchFamily="2" typeface="华文行楷"/>
              </a:rPr>
              <a:t>一江春水，静静如澈地，缓缓流向那远方。一只乌篷船，摇啊摇，摇醒一江春水的梦。</a:t>
            </a:r>
          </a:p>
        </p:txBody>
      </p:sp>
    </p:spTree>
    <p:extLst>
      <p:ext uri="{BB962C8B-B14F-4D97-AF65-F5344CB8AC3E}">
        <p14:creationId val="942055898"/>
      </p:ext>
    </p:extLst>
  </p:cSld>
  <p:clrMapOvr>
    <a:masterClrMapping/>
  </p:clrMapOvr>
  <p:transition spd="slow">
    <p:wip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PA_组合 236">
            <a:extLst>
              <a:ext uri="{FF2B5EF4-FFF2-40B4-BE49-F238E27FC236}">
                <a16:creationId xmlns:a16="http://schemas.microsoft.com/office/drawing/2014/main" id="{892CB885-3F46-4F15-AD80-9A2BDAA8C45D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4985124" y="627104"/>
            <a:ext cx="2221751" cy="598636"/>
            <a:chOff x="3657660" y="1411076"/>
            <a:chExt cx="3163887" cy="852488"/>
          </a:xfrm>
          <a:solidFill>
            <a:srgbClr val="72202A"/>
          </a:solidFill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EE7D5626-283E-4DFC-B49F-1321C534FE5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57660" y="1457114"/>
              <a:ext cx="3163887" cy="773112"/>
            </a:xfrm>
            <a:custGeom>
              <a:gdLst>
                <a:gd fmla="*/ 261 w 289" name="T0"/>
                <a:gd fmla="*/ 27 h 69" name="T1"/>
                <a:gd fmla="*/ 216 w 289" name="T2"/>
                <a:gd fmla="*/ 28 h 69" name="T3"/>
                <a:gd fmla="*/ 157 w 289" name="T4"/>
                <a:gd fmla="*/ 7 h 69" name="T5"/>
                <a:gd fmla="*/ 116 w 289" name="T6"/>
                <a:gd fmla="*/ 20 h 69" name="T7"/>
                <a:gd fmla="*/ 79 w 289" name="T8"/>
                <a:gd fmla="*/ 25 h 69" name="T9"/>
                <a:gd fmla="*/ 16 w 289" name="T10"/>
                <a:gd fmla="*/ 40 h 69" name="T11"/>
                <a:gd fmla="*/ 14 w 289" name="T12"/>
                <a:gd fmla="*/ 53 h 69" name="T13"/>
                <a:gd fmla="*/ 84 w 289" name="T14"/>
                <a:gd fmla="*/ 57 h 69" name="T15"/>
                <a:gd fmla="*/ 107 w 289" name="T16"/>
                <a:gd fmla="*/ 62 h 69" name="T17"/>
                <a:gd fmla="*/ 146 w 289" name="T18"/>
                <a:gd fmla="*/ 65 h 69" name="T19"/>
                <a:gd fmla="*/ 208 w 289" name="T20"/>
                <a:gd fmla="*/ 58 h 69" name="T21"/>
                <a:gd fmla="*/ 273 w 289" name="T22"/>
                <a:gd fmla="*/ 41 h 69" name="T23"/>
                <a:gd fmla="*/ 100 w 289" name="T24"/>
                <a:gd fmla="*/ 61 h 69" name="T25"/>
                <a:gd fmla="*/ 76 w 289" name="T26"/>
                <a:gd fmla="*/ 51 h 69" name="T27"/>
                <a:gd fmla="*/ 84 w 289" name="T28"/>
                <a:gd fmla="*/ 47 h 69" name="T29"/>
                <a:gd fmla="*/ 86 w 289" name="T30"/>
                <a:gd fmla="*/ 49 h 69" name="T31"/>
                <a:gd fmla="*/ 68 w 289" name="T32"/>
                <a:gd fmla="*/ 44 h 69" name="T33"/>
                <a:gd fmla="*/ 11 w 289" name="T34"/>
                <a:gd fmla="*/ 49 h 69" name="T35"/>
                <a:gd fmla="*/ 41 w 289" name="T36"/>
                <a:gd fmla="*/ 37 h 69" name="T37"/>
                <a:gd fmla="*/ 80 w 289" name="T38"/>
                <a:gd fmla="*/ 30 h 69" name="T39"/>
                <a:gd fmla="*/ 92 w 289" name="T40"/>
                <a:gd fmla="*/ 19 h 69" name="T41"/>
                <a:gd fmla="*/ 108 w 289" name="T42"/>
                <a:gd fmla="*/ 44 h 69" name="T43"/>
                <a:gd fmla="*/ 144 w 289" name="T44"/>
                <a:gd fmla="*/ 60 h 69" name="T45"/>
                <a:gd fmla="*/ 117 w 289" name="T46"/>
                <a:gd fmla="*/ 58 h 69" name="T47"/>
                <a:gd fmla="*/ 115 w 289" name="T48"/>
                <a:gd fmla="*/ 46 h 69" name="T49"/>
                <a:gd fmla="*/ 111 w 289" name="T50"/>
                <a:gd fmla="*/ 52 h 69" name="T51"/>
                <a:gd fmla="*/ 121 w 289" name="T52"/>
                <a:gd fmla="*/ 38 h 69" name="T53"/>
                <a:gd fmla="*/ 117 w 289" name="T54"/>
                <a:gd fmla="*/ 40 h 69" name="T55"/>
                <a:gd fmla="*/ 118 w 289" name="T56"/>
                <a:gd fmla="*/ 28 h 69" name="T57"/>
                <a:gd fmla="*/ 142 w 289" name="T58"/>
                <a:gd fmla="*/ 22 h 69" name="T59"/>
                <a:gd fmla="*/ 143 w 289" name="T60"/>
                <a:gd fmla="*/ 16 h 69" name="T61"/>
                <a:gd fmla="*/ 146 w 289" name="T62"/>
                <a:gd fmla="*/ 5 h 69" name="T63"/>
                <a:gd fmla="*/ 164 w 289" name="T64"/>
                <a:gd fmla="*/ 9 h 69" name="T65"/>
                <a:gd fmla="*/ 164 w 289" name="T66"/>
                <a:gd fmla="*/ 32 h 69" name="T67"/>
                <a:gd fmla="*/ 172 w 289" name="T68"/>
                <a:gd fmla="*/ 27 h 69" name="T69"/>
                <a:gd fmla="*/ 173 w 289" name="T70"/>
                <a:gd fmla="*/ 36 h 69" name="T71"/>
                <a:gd fmla="*/ 181 w 289" name="T72"/>
                <a:gd fmla="*/ 35 h 69" name="T73"/>
                <a:gd fmla="*/ 165 w 289" name="T74"/>
                <a:gd fmla="*/ 54 h 69" name="T75"/>
                <a:gd fmla="*/ 134 w 289" name="T76"/>
                <a:gd fmla="*/ 40 h 69" name="T77"/>
                <a:gd fmla="*/ 140 w 289" name="T78"/>
                <a:gd fmla="*/ 42 h 69" name="T79"/>
                <a:gd fmla="*/ 142 w 289" name="T80"/>
                <a:gd fmla="*/ 50 h 69" name="T81"/>
                <a:gd fmla="*/ 150 w 289" name="T82"/>
                <a:gd fmla="*/ 41 h 69" name="T83"/>
                <a:gd fmla="*/ 162 w 289" name="T84"/>
                <a:gd fmla="*/ 56 h 69" name="T85"/>
                <a:gd fmla="*/ 160 w 289" name="T86"/>
                <a:gd fmla="*/ 63 h 69" name="T87"/>
                <a:gd fmla="*/ 263 w 289" name="T88"/>
                <a:gd fmla="*/ 40 h 69" name="T89"/>
                <a:gd fmla="*/ 209 w 289" name="T90"/>
                <a:gd fmla="*/ 50 h 69" name="T91"/>
                <a:gd fmla="*/ 197 w 289" name="T92"/>
                <a:gd fmla="*/ 60 h 69" name="T93"/>
                <a:gd fmla="*/ 184 w 289" name="T94"/>
                <a:gd fmla="*/ 37 h 69" name="T95"/>
                <a:gd fmla="*/ 197 w 289" name="T96"/>
                <a:gd fmla="*/ 26 h 69" name="T97"/>
                <a:gd fmla="*/ 214 w 289" name="T98"/>
                <a:gd fmla="*/ 31 h 69" name="T99"/>
                <a:gd fmla="*/ 204 w 289" name="T100"/>
                <a:gd fmla="*/ 33 h 69" name="T101"/>
                <a:gd fmla="*/ 206 w 289" name="T102"/>
                <a:gd fmla="*/ 30 h 69" name="T103"/>
                <a:gd fmla="*/ 217 w 289" name="T104"/>
                <a:gd fmla="*/ 32 h 69" name="T105"/>
                <a:gd fmla="*/ 258 w 289" name="T106"/>
                <a:gd fmla="*/ 29 h 69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69" w="289">
                  <a:moveTo>
                    <a:pt x="289" y="40"/>
                  </a:moveTo>
                  <a:cubicBezTo>
                    <a:pt x="289" y="38"/>
                    <a:pt x="287" y="38"/>
                    <a:pt x="286" y="38"/>
                  </a:cubicBezTo>
                  <a:cubicBezTo>
                    <a:pt x="285" y="38"/>
                    <a:pt x="283" y="37"/>
                    <a:pt x="282" y="37"/>
                  </a:cubicBezTo>
                  <a:cubicBezTo>
                    <a:pt x="278" y="35"/>
                    <a:pt x="274" y="33"/>
                    <a:pt x="270" y="32"/>
                  </a:cubicBezTo>
                  <a:cubicBezTo>
                    <a:pt x="269" y="31"/>
                    <a:pt x="267" y="30"/>
                    <a:pt x="266" y="29"/>
                  </a:cubicBezTo>
                  <a:cubicBezTo>
                    <a:pt x="264" y="28"/>
                    <a:pt x="262" y="27"/>
                    <a:pt x="261" y="27"/>
                  </a:cubicBezTo>
                  <a:cubicBezTo>
                    <a:pt x="260" y="26"/>
                    <a:pt x="260" y="26"/>
                    <a:pt x="260" y="26"/>
                  </a:cubicBezTo>
                  <a:cubicBezTo>
                    <a:pt x="257" y="25"/>
                    <a:pt x="255" y="24"/>
                    <a:pt x="253" y="23"/>
                  </a:cubicBezTo>
                  <a:cubicBezTo>
                    <a:pt x="250" y="22"/>
                    <a:pt x="247" y="21"/>
                    <a:pt x="244" y="21"/>
                  </a:cubicBezTo>
                  <a:cubicBezTo>
                    <a:pt x="243" y="21"/>
                    <a:pt x="242" y="21"/>
                    <a:pt x="241" y="21"/>
                  </a:cubicBezTo>
                  <a:cubicBezTo>
                    <a:pt x="237" y="21"/>
                    <a:pt x="234" y="23"/>
                    <a:pt x="230" y="25"/>
                  </a:cubicBezTo>
                  <a:cubicBezTo>
                    <a:pt x="225" y="28"/>
                    <a:pt x="222" y="31"/>
                    <a:pt x="216" y="28"/>
                  </a:cubicBezTo>
                  <a:cubicBezTo>
                    <a:pt x="215" y="25"/>
                    <a:pt x="212" y="22"/>
                    <a:pt x="208" y="21"/>
                  </a:cubicBezTo>
                  <a:cubicBezTo>
                    <a:pt x="205" y="20"/>
                    <a:pt x="202" y="21"/>
                    <a:pt x="199" y="22"/>
                  </a:cubicBezTo>
                  <a:cubicBezTo>
                    <a:pt x="195" y="16"/>
                    <a:pt x="186" y="12"/>
                    <a:pt x="179" y="16"/>
                  </a:cubicBezTo>
                  <a:cubicBezTo>
                    <a:pt x="178" y="16"/>
                    <a:pt x="177" y="16"/>
                    <a:pt x="177" y="16"/>
                  </a:cubicBezTo>
                  <a:cubicBezTo>
                    <a:pt x="175" y="10"/>
                    <a:pt x="170" y="6"/>
                    <a:pt x="164" y="6"/>
                  </a:cubicBezTo>
                  <a:cubicBezTo>
                    <a:pt x="162" y="6"/>
                    <a:pt x="160" y="6"/>
                    <a:pt x="157" y="7"/>
                  </a:cubicBezTo>
                  <a:cubicBezTo>
                    <a:pt x="157" y="8"/>
                    <a:pt x="156" y="8"/>
                    <a:pt x="155" y="8"/>
                  </a:cubicBezTo>
                  <a:cubicBezTo>
                    <a:pt x="154" y="5"/>
                    <a:pt x="151" y="2"/>
                    <a:pt x="147" y="1"/>
                  </a:cubicBezTo>
                  <a:cubicBezTo>
                    <a:pt x="142" y="0"/>
                    <a:pt x="138" y="2"/>
                    <a:pt x="135" y="5"/>
                  </a:cubicBezTo>
                  <a:cubicBezTo>
                    <a:pt x="133" y="8"/>
                    <a:pt x="132" y="10"/>
                    <a:pt x="133" y="13"/>
                  </a:cubicBezTo>
                  <a:cubicBezTo>
                    <a:pt x="128" y="11"/>
                    <a:pt x="123" y="12"/>
                    <a:pt x="120" y="15"/>
                  </a:cubicBezTo>
                  <a:cubicBezTo>
                    <a:pt x="118" y="16"/>
                    <a:pt x="117" y="18"/>
                    <a:pt x="116" y="20"/>
                  </a:cubicBezTo>
                  <a:cubicBezTo>
                    <a:pt x="116" y="20"/>
                    <a:pt x="114" y="19"/>
                    <a:pt x="114" y="19"/>
                  </a:cubicBezTo>
                  <a:cubicBezTo>
                    <a:pt x="111" y="17"/>
                    <a:pt x="108" y="16"/>
                    <a:pt x="105" y="15"/>
                  </a:cubicBezTo>
                  <a:cubicBezTo>
                    <a:pt x="102" y="14"/>
                    <a:pt x="99" y="14"/>
                    <a:pt x="96" y="14"/>
                  </a:cubicBezTo>
                  <a:cubicBezTo>
                    <a:pt x="94" y="15"/>
                    <a:pt x="92" y="15"/>
                    <a:pt x="91" y="15"/>
                  </a:cubicBezTo>
                  <a:cubicBezTo>
                    <a:pt x="89" y="16"/>
                    <a:pt x="87" y="17"/>
                    <a:pt x="85" y="18"/>
                  </a:cubicBezTo>
                  <a:cubicBezTo>
                    <a:pt x="83" y="20"/>
                    <a:pt x="80" y="23"/>
                    <a:pt x="79" y="25"/>
                  </a:cubicBezTo>
                  <a:cubicBezTo>
                    <a:pt x="78" y="26"/>
                    <a:pt x="78" y="27"/>
                    <a:pt x="77" y="28"/>
                  </a:cubicBezTo>
                  <a:cubicBezTo>
                    <a:pt x="68" y="21"/>
                    <a:pt x="54" y="18"/>
                    <a:pt x="44" y="27"/>
                  </a:cubicBezTo>
                  <a:cubicBezTo>
                    <a:pt x="42" y="28"/>
                    <a:pt x="41" y="30"/>
                    <a:pt x="40" y="32"/>
                  </a:cubicBezTo>
                  <a:cubicBezTo>
                    <a:pt x="37" y="36"/>
                    <a:pt x="35" y="39"/>
                    <a:pt x="31" y="40"/>
                  </a:cubicBezTo>
                  <a:cubicBezTo>
                    <a:pt x="28" y="41"/>
                    <a:pt x="26" y="41"/>
                    <a:pt x="24" y="41"/>
                  </a:cubicBezTo>
                  <a:cubicBezTo>
                    <a:pt x="21" y="41"/>
                    <a:pt x="19" y="40"/>
                    <a:pt x="16" y="40"/>
                  </a:cubicBezTo>
                  <a:cubicBezTo>
                    <a:pt x="15" y="41"/>
                    <a:pt x="13" y="42"/>
                    <a:pt x="11" y="43"/>
                  </a:cubicBezTo>
                  <a:cubicBezTo>
                    <a:pt x="9" y="44"/>
                    <a:pt x="7" y="45"/>
                    <a:pt x="5" y="46"/>
                  </a:cubicBezTo>
                  <a:cubicBezTo>
                    <a:pt x="4" y="46"/>
                    <a:pt x="2" y="46"/>
                    <a:pt x="1" y="47"/>
                  </a:cubicBezTo>
                  <a:cubicBezTo>
                    <a:pt x="0" y="47"/>
                    <a:pt x="0" y="48"/>
                    <a:pt x="1" y="49"/>
                  </a:cubicBezTo>
                  <a:cubicBezTo>
                    <a:pt x="3" y="50"/>
                    <a:pt x="4" y="50"/>
                    <a:pt x="6" y="51"/>
                  </a:cubicBezTo>
                  <a:cubicBezTo>
                    <a:pt x="8" y="52"/>
                    <a:pt x="11" y="52"/>
                    <a:pt x="14" y="53"/>
                  </a:cubicBezTo>
                  <a:cubicBezTo>
                    <a:pt x="17" y="53"/>
                    <a:pt x="20" y="53"/>
                    <a:pt x="23" y="54"/>
                  </a:cubicBezTo>
                  <a:cubicBezTo>
                    <a:pt x="25" y="55"/>
                    <a:pt x="25" y="55"/>
                    <a:pt x="25" y="55"/>
                  </a:cubicBezTo>
                  <a:cubicBezTo>
                    <a:pt x="35" y="59"/>
                    <a:pt x="44" y="58"/>
                    <a:pt x="53" y="50"/>
                  </a:cubicBezTo>
                  <a:cubicBezTo>
                    <a:pt x="58" y="46"/>
                    <a:pt x="66" y="45"/>
                    <a:pt x="71" y="50"/>
                  </a:cubicBezTo>
                  <a:cubicBezTo>
                    <a:pt x="71" y="51"/>
                    <a:pt x="72" y="52"/>
                    <a:pt x="73" y="53"/>
                  </a:cubicBezTo>
                  <a:cubicBezTo>
                    <a:pt x="75" y="56"/>
                    <a:pt x="79" y="57"/>
                    <a:pt x="84" y="57"/>
                  </a:cubicBezTo>
                  <a:cubicBezTo>
                    <a:pt x="84" y="57"/>
                    <a:pt x="85" y="58"/>
                    <a:pt x="85" y="58"/>
                  </a:cubicBezTo>
                  <a:cubicBezTo>
                    <a:pt x="86" y="59"/>
                    <a:pt x="87" y="60"/>
                    <a:pt x="88" y="61"/>
                  </a:cubicBezTo>
                  <a:cubicBezTo>
                    <a:pt x="88" y="62"/>
                    <a:pt x="89" y="62"/>
                    <a:pt x="90" y="63"/>
                  </a:cubicBezTo>
                  <a:cubicBezTo>
                    <a:pt x="92" y="64"/>
                    <a:pt x="94" y="65"/>
                    <a:pt x="97" y="65"/>
                  </a:cubicBezTo>
                  <a:cubicBezTo>
                    <a:pt x="98" y="65"/>
                    <a:pt x="99" y="65"/>
                    <a:pt x="101" y="65"/>
                  </a:cubicBezTo>
                  <a:cubicBezTo>
                    <a:pt x="104" y="64"/>
                    <a:pt x="106" y="63"/>
                    <a:pt x="107" y="62"/>
                  </a:cubicBezTo>
                  <a:cubicBezTo>
                    <a:pt x="108" y="62"/>
                    <a:pt x="109" y="61"/>
                    <a:pt x="110" y="60"/>
                  </a:cubicBezTo>
                  <a:cubicBezTo>
                    <a:pt x="112" y="61"/>
                    <a:pt x="115" y="61"/>
                    <a:pt x="117" y="61"/>
                  </a:cubicBezTo>
                  <a:cubicBezTo>
                    <a:pt x="117" y="61"/>
                    <a:pt x="118" y="61"/>
                    <a:pt x="118" y="61"/>
                  </a:cubicBezTo>
                  <a:cubicBezTo>
                    <a:pt x="120" y="65"/>
                    <a:pt x="125" y="69"/>
                    <a:pt x="130" y="69"/>
                  </a:cubicBezTo>
                  <a:cubicBezTo>
                    <a:pt x="134" y="68"/>
                    <a:pt x="139" y="66"/>
                    <a:pt x="141" y="62"/>
                  </a:cubicBezTo>
                  <a:cubicBezTo>
                    <a:pt x="143" y="64"/>
                    <a:pt x="145" y="65"/>
                    <a:pt x="146" y="65"/>
                  </a:cubicBezTo>
                  <a:cubicBezTo>
                    <a:pt x="149" y="66"/>
                    <a:pt x="152" y="66"/>
                    <a:pt x="156" y="65"/>
                  </a:cubicBezTo>
                  <a:cubicBezTo>
                    <a:pt x="158" y="67"/>
                    <a:pt x="162" y="68"/>
                    <a:pt x="166" y="67"/>
                  </a:cubicBezTo>
                  <a:cubicBezTo>
                    <a:pt x="170" y="65"/>
                    <a:pt x="173" y="61"/>
                    <a:pt x="173" y="57"/>
                  </a:cubicBezTo>
                  <a:cubicBezTo>
                    <a:pt x="179" y="63"/>
                    <a:pt x="189" y="65"/>
                    <a:pt x="197" y="63"/>
                  </a:cubicBezTo>
                  <a:cubicBezTo>
                    <a:pt x="199" y="63"/>
                    <a:pt x="201" y="62"/>
                    <a:pt x="203" y="61"/>
                  </a:cubicBezTo>
                  <a:cubicBezTo>
                    <a:pt x="205" y="60"/>
                    <a:pt x="207" y="59"/>
                    <a:pt x="208" y="58"/>
                  </a:cubicBezTo>
                  <a:cubicBezTo>
                    <a:pt x="209" y="57"/>
                    <a:pt x="209" y="56"/>
                    <a:pt x="210" y="56"/>
                  </a:cubicBezTo>
                  <a:cubicBezTo>
                    <a:pt x="210" y="55"/>
                    <a:pt x="212" y="53"/>
                    <a:pt x="211" y="53"/>
                  </a:cubicBezTo>
                  <a:cubicBezTo>
                    <a:pt x="220" y="58"/>
                    <a:pt x="230" y="58"/>
                    <a:pt x="240" y="55"/>
                  </a:cubicBezTo>
                  <a:cubicBezTo>
                    <a:pt x="243" y="54"/>
                    <a:pt x="246" y="53"/>
                    <a:pt x="248" y="51"/>
                  </a:cubicBezTo>
                  <a:cubicBezTo>
                    <a:pt x="253" y="49"/>
                    <a:pt x="253" y="49"/>
                    <a:pt x="253" y="49"/>
                  </a:cubicBezTo>
                  <a:cubicBezTo>
                    <a:pt x="259" y="45"/>
                    <a:pt x="265" y="41"/>
                    <a:pt x="273" y="41"/>
                  </a:cubicBezTo>
                  <a:cubicBezTo>
                    <a:pt x="275" y="42"/>
                    <a:pt x="278" y="42"/>
                    <a:pt x="280" y="42"/>
                  </a:cubicBezTo>
                  <a:cubicBezTo>
                    <a:pt x="283" y="42"/>
                    <a:pt x="285" y="42"/>
                    <a:pt x="287" y="41"/>
                  </a:cubicBezTo>
                  <a:cubicBezTo>
                    <a:pt x="288" y="41"/>
                    <a:pt x="289" y="41"/>
                    <a:pt x="289" y="40"/>
                  </a:cubicBezTo>
                  <a:cubicBezTo>
                    <a:pt x="289" y="40"/>
                    <a:pt x="289" y="40"/>
                    <a:pt x="289" y="40"/>
                  </a:cubicBezTo>
                  <a:close/>
                  <a:moveTo>
                    <a:pt x="105" y="60"/>
                  </a:moveTo>
                  <a:cubicBezTo>
                    <a:pt x="104" y="60"/>
                    <a:pt x="103" y="61"/>
                    <a:pt x="100" y="61"/>
                  </a:cubicBezTo>
                  <a:cubicBezTo>
                    <a:pt x="98" y="62"/>
                    <a:pt x="96" y="62"/>
                    <a:pt x="94" y="61"/>
                  </a:cubicBezTo>
                  <a:cubicBezTo>
                    <a:pt x="92" y="60"/>
                    <a:pt x="90" y="59"/>
                    <a:pt x="89" y="57"/>
                  </a:cubicBezTo>
                  <a:cubicBezTo>
                    <a:pt x="89" y="57"/>
                    <a:pt x="88" y="56"/>
                    <a:pt x="88" y="56"/>
                  </a:cubicBezTo>
                  <a:cubicBezTo>
                    <a:pt x="88" y="55"/>
                    <a:pt x="87" y="54"/>
                    <a:pt x="87" y="54"/>
                  </a:cubicBezTo>
                  <a:cubicBezTo>
                    <a:pt x="86" y="53"/>
                    <a:pt x="85" y="53"/>
                    <a:pt x="85" y="54"/>
                  </a:cubicBezTo>
                  <a:cubicBezTo>
                    <a:pt x="82" y="54"/>
                    <a:pt x="78" y="54"/>
                    <a:pt x="76" y="51"/>
                  </a:cubicBezTo>
                  <a:cubicBezTo>
                    <a:pt x="76" y="51"/>
                    <a:pt x="76" y="51"/>
                    <a:pt x="76" y="51"/>
                  </a:cubicBezTo>
                  <a:cubicBezTo>
                    <a:pt x="75" y="50"/>
                    <a:pt x="74" y="49"/>
                    <a:pt x="74" y="48"/>
                  </a:cubicBezTo>
                  <a:cubicBezTo>
                    <a:pt x="74" y="46"/>
                    <a:pt x="75" y="45"/>
                    <a:pt x="76" y="43"/>
                  </a:cubicBezTo>
                  <a:cubicBezTo>
                    <a:pt x="78" y="42"/>
                    <a:pt x="81" y="41"/>
                    <a:pt x="83" y="43"/>
                  </a:cubicBezTo>
                  <a:cubicBezTo>
                    <a:pt x="84" y="43"/>
                    <a:pt x="84" y="44"/>
                    <a:pt x="84" y="45"/>
                  </a:cubicBezTo>
                  <a:cubicBezTo>
                    <a:pt x="84" y="45"/>
                    <a:pt x="84" y="46"/>
                    <a:pt x="84" y="47"/>
                  </a:cubicBezTo>
                  <a:cubicBezTo>
                    <a:pt x="83" y="47"/>
                    <a:pt x="82" y="47"/>
                    <a:pt x="81" y="47"/>
                  </a:cubicBezTo>
                  <a:cubicBezTo>
                    <a:pt x="81" y="47"/>
                    <a:pt x="81" y="47"/>
                    <a:pt x="81" y="46"/>
                  </a:cubicBezTo>
                  <a:cubicBezTo>
                    <a:pt x="81" y="45"/>
                    <a:pt x="80" y="43"/>
                    <a:pt x="78" y="43"/>
                  </a:cubicBezTo>
                  <a:cubicBezTo>
                    <a:pt x="76" y="43"/>
                    <a:pt x="74" y="47"/>
                    <a:pt x="76" y="49"/>
                  </a:cubicBezTo>
                  <a:cubicBezTo>
                    <a:pt x="76" y="49"/>
                    <a:pt x="77" y="50"/>
                    <a:pt x="78" y="50"/>
                  </a:cubicBezTo>
                  <a:cubicBezTo>
                    <a:pt x="80" y="52"/>
                    <a:pt x="84" y="51"/>
                    <a:pt x="86" y="49"/>
                  </a:cubicBezTo>
                  <a:cubicBezTo>
                    <a:pt x="87" y="48"/>
                    <a:pt x="88" y="46"/>
                    <a:pt x="87" y="44"/>
                  </a:cubicBezTo>
                  <a:cubicBezTo>
                    <a:pt x="87" y="42"/>
                    <a:pt x="86" y="41"/>
                    <a:pt x="85" y="40"/>
                  </a:cubicBezTo>
                  <a:cubicBezTo>
                    <a:pt x="82" y="38"/>
                    <a:pt x="77" y="38"/>
                    <a:pt x="74" y="41"/>
                  </a:cubicBezTo>
                  <a:cubicBezTo>
                    <a:pt x="73" y="42"/>
                    <a:pt x="72" y="44"/>
                    <a:pt x="71" y="46"/>
                  </a:cubicBezTo>
                  <a:cubicBezTo>
                    <a:pt x="71" y="46"/>
                    <a:pt x="70" y="45"/>
                    <a:pt x="69" y="45"/>
                  </a:cubicBezTo>
                  <a:cubicBezTo>
                    <a:pt x="69" y="45"/>
                    <a:pt x="68" y="44"/>
                    <a:pt x="68" y="44"/>
                  </a:cubicBezTo>
                  <a:cubicBezTo>
                    <a:pt x="66" y="44"/>
                    <a:pt x="65" y="44"/>
                    <a:pt x="64" y="43"/>
                  </a:cubicBezTo>
                  <a:cubicBezTo>
                    <a:pt x="61" y="43"/>
                    <a:pt x="59" y="43"/>
                    <a:pt x="56" y="44"/>
                  </a:cubicBezTo>
                  <a:cubicBezTo>
                    <a:pt x="54" y="45"/>
                    <a:pt x="52" y="46"/>
                    <a:pt x="50" y="48"/>
                  </a:cubicBezTo>
                  <a:cubicBezTo>
                    <a:pt x="43" y="54"/>
                    <a:pt x="35" y="55"/>
                    <a:pt x="26" y="52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0" y="50"/>
                    <a:pt x="14" y="49"/>
                    <a:pt x="11" y="49"/>
                  </a:cubicBezTo>
                  <a:cubicBezTo>
                    <a:pt x="10" y="49"/>
                    <a:pt x="9" y="49"/>
                    <a:pt x="8" y="48"/>
                  </a:cubicBezTo>
                  <a:cubicBezTo>
                    <a:pt x="11" y="47"/>
                    <a:pt x="13" y="46"/>
                    <a:pt x="15" y="44"/>
                  </a:cubicBezTo>
                  <a:cubicBezTo>
                    <a:pt x="17" y="43"/>
                    <a:pt x="19" y="44"/>
                    <a:pt x="20" y="44"/>
                  </a:cubicBezTo>
                  <a:cubicBezTo>
                    <a:pt x="23" y="44"/>
                    <a:pt x="25" y="45"/>
                    <a:pt x="27" y="45"/>
                  </a:cubicBezTo>
                  <a:cubicBezTo>
                    <a:pt x="29" y="45"/>
                    <a:pt x="31" y="44"/>
                    <a:pt x="34" y="43"/>
                  </a:cubicBezTo>
                  <a:cubicBezTo>
                    <a:pt x="36" y="41"/>
                    <a:pt x="39" y="39"/>
                    <a:pt x="41" y="37"/>
                  </a:cubicBezTo>
                  <a:cubicBezTo>
                    <a:pt x="41" y="36"/>
                    <a:pt x="42" y="35"/>
                    <a:pt x="42" y="35"/>
                  </a:cubicBezTo>
                  <a:cubicBezTo>
                    <a:pt x="44" y="33"/>
                    <a:pt x="45" y="31"/>
                    <a:pt x="47" y="29"/>
                  </a:cubicBezTo>
                  <a:cubicBezTo>
                    <a:pt x="55" y="21"/>
                    <a:pt x="67" y="25"/>
                    <a:pt x="76" y="31"/>
                  </a:cubicBezTo>
                  <a:cubicBezTo>
                    <a:pt x="76" y="32"/>
                    <a:pt x="77" y="32"/>
                    <a:pt x="78" y="33"/>
                  </a:cubicBezTo>
                  <a:cubicBezTo>
                    <a:pt x="78" y="33"/>
                    <a:pt x="79" y="33"/>
                    <a:pt x="79" y="32"/>
                  </a:cubicBezTo>
                  <a:cubicBezTo>
                    <a:pt x="80" y="31"/>
                    <a:pt x="80" y="31"/>
                    <a:pt x="80" y="30"/>
                  </a:cubicBezTo>
                  <a:cubicBezTo>
                    <a:pt x="80" y="30"/>
                    <a:pt x="81" y="29"/>
                    <a:pt x="81" y="29"/>
                  </a:cubicBezTo>
                  <a:cubicBezTo>
                    <a:pt x="81" y="28"/>
                    <a:pt x="82" y="27"/>
                    <a:pt x="83" y="26"/>
                  </a:cubicBezTo>
                  <a:cubicBezTo>
                    <a:pt x="83" y="25"/>
                    <a:pt x="84" y="24"/>
                    <a:pt x="85" y="23"/>
                  </a:cubicBezTo>
                  <a:cubicBezTo>
                    <a:pt x="86" y="22"/>
                    <a:pt x="87" y="21"/>
                    <a:pt x="88" y="21"/>
                  </a:cubicBezTo>
                  <a:cubicBezTo>
                    <a:pt x="89" y="20"/>
                    <a:pt x="90" y="19"/>
                    <a:pt x="91" y="19"/>
                  </a:cubicBezTo>
                  <a:cubicBezTo>
                    <a:pt x="92" y="19"/>
                    <a:pt x="92" y="19"/>
                    <a:pt x="92" y="19"/>
                  </a:cubicBezTo>
                  <a:cubicBezTo>
                    <a:pt x="99" y="16"/>
                    <a:pt x="109" y="19"/>
                    <a:pt x="115" y="24"/>
                  </a:cubicBezTo>
                  <a:cubicBezTo>
                    <a:pt x="115" y="24"/>
                    <a:pt x="115" y="24"/>
                    <a:pt x="115" y="25"/>
                  </a:cubicBezTo>
                  <a:cubicBezTo>
                    <a:pt x="112" y="25"/>
                    <a:pt x="108" y="26"/>
                    <a:pt x="106" y="29"/>
                  </a:cubicBezTo>
                  <a:cubicBezTo>
                    <a:pt x="103" y="32"/>
                    <a:pt x="103" y="36"/>
                    <a:pt x="105" y="40"/>
                  </a:cubicBezTo>
                  <a:cubicBezTo>
                    <a:pt x="106" y="42"/>
                    <a:pt x="107" y="43"/>
                    <a:pt x="109" y="44"/>
                  </a:cubicBezTo>
                  <a:cubicBezTo>
                    <a:pt x="109" y="44"/>
                    <a:pt x="109" y="44"/>
                    <a:pt x="108" y="44"/>
                  </a:cubicBezTo>
                  <a:cubicBezTo>
                    <a:pt x="106" y="46"/>
                    <a:pt x="105" y="49"/>
                    <a:pt x="105" y="52"/>
                  </a:cubicBezTo>
                  <a:cubicBezTo>
                    <a:pt x="105" y="54"/>
                    <a:pt x="106" y="56"/>
                    <a:pt x="107" y="58"/>
                  </a:cubicBezTo>
                  <a:cubicBezTo>
                    <a:pt x="107" y="59"/>
                    <a:pt x="106" y="59"/>
                    <a:pt x="105" y="60"/>
                  </a:cubicBezTo>
                  <a:close/>
                  <a:moveTo>
                    <a:pt x="153" y="63"/>
                  </a:moveTo>
                  <a:cubicBezTo>
                    <a:pt x="151" y="63"/>
                    <a:pt x="149" y="63"/>
                    <a:pt x="147" y="62"/>
                  </a:cubicBezTo>
                  <a:cubicBezTo>
                    <a:pt x="146" y="61"/>
                    <a:pt x="145" y="61"/>
                    <a:pt x="144" y="60"/>
                  </a:cubicBezTo>
                  <a:cubicBezTo>
                    <a:pt x="143" y="59"/>
                    <a:pt x="142" y="57"/>
                    <a:pt x="140" y="58"/>
                  </a:cubicBezTo>
                  <a:cubicBezTo>
                    <a:pt x="140" y="58"/>
                    <a:pt x="140" y="59"/>
                    <a:pt x="140" y="59"/>
                  </a:cubicBezTo>
                  <a:cubicBezTo>
                    <a:pt x="138" y="62"/>
                    <a:pt x="134" y="65"/>
                    <a:pt x="130" y="65"/>
                  </a:cubicBezTo>
                  <a:cubicBezTo>
                    <a:pt x="126" y="65"/>
                    <a:pt x="122" y="62"/>
                    <a:pt x="120" y="59"/>
                  </a:cubicBezTo>
                  <a:cubicBezTo>
                    <a:pt x="120" y="58"/>
                    <a:pt x="119" y="58"/>
                    <a:pt x="119" y="58"/>
                  </a:cubicBezTo>
                  <a:cubicBezTo>
                    <a:pt x="117" y="58"/>
                    <a:pt x="117" y="58"/>
                    <a:pt x="117" y="58"/>
                  </a:cubicBezTo>
                  <a:cubicBezTo>
                    <a:pt x="115" y="58"/>
                    <a:pt x="113" y="58"/>
                    <a:pt x="111" y="57"/>
                  </a:cubicBezTo>
                  <a:cubicBezTo>
                    <a:pt x="111" y="57"/>
                    <a:pt x="110" y="56"/>
                    <a:pt x="110" y="56"/>
                  </a:cubicBezTo>
                  <a:cubicBezTo>
                    <a:pt x="110" y="56"/>
                    <a:pt x="109" y="55"/>
                    <a:pt x="109" y="55"/>
                  </a:cubicBezTo>
                  <a:cubicBezTo>
                    <a:pt x="108" y="53"/>
                    <a:pt x="108" y="51"/>
                    <a:pt x="109" y="49"/>
                  </a:cubicBezTo>
                  <a:cubicBezTo>
                    <a:pt x="109" y="48"/>
                    <a:pt x="110" y="48"/>
                    <a:pt x="111" y="47"/>
                  </a:cubicBezTo>
                  <a:cubicBezTo>
                    <a:pt x="112" y="46"/>
                    <a:pt x="114" y="46"/>
                    <a:pt x="115" y="46"/>
                  </a:cubicBezTo>
                  <a:cubicBezTo>
                    <a:pt x="116" y="46"/>
                    <a:pt x="117" y="47"/>
                    <a:pt x="117" y="48"/>
                  </a:cubicBezTo>
                  <a:cubicBezTo>
                    <a:pt x="118" y="49"/>
                    <a:pt x="117" y="49"/>
                    <a:pt x="117" y="50"/>
                  </a:cubicBezTo>
                  <a:cubicBezTo>
                    <a:pt x="117" y="50"/>
                    <a:pt x="116" y="50"/>
                    <a:pt x="116" y="50"/>
                  </a:cubicBezTo>
                  <a:cubicBezTo>
                    <a:pt x="116" y="50"/>
                    <a:pt x="116" y="50"/>
                    <a:pt x="116" y="50"/>
                  </a:cubicBezTo>
                  <a:cubicBezTo>
                    <a:pt x="116" y="48"/>
                    <a:pt x="115" y="47"/>
                    <a:pt x="113" y="47"/>
                  </a:cubicBezTo>
                  <a:cubicBezTo>
                    <a:pt x="110" y="47"/>
                    <a:pt x="109" y="50"/>
                    <a:pt x="111" y="52"/>
                  </a:cubicBezTo>
                  <a:cubicBezTo>
                    <a:pt x="112" y="54"/>
                    <a:pt x="114" y="54"/>
                    <a:pt x="116" y="54"/>
                  </a:cubicBezTo>
                  <a:cubicBezTo>
                    <a:pt x="117" y="53"/>
                    <a:pt x="118" y="53"/>
                    <a:pt x="119" y="52"/>
                  </a:cubicBezTo>
                  <a:cubicBezTo>
                    <a:pt x="121" y="51"/>
                    <a:pt x="121" y="49"/>
                    <a:pt x="121" y="47"/>
                  </a:cubicBezTo>
                  <a:cubicBezTo>
                    <a:pt x="120" y="46"/>
                    <a:pt x="119" y="45"/>
                    <a:pt x="118" y="44"/>
                  </a:cubicBezTo>
                  <a:cubicBezTo>
                    <a:pt x="118" y="44"/>
                    <a:pt x="119" y="43"/>
                    <a:pt x="120" y="42"/>
                  </a:cubicBezTo>
                  <a:cubicBezTo>
                    <a:pt x="121" y="41"/>
                    <a:pt x="121" y="40"/>
                    <a:pt x="121" y="38"/>
                  </a:cubicBezTo>
                  <a:cubicBezTo>
                    <a:pt x="121" y="37"/>
                    <a:pt x="121" y="36"/>
                    <a:pt x="121" y="35"/>
                  </a:cubicBezTo>
                  <a:cubicBezTo>
                    <a:pt x="120" y="34"/>
                    <a:pt x="119" y="33"/>
                    <a:pt x="117" y="32"/>
                  </a:cubicBezTo>
                  <a:cubicBezTo>
                    <a:pt x="115" y="32"/>
                    <a:pt x="113" y="33"/>
                    <a:pt x="113" y="35"/>
                  </a:cubicBezTo>
                  <a:cubicBezTo>
                    <a:pt x="113" y="37"/>
                    <a:pt x="114" y="38"/>
                    <a:pt x="116" y="38"/>
                  </a:cubicBezTo>
                  <a:cubicBezTo>
                    <a:pt x="116" y="38"/>
                    <a:pt x="117" y="38"/>
                    <a:pt x="117" y="38"/>
                  </a:cubicBezTo>
                  <a:cubicBezTo>
                    <a:pt x="118" y="38"/>
                    <a:pt x="118" y="39"/>
                    <a:pt x="117" y="40"/>
                  </a:cubicBezTo>
                  <a:cubicBezTo>
                    <a:pt x="117" y="40"/>
                    <a:pt x="116" y="41"/>
                    <a:pt x="115" y="41"/>
                  </a:cubicBezTo>
                  <a:cubicBezTo>
                    <a:pt x="113" y="42"/>
                    <a:pt x="111" y="41"/>
                    <a:pt x="110" y="40"/>
                  </a:cubicBezTo>
                  <a:cubicBezTo>
                    <a:pt x="109" y="40"/>
                    <a:pt x="108" y="39"/>
                    <a:pt x="108" y="38"/>
                  </a:cubicBezTo>
                  <a:cubicBezTo>
                    <a:pt x="107" y="36"/>
                    <a:pt x="107" y="33"/>
                    <a:pt x="109" y="31"/>
                  </a:cubicBezTo>
                  <a:cubicBezTo>
                    <a:pt x="110" y="29"/>
                    <a:pt x="113" y="27"/>
                    <a:pt x="117" y="28"/>
                  </a:cubicBezTo>
                  <a:cubicBezTo>
                    <a:pt x="117" y="29"/>
                    <a:pt x="118" y="29"/>
                    <a:pt x="118" y="28"/>
                  </a:cubicBezTo>
                  <a:cubicBezTo>
                    <a:pt x="119" y="28"/>
                    <a:pt x="119" y="27"/>
                    <a:pt x="119" y="26"/>
                  </a:cubicBezTo>
                  <a:cubicBezTo>
                    <a:pt x="118" y="23"/>
                    <a:pt x="119" y="20"/>
                    <a:pt x="122" y="18"/>
                  </a:cubicBezTo>
                  <a:cubicBezTo>
                    <a:pt x="125" y="16"/>
                    <a:pt x="129" y="15"/>
                    <a:pt x="132" y="17"/>
                  </a:cubicBezTo>
                  <a:cubicBezTo>
                    <a:pt x="134" y="18"/>
                    <a:pt x="134" y="19"/>
                    <a:pt x="136" y="20"/>
                  </a:cubicBezTo>
                  <a:cubicBezTo>
                    <a:pt x="137" y="21"/>
                    <a:pt x="138" y="21"/>
                    <a:pt x="139" y="21"/>
                  </a:cubicBezTo>
                  <a:cubicBezTo>
                    <a:pt x="140" y="22"/>
                    <a:pt x="141" y="22"/>
                    <a:pt x="142" y="22"/>
                  </a:cubicBezTo>
                  <a:cubicBezTo>
                    <a:pt x="145" y="21"/>
                    <a:pt x="147" y="20"/>
                    <a:pt x="148" y="17"/>
                  </a:cubicBezTo>
                  <a:cubicBezTo>
                    <a:pt x="148" y="15"/>
                    <a:pt x="148" y="13"/>
                    <a:pt x="147" y="11"/>
                  </a:cubicBezTo>
                  <a:cubicBezTo>
                    <a:pt x="146" y="11"/>
                    <a:pt x="146" y="10"/>
                    <a:pt x="145" y="10"/>
                  </a:cubicBezTo>
                  <a:cubicBezTo>
                    <a:pt x="144" y="9"/>
                    <a:pt x="141" y="9"/>
                    <a:pt x="140" y="11"/>
                  </a:cubicBezTo>
                  <a:cubicBezTo>
                    <a:pt x="140" y="12"/>
                    <a:pt x="140" y="12"/>
                    <a:pt x="140" y="13"/>
                  </a:cubicBezTo>
                  <a:cubicBezTo>
                    <a:pt x="140" y="14"/>
                    <a:pt x="141" y="16"/>
                    <a:pt x="143" y="16"/>
                  </a:cubicBezTo>
                  <a:cubicBezTo>
                    <a:pt x="143" y="16"/>
                    <a:pt x="144" y="15"/>
                    <a:pt x="144" y="15"/>
                  </a:cubicBezTo>
                  <a:cubicBezTo>
                    <a:pt x="144" y="16"/>
                    <a:pt x="144" y="16"/>
                    <a:pt x="144" y="16"/>
                  </a:cubicBezTo>
                  <a:cubicBezTo>
                    <a:pt x="144" y="17"/>
                    <a:pt x="143" y="18"/>
                    <a:pt x="142" y="18"/>
                  </a:cubicBezTo>
                  <a:cubicBezTo>
                    <a:pt x="139" y="18"/>
                    <a:pt x="138" y="18"/>
                    <a:pt x="137" y="16"/>
                  </a:cubicBezTo>
                  <a:cubicBezTo>
                    <a:pt x="135" y="13"/>
                    <a:pt x="136" y="10"/>
                    <a:pt x="138" y="8"/>
                  </a:cubicBezTo>
                  <a:cubicBezTo>
                    <a:pt x="140" y="5"/>
                    <a:pt x="143" y="4"/>
                    <a:pt x="146" y="5"/>
                  </a:cubicBezTo>
                  <a:cubicBezTo>
                    <a:pt x="148" y="5"/>
                    <a:pt x="149" y="6"/>
                    <a:pt x="150" y="7"/>
                  </a:cubicBezTo>
                  <a:cubicBezTo>
                    <a:pt x="151" y="8"/>
                    <a:pt x="152" y="10"/>
                    <a:pt x="153" y="11"/>
                  </a:cubicBezTo>
                  <a:cubicBezTo>
                    <a:pt x="153" y="12"/>
                    <a:pt x="153" y="13"/>
                    <a:pt x="154" y="13"/>
                  </a:cubicBezTo>
                  <a:cubicBezTo>
                    <a:pt x="155" y="13"/>
                    <a:pt x="156" y="13"/>
                    <a:pt x="156" y="12"/>
                  </a:cubicBezTo>
                  <a:cubicBezTo>
                    <a:pt x="157" y="11"/>
                    <a:pt x="158" y="11"/>
                    <a:pt x="159" y="10"/>
                  </a:cubicBezTo>
                  <a:cubicBezTo>
                    <a:pt x="161" y="9"/>
                    <a:pt x="162" y="9"/>
                    <a:pt x="164" y="9"/>
                  </a:cubicBezTo>
                  <a:cubicBezTo>
                    <a:pt x="166" y="9"/>
                    <a:pt x="168" y="10"/>
                    <a:pt x="170" y="12"/>
                  </a:cubicBezTo>
                  <a:cubicBezTo>
                    <a:pt x="172" y="13"/>
                    <a:pt x="173" y="16"/>
                    <a:pt x="174" y="18"/>
                  </a:cubicBezTo>
                  <a:cubicBezTo>
                    <a:pt x="174" y="18"/>
                    <a:pt x="174" y="20"/>
                    <a:pt x="174" y="20"/>
                  </a:cubicBezTo>
                  <a:cubicBezTo>
                    <a:pt x="174" y="20"/>
                    <a:pt x="174" y="21"/>
                    <a:pt x="174" y="21"/>
                  </a:cubicBezTo>
                  <a:cubicBezTo>
                    <a:pt x="173" y="21"/>
                    <a:pt x="171" y="21"/>
                    <a:pt x="170" y="22"/>
                  </a:cubicBezTo>
                  <a:cubicBezTo>
                    <a:pt x="166" y="24"/>
                    <a:pt x="163" y="28"/>
                    <a:pt x="164" y="32"/>
                  </a:cubicBezTo>
                  <a:cubicBezTo>
                    <a:pt x="164" y="35"/>
                    <a:pt x="165" y="37"/>
                    <a:pt x="168" y="39"/>
                  </a:cubicBezTo>
                  <a:cubicBezTo>
                    <a:pt x="170" y="39"/>
                    <a:pt x="172" y="40"/>
                    <a:pt x="174" y="39"/>
                  </a:cubicBezTo>
                  <a:cubicBezTo>
                    <a:pt x="174" y="39"/>
                    <a:pt x="175" y="39"/>
                    <a:pt x="175" y="38"/>
                  </a:cubicBezTo>
                  <a:cubicBezTo>
                    <a:pt x="177" y="37"/>
                    <a:pt x="178" y="36"/>
                    <a:pt x="178" y="34"/>
                  </a:cubicBezTo>
                  <a:cubicBezTo>
                    <a:pt x="179" y="32"/>
                    <a:pt x="178" y="30"/>
                    <a:pt x="176" y="28"/>
                  </a:cubicBezTo>
                  <a:cubicBezTo>
                    <a:pt x="175" y="27"/>
                    <a:pt x="173" y="27"/>
                    <a:pt x="172" y="27"/>
                  </a:cubicBezTo>
                  <a:cubicBezTo>
                    <a:pt x="170" y="27"/>
                    <a:pt x="168" y="29"/>
                    <a:pt x="169" y="31"/>
                  </a:cubicBezTo>
                  <a:cubicBezTo>
                    <a:pt x="169" y="31"/>
                    <a:pt x="169" y="32"/>
                    <a:pt x="170" y="32"/>
                  </a:cubicBezTo>
                  <a:cubicBezTo>
                    <a:pt x="170" y="33"/>
                    <a:pt x="171" y="33"/>
                    <a:pt x="172" y="33"/>
                  </a:cubicBezTo>
                  <a:cubicBezTo>
                    <a:pt x="173" y="33"/>
                    <a:pt x="173" y="33"/>
                    <a:pt x="174" y="32"/>
                  </a:cubicBezTo>
                  <a:cubicBezTo>
                    <a:pt x="175" y="33"/>
                    <a:pt x="175" y="33"/>
                    <a:pt x="175" y="34"/>
                  </a:cubicBezTo>
                  <a:cubicBezTo>
                    <a:pt x="175" y="35"/>
                    <a:pt x="174" y="35"/>
                    <a:pt x="173" y="36"/>
                  </a:cubicBezTo>
                  <a:cubicBezTo>
                    <a:pt x="173" y="36"/>
                    <a:pt x="171" y="36"/>
                    <a:pt x="171" y="36"/>
                  </a:cubicBezTo>
                  <a:cubicBezTo>
                    <a:pt x="169" y="35"/>
                    <a:pt x="167" y="34"/>
                    <a:pt x="167" y="32"/>
                  </a:cubicBezTo>
                  <a:cubicBezTo>
                    <a:pt x="167" y="29"/>
                    <a:pt x="169" y="26"/>
                    <a:pt x="171" y="25"/>
                  </a:cubicBezTo>
                  <a:cubicBezTo>
                    <a:pt x="174" y="24"/>
                    <a:pt x="177" y="24"/>
                    <a:pt x="179" y="27"/>
                  </a:cubicBezTo>
                  <a:cubicBezTo>
                    <a:pt x="181" y="28"/>
                    <a:pt x="182" y="30"/>
                    <a:pt x="182" y="33"/>
                  </a:cubicBezTo>
                  <a:cubicBezTo>
                    <a:pt x="182" y="34"/>
                    <a:pt x="182" y="35"/>
                    <a:pt x="181" y="35"/>
                  </a:cubicBezTo>
                  <a:cubicBezTo>
                    <a:pt x="181" y="37"/>
                    <a:pt x="180" y="37"/>
                    <a:pt x="179" y="38"/>
                  </a:cubicBezTo>
                  <a:cubicBezTo>
                    <a:pt x="179" y="38"/>
                    <a:pt x="178" y="39"/>
                    <a:pt x="177" y="39"/>
                  </a:cubicBezTo>
                  <a:cubicBezTo>
                    <a:pt x="177" y="39"/>
                    <a:pt x="176" y="39"/>
                    <a:pt x="175" y="39"/>
                  </a:cubicBezTo>
                  <a:cubicBezTo>
                    <a:pt x="174" y="40"/>
                    <a:pt x="174" y="41"/>
                    <a:pt x="175" y="42"/>
                  </a:cubicBezTo>
                  <a:cubicBezTo>
                    <a:pt x="177" y="45"/>
                    <a:pt x="176" y="49"/>
                    <a:pt x="174" y="51"/>
                  </a:cubicBezTo>
                  <a:cubicBezTo>
                    <a:pt x="172" y="54"/>
                    <a:pt x="168" y="55"/>
                    <a:pt x="165" y="54"/>
                  </a:cubicBezTo>
                  <a:cubicBezTo>
                    <a:pt x="165" y="53"/>
                    <a:pt x="165" y="52"/>
                    <a:pt x="165" y="51"/>
                  </a:cubicBezTo>
                  <a:cubicBezTo>
                    <a:pt x="164" y="48"/>
                    <a:pt x="162" y="46"/>
                    <a:pt x="160" y="44"/>
                  </a:cubicBezTo>
                  <a:cubicBezTo>
                    <a:pt x="158" y="43"/>
                    <a:pt x="156" y="43"/>
                    <a:pt x="154" y="43"/>
                  </a:cubicBezTo>
                  <a:cubicBezTo>
                    <a:pt x="153" y="41"/>
                    <a:pt x="153" y="40"/>
                    <a:pt x="153" y="40"/>
                  </a:cubicBezTo>
                  <a:cubicBezTo>
                    <a:pt x="151" y="37"/>
                    <a:pt x="148" y="35"/>
                    <a:pt x="144" y="35"/>
                  </a:cubicBezTo>
                  <a:cubicBezTo>
                    <a:pt x="139" y="35"/>
                    <a:pt x="136" y="36"/>
                    <a:pt x="134" y="40"/>
                  </a:cubicBezTo>
                  <a:cubicBezTo>
                    <a:pt x="132" y="42"/>
                    <a:pt x="132" y="45"/>
                    <a:pt x="133" y="47"/>
                  </a:cubicBezTo>
                  <a:cubicBezTo>
                    <a:pt x="133" y="50"/>
                    <a:pt x="135" y="51"/>
                    <a:pt x="136" y="52"/>
                  </a:cubicBezTo>
                  <a:cubicBezTo>
                    <a:pt x="138" y="53"/>
                    <a:pt x="141" y="54"/>
                    <a:pt x="143" y="53"/>
                  </a:cubicBezTo>
                  <a:cubicBezTo>
                    <a:pt x="145" y="52"/>
                    <a:pt x="147" y="51"/>
                    <a:pt x="148" y="50"/>
                  </a:cubicBezTo>
                  <a:cubicBezTo>
                    <a:pt x="149" y="48"/>
                    <a:pt x="148" y="45"/>
                    <a:pt x="147" y="44"/>
                  </a:cubicBezTo>
                  <a:cubicBezTo>
                    <a:pt x="145" y="42"/>
                    <a:pt x="142" y="41"/>
                    <a:pt x="140" y="42"/>
                  </a:cubicBezTo>
                  <a:cubicBezTo>
                    <a:pt x="139" y="43"/>
                    <a:pt x="138" y="44"/>
                    <a:pt x="138" y="45"/>
                  </a:cubicBezTo>
                  <a:cubicBezTo>
                    <a:pt x="138" y="47"/>
                    <a:pt x="139" y="48"/>
                    <a:pt x="141" y="48"/>
                  </a:cubicBezTo>
                  <a:cubicBezTo>
                    <a:pt x="142" y="48"/>
                    <a:pt x="144" y="47"/>
                    <a:pt x="144" y="46"/>
                  </a:cubicBezTo>
                  <a:cubicBezTo>
                    <a:pt x="144" y="46"/>
                    <a:pt x="144" y="46"/>
                    <a:pt x="144" y="46"/>
                  </a:cubicBezTo>
                  <a:cubicBezTo>
                    <a:pt x="145" y="46"/>
                    <a:pt x="145" y="47"/>
                    <a:pt x="145" y="48"/>
                  </a:cubicBezTo>
                  <a:cubicBezTo>
                    <a:pt x="144" y="49"/>
                    <a:pt x="143" y="50"/>
                    <a:pt x="142" y="50"/>
                  </a:cubicBezTo>
                  <a:cubicBezTo>
                    <a:pt x="141" y="50"/>
                    <a:pt x="139" y="50"/>
                    <a:pt x="138" y="49"/>
                  </a:cubicBezTo>
                  <a:cubicBezTo>
                    <a:pt x="137" y="49"/>
                    <a:pt x="136" y="47"/>
                    <a:pt x="136" y="47"/>
                  </a:cubicBezTo>
                  <a:cubicBezTo>
                    <a:pt x="135" y="45"/>
                    <a:pt x="136" y="43"/>
                    <a:pt x="137" y="41"/>
                  </a:cubicBezTo>
                  <a:cubicBezTo>
                    <a:pt x="138" y="40"/>
                    <a:pt x="140" y="38"/>
                    <a:pt x="142" y="38"/>
                  </a:cubicBezTo>
                  <a:cubicBezTo>
                    <a:pt x="142" y="38"/>
                    <a:pt x="143" y="38"/>
                    <a:pt x="144" y="38"/>
                  </a:cubicBezTo>
                  <a:cubicBezTo>
                    <a:pt x="146" y="38"/>
                    <a:pt x="149" y="39"/>
                    <a:pt x="150" y="41"/>
                  </a:cubicBezTo>
                  <a:cubicBezTo>
                    <a:pt x="150" y="43"/>
                    <a:pt x="150" y="45"/>
                    <a:pt x="151" y="46"/>
                  </a:cubicBezTo>
                  <a:cubicBezTo>
                    <a:pt x="152" y="47"/>
                    <a:pt x="153" y="46"/>
                    <a:pt x="154" y="46"/>
                  </a:cubicBezTo>
                  <a:cubicBezTo>
                    <a:pt x="156" y="46"/>
                    <a:pt x="157" y="46"/>
                    <a:pt x="158" y="47"/>
                  </a:cubicBezTo>
                  <a:cubicBezTo>
                    <a:pt x="160" y="48"/>
                    <a:pt x="161" y="50"/>
                    <a:pt x="162" y="52"/>
                  </a:cubicBezTo>
                  <a:cubicBezTo>
                    <a:pt x="162" y="52"/>
                    <a:pt x="162" y="53"/>
                    <a:pt x="162" y="53"/>
                  </a:cubicBezTo>
                  <a:cubicBezTo>
                    <a:pt x="162" y="54"/>
                    <a:pt x="162" y="55"/>
                    <a:pt x="162" y="56"/>
                  </a:cubicBezTo>
                  <a:cubicBezTo>
                    <a:pt x="161" y="57"/>
                    <a:pt x="160" y="59"/>
                    <a:pt x="158" y="60"/>
                  </a:cubicBezTo>
                  <a:cubicBezTo>
                    <a:pt x="158" y="61"/>
                    <a:pt x="157" y="61"/>
                    <a:pt x="157" y="61"/>
                  </a:cubicBezTo>
                  <a:cubicBezTo>
                    <a:pt x="155" y="62"/>
                    <a:pt x="154" y="62"/>
                    <a:pt x="153" y="63"/>
                  </a:cubicBezTo>
                  <a:close/>
                  <a:moveTo>
                    <a:pt x="165" y="64"/>
                  </a:moveTo>
                  <a:cubicBezTo>
                    <a:pt x="163" y="64"/>
                    <a:pt x="161" y="64"/>
                    <a:pt x="159" y="64"/>
                  </a:cubicBezTo>
                  <a:cubicBezTo>
                    <a:pt x="160" y="63"/>
                    <a:pt x="160" y="63"/>
                    <a:pt x="160" y="63"/>
                  </a:cubicBezTo>
                  <a:cubicBezTo>
                    <a:pt x="162" y="61"/>
                    <a:pt x="164" y="59"/>
                    <a:pt x="165" y="57"/>
                  </a:cubicBezTo>
                  <a:cubicBezTo>
                    <a:pt x="166" y="58"/>
                    <a:pt x="168" y="58"/>
                    <a:pt x="169" y="58"/>
                  </a:cubicBezTo>
                  <a:cubicBezTo>
                    <a:pt x="169" y="60"/>
                    <a:pt x="167" y="63"/>
                    <a:pt x="165" y="64"/>
                  </a:cubicBezTo>
                  <a:close/>
                  <a:moveTo>
                    <a:pt x="280" y="39"/>
                  </a:moveTo>
                  <a:cubicBezTo>
                    <a:pt x="278" y="39"/>
                    <a:pt x="276" y="38"/>
                    <a:pt x="273" y="38"/>
                  </a:cubicBezTo>
                  <a:cubicBezTo>
                    <a:pt x="270" y="38"/>
                    <a:pt x="267" y="39"/>
                    <a:pt x="263" y="40"/>
                  </a:cubicBezTo>
                  <a:cubicBezTo>
                    <a:pt x="260" y="41"/>
                    <a:pt x="258" y="42"/>
                    <a:pt x="255" y="44"/>
                  </a:cubicBezTo>
                  <a:cubicBezTo>
                    <a:pt x="253" y="45"/>
                    <a:pt x="251" y="46"/>
                    <a:pt x="249" y="47"/>
                  </a:cubicBezTo>
                  <a:cubicBezTo>
                    <a:pt x="248" y="47"/>
                    <a:pt x="247" y="48"/>
                    <a:pt x="247" y="48"/>
                  </a:cubicBezTo>
                  <a:cubicBezTo>
                    <a:pt x="244" y="50"/>
                    <a:pt x="242" y="51"/>
                    <a:pt x="239" y="52"/>
                  </a:cubicBezTo>
                  <a:cubicBezTo>
                    <a:pt x="229" y="55"/>
                    <a:pt x="219" y="54"/>
                    <a:pt x="211" y="50"/>
                  </a:cubicBezTo>
                  <a:cubicBezTo>
                    <a:pt x="211" y="49"/>
                    <a:pt x="210" y="49"/>
                    <a:pt x="209" y="50"/>
                  </a:cubicBezTo>
                  <a:cubicBezTo>
                    <a:pt x="209" y="50"/>
                    <a:pt x="209" y="50"/>
                    <a:pt x="209" y="50"/>
                  </a:cubicBezTo>
                  <a:cubicBezTo>
                    <a:pt x="209" y="51"/>
                    <a:pt x="209" y="52"/>
                    <a:pt x="208" y="52"/>
                  </a:cubicBezTo>
                  <a:cubicBezTo>
                    <a:pt x="208" y="53"/>
                    <a:pt x="207" y="53"/>
                    <a:pt x="207" y="54"/>
                  </a:cubicBezTo>
                  <a:cubicBezTo>
                    <a:pt x="206" y="55"/>
                    <a:pt x="206" y="55"/>
                    <a:pt x="205" y="56"/>
                  </a:cubicBezTo>
                  <a:cubicBezTo>
                    <a:pt x="204" y="57"/>
                    <a:pt x="202" y="58"/>
                    <a:pt x="200" y="59"/>
                  </a:cubicBezTo>
                  <a:cubicBezTo>
                    <a:pt x="199" y="59"/>
                    <a:pt x="198" y="60"/>
                    <a:pt x="197" y="60"/>
                  </a:cubicBezTo>
                  <a:cubicBezTo>
                    <a:pt x="189" y="62"/>
                    <a:pt x="181" y="60"/>
                    <a:pt x="176" y="54"/>
                  </a:cubicBezTo>
                  <a:cubicBezTo>
                    <a:pt x="176" y="54"/>
                    <a:pt x="176" y="54"/>
                    <a:pt x="176" y="54"/>
                  </a:cubicBezTo>
                  <a:cubicBezTo>
                    <a:pt x="178" y="52"/>
                    <a:pt x="179" y="49"/>
                    <a:pt x="179" y="46"/>
                  </a:cubicBezTo>
                  <a:cubicBezTo>
                    <a:pt x="179" y="45"/>
                    <a:pt x="179" y="43"/>
                    <a:pt x="179" y="42"/>
                  </a:cubicBezTo>
                  <a:cubicBezTo>
                    <a:pt x="180" y="41"/>
                    <a:pt x="181" y="41"/>
                    <a:pt x="181" y="41"/>
                  </a:cubicBezTo>
                  <a:cubicBezTo>
                    <a:pt x="183" y="40"/>
                    <a:pt x="184" y="38"/>
                    <a:pt x="184" y="37"/>
                  </a:cubicBezTo>
                  <a:cubicBezTo>
                    <a:pt x="185" y="35"/>
                    <a:pt x="185" y="34"/>
                    <a:pt x="185" y="33"/>
                  </a:cubicBezTo>
                  <a:cubicBezTo>
                    <a:pt x="185" y="30"/>
                    <a:pt x="184" y="26"/>
                    <a:pt x="182" y="24"/>
                  </a:cubicBezTo>
                  <a:cubicBezTo>
                    <a:pt x="180" y="23"/>
                    <a:pt x="178" y="22"/>
                    <a:pt x="176" y="21"/>
                  </a:cubicBezTo>
                  <a:cubicBezTo>
                    <a:pt x="177" y="21"/>
                    <a:pt x="177" y="20"/>
                    <a:pt x="178" y="20"/>
                  </a:cubicBezTo>
                  <a:cubicBezTo>
                    <a:pt x="178" y="20"/>
                    <a:pt x="179" y="19"/>
                    <a:pt x="180" y="19"/>
                  </a:cubicBezTo>
                  <a:cubicBezTo>
                    <a:pt x="187" y="16"/>
                    <a:pt x="194" y="19"/>
                    <a:pt x="197" y="26"/>
                  </a:cubicBezTo>
                  <a:cubicBezTo>
                    <a:pt x="197" y="26"/>
                    <a:pt x="198" y="27"/>
                    <a:pt x="198" y="27"/>
                  </a:cubicBezTo>
                  <a:cubicBezTo>
                    <a:pt x="199" y="27"/>
                    <a:pt x="199" y="27"/>
                    <a:pt x="200" y="26"/>
                  </a:cubicBezTo>
                  <a:cubicBezTo>
                    <a:pt x="202" y="24"/>
                    <a:pt x="205" y="24"/>
                    <a:pt x="207" y="24"/>
                  </a:cubicBezTo>
                  <a:cubicBezTo>
                    <a:pt x="210" y="25"/>
                    <a:pt x="212" y="27"/>
                    <a:pt x="213" y="29"/>
                  </a:cubicBezTo>
                  <a:cubicBezTo>
                    <a:pt x="213" y="29"/>
                    <a:pt x="213" y="30"/>
                    <a:pt x="213" y="30"/>
                  </a:cubicBezTo>
                  <a:cubicBezTo>
                    <a:pt x="213" y="30"/>
                    <a:pt x="213" y="30"/>
                    <a:pt x="214" y="31"/>
                  </a:cubicBezTo>
                  <a:cubicBezTo>
                    <a:pt x="214" y="33"/>
                    <a:pt x="214" y="35"/>
                    <a:pt x="212" y="37"/>
                  </a:cubicBezTo>
                  <a:cubicBezTo>
                    <a:pt x="212" y="38"/>
                    <a:pt x="211" y="38"/>
                    <a:pt x="211" y="39"/>
                  </a:cubicBezTo>
                  <a:cubicBezTo>
                    <a:pt x="209" y="40"/>
                    <a:pt x="207" y="40"/>
                    <a:pt x="206" y="40"/>
                  </a:cubicBezTo>
                  <a:cubicBezTo>
                    <a:pt x="205" y="40"/>
                    <a:pt x="203" y="39"/>
                    <a:pt x="202" y="38"/>
                  </a:cubicBezTo>
                  <a:cubicBezTo>
                    <a:pt x="202" y="37"/>
                    <a:pt x="202" y="36"/>
                    <a:pt x="202" y="35"/>
                  </a:cubicBezTo>
                  <a:cubicBezTo>
                    <a:pt x="202" y="34"/>
                    <a:pt x="203" y="33"/>
                    <a:pt x="204" y="33"/>
                  </a:cubicBezTo>
                  <a:cubicBezTo>
                    <a:pt x="205" y="33"/>
                    <a:pt x="206" y="33"/>
                    <a:pt x="206" y="33"/>
                  </a:cubicBezTo>
                  <a:cubicBezTo>
                    <a:pt x="206" y="33"/>
                    <a:pt x="205" y="34"/>
                    <a:pt x="205" y="34"/>
                  </a:cubicBezTo>
                  <a:cubicBezTo>
                    <a:pt x="205" y="35"/>
                    <a:pt x="205" y="35"/>
                    <a:pt x="205" y="36"/>
                  </a:cubicBezTo>
                  <a:cubicBezTo>
                    <a:pt x="205" y="37"/>
                    <a:pt x="207" y="38"/>
                    <a:pt x="208" y="38"/>
                  </a:cubicBezTo>
                  <a:cubicBezTo>
                    <a:pt x="211" y="38"/>
                    <a:pt x="212" y="36"/>
                    <a:pt x="212" y="33"/>
                  </a:cubicBezTo>
                  <a:cubicBezTo>
                    <a:pt x="211" y="31"/>
                    <a:pt x="208" y="30"/>
                    <a:pt x="206" y="30"/>
                  </a:cubicBezTo>
                  <a:cubicBezTo>
                    <a:pt x="205" y="29"/>
                    <a:pt x="204" y="29"/>
                    <a:pt x="204" y="30"/>
                  </a:cubicBezTo>
                  <a:cubicBezTo>
                    <a:pt x="201" y="30"/>
                    <a:pt x="200" y="32"/>
                    <a:pt x="199" y="34"/>
                  </a:cubicBezTo>
                  <a:cubicBezTo>
                    <a:pt x="198" y="36"/>
                    <a:pt x="198" y="38"/>
                    <a:pt x="200" y="40"/>
                  </a:cubicBezTo>
                  <a:cubicBezTo>
                    <a:pt x="201" y="42"/>
                    <a:pt x="203" y="43"/>
                    <a:pt x="205" y="43"/>
                  </a:cubicBezTo>
                  <a:cubicBezTo>
                    <a:pt x="208" y="44"/>
                    <a:pt x="211" y="43"/>
                    <a:pt x="213" y="41"/>
                  </a:cubicBezTo>
                  <a:cubicBezTo>
                    <a:pt x="216" y="39"/>
                    <a:pt x="217" y="35"/>
                    <a:pt x="217" y="32"/>
                  </a:cubicBezTo>
                  <a:cubicBezTo>
                    <a:pt x="218" y="32"/>
                    <a:pt x="220" y="32"/>
                    <a:pt x="221" y="32"/>
                  </a:cubicBezTo>
                  <a:cubicBezTo>
                    <a:pt x="222" y="33"/>
                    <a:pt x="223" y="32"/>
                    <a:pt x="224" y="32"/>
                  </a:cubicBezTo>
                  <a:cubicBezTo>
                    <a:pt x="227" y="31"/>
                    <a:pt x="229" y="30"/>
                    <a:pt x="231" y="29"/>
                  </a:cubicBezTo>
                  <a:cubicBezTo>
                    <a:pt x="234" y="28"/>
                    <a:pt x="236" y="26"/>
                    <a:pt x="239" y="25"/>
                  </a:cubicBezTo>
                  <a:cubicBezTo>
                    <a:pt x="240" y="25"/>
                    <a:pt x="241" y="24"/>
                    <a:pt x="242" y="24"/>
                  </a:cubicBezTo>
                  <a:cubicBezTo>
                    <a:pt x="248" y="24"/>
                    <a:pt x="253" y="26"/>
                    <a:pt x="258" y="29"/>
                  </a:cubicBezTo>
                  <a:cubicBezTo>
                    <a:pt x="259" y="30"/>
                    <a:pt x="259" y="30"/>
                    <a:pt x="259" y="30"/>
                  </a:cubicBezTo>
                  <a:cubicBezTo>
                    <a:pt x="264" y="32"/>
                    <a:pt x="269" y="34"/>
                    <a:pt x="274" y="36"/>
                  </a:cubicBezTo>
                  <a:cubicBezTo>
                    <a:pt x="276" y="37"/>
                    <a:pt x="278" y="38"/>
                    <a:pt x="280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6BE3516F-3740-47FB-8267-2D3BF75C3F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24610" y="2117514"/>
              <a:ext cx="152400" cy="146050"/>
            </a:xfrm>
            <a:custGeom>
              <a:gdLst>
                <a:gd fmla="*/ 7 w 14" name="T0"/>
                <a:gd fmla="*/ 0 h 13" name="T1"/>
                <a:gd fmla="*/ 0 w 14" name="T2"/>
                <a:gd fmla="*/ 7 h 13" name="T3"/>
                <a:gd fmla="*/ 7 w 14" name="T4"/>
                <a:gd fmla="*/ 13 h 13" name="T5"/>
                <a:gd fmla="*/ 14 w 14" name="T6"/>
                <a:gd fmla="*/ 7 h 13" name="T7"/>
                <a:gd fmla="*/ 7 w 14" name="T8"/>
                <a:gd fmla="*/ 0 h 13" name="T9"/>
                <a:gd fmla="*/ 7 w 14" name="T10"/>
                <a:gd fmla="*/ 10 h 13" name="T11"/>
                <a:gd fmla="*/ 4 w 14" name="T12"/>
                <a:gd fmla="*/ 7 h 13" name="T13"/>
                <a:gd fmla="*/ 7 w 14" name="T14"/>
                <a:gd fmla="*/ 3 h 13" name="T15"/>
                <a:gd fmla="*/ 10 w 14" name="T16"/>
                <a:gd fmla="*/ 7 h 13" name="T17"/>
                <a:gd fmla="*/ 7 w 14" name="T18"/>
                <a:gd fmla="*/ 10 h 13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3" w="14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0"/>
                    <a:pt x="3" y="13"/>
                    <a:pt x="7" y="13"/>
                  </a:cubicBezTo>
                  <a:cubicBezTo>
                    <a:pt x="11" y="13"/>
                    <a:pt x="14" y="10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lose/>
                  <a:moveTo>
                    <a:pt x="7" y="10"/>
                  </a:moveTo>
                  <a:cubicBezTo>
                    <a:pt x="5" y="10"/>
                    <a:pt x="4" y="8"/>
                    <a:pt x="4" y="7"/>
                  </a:cubicBezTo>
                  <a:cubicBezTo>
                    <a:pt x="4" y="5"/>
                    <a:pt x="5" y="3"/>
                    <a:pt x="7" y="3"/>
                  </a:cubicBezTo>
                  <a:cubicBezTo>
                    <a:pt x="9" y="3"/>
                    <a:pt x="10" y="5"/>
                    <a:pt x="10" y="7"/>
                  </a:cubicBezTo>
                  <a:cubicBezTo>
                    <a:pt x="10" y="8"/>
                    <a:pt x="9" y="10"/>
                    <a:pt x="7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2E67BC3F-410C-450A-94CE-91A3C1D45C4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07010" y="1411076"/>
              <a:ext cx="142875" cy="157162"/>
            </a:xfrm>
            <a:custGeom>
              <a:gdLst>
                <a:gd fmla="*/ 6 w 13" name="T0"/>
                <a:gd fmla="*/ 14 h 14" name="T1"/>
                <a:gd fmla="*/ 13 w 13" name="T2"/>
                <a:gd fmla="*/ 7 h 14" name="T3"/>
                <a:gd fmla="*/ 6 w 13" name="T4"/>
                <a:gd fmla="*/ 0 h 14" name="T5"/>
                <a:gd fmla="*/ 0 w 13" name="T6"/>
                <a:gd fmla="*/ 7 h 14" name="T7"/>
                <a:gd fmla="*/ 6 w 13" name="T8"/>
                <a:gd fmla="*/ 14 h 14" name="T9"/>
                <a:gd fmla="*/ 6 w 13" name="T10"/>
                <a:gd fmla="*/ 4 h 14" name="T11"/>
                <a:gd fmla="*/ 10 w 13" name="T12"/>
                <a:gd fmla="*/ 7 h 14" name="T13"/>
                <a:gd fmla="*/ 6 w 13" name="T14"/>
                <a:gd fmla="*/ 10 h 14" name="T15"/>
                <a:gd fmla="*/ 3 w 13" name="T16"/>
                <a:gd fmla="*/ 7 h 14" name="T17"/>
                <a:gd fmla="*/ 6 w 13" name="T18"/>
                <a:gd fmla="*/ 4 h 14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4" w="13">
                  <a:moveTo>
                    <a:pt x="6" y="14"/>
                  </a:moveTo>
                  <a:cubicBezTo>
                    <a:pt x="10" y="14"/>
                    <a:pt x="13" y="11"/>
                    <a:pt x="13" y="7"/>
                  </a:cubicBezTo>
                  <a:cubicBezTo>
                    <a:pt x="13" y="3"/>
                    <a:pt x="10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6" y="14"/>
                  </a:cubicBezTo>
                  <a:close/>
                  <a:moveTo>
                    <a:pt x="6" y="4"/>
                  </a:moveTo>
                  <a:cubicBezTo>
                    <a:pt x="8" y="4"/>
                    <a:pt x="10" y="5"/>
                    <a:pt x="10" y="7"/>
                  </a:cubicBezTo>
                  <a:cubicBezTo>
                    <a:pt x="10" y="9"/>
                    <a:pt x="8" y="10"/>
                    <a:pt x="6" y="10"/>
                  </a:cubicBezTo>
                  <a:cubicBezTo>
                    <a:pt x="4" y="10"/>
                    <a:pt x="3" y="9"/>
                    <a:pt x="3" y="7"/>
                  </a:cubicBezTo>
                  <a:cubicBezTo>
                    <a:pt x="3" y="5"/>
                    <a:pt x="4" y="4"/>
                    <a:pt x="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6" name="Oval 8">
              <a:extLst>
                <a:ext uri="{FF2B5EF4-FFF2-40B4-BE49-F238E27FC236}">
                  <a16:creationId xmlns:a16="http://schemas.microsoft.com/office/drawing/2014/main" id="{BFB3A258-95CA-4CBD-B464-66F57CBE8E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2573" y="1479339"/>
              <a:ext cx="20637" cy="222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8181CB49-7368-43F0-8724-FFB3C03AE0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60998" y="1579351"/>
              <a:ext cx="601662" cy="582612"/>
            </a:xfrm>
            <a:custGeom>
              <a:gdLst>
                <a:gd fmla="*/ 39 w 55" name="T0"/>
                <a:gd fmla="*/ 2 h 52" name="T1"/>
                <a:gd fmla="*/ 35 w 55" name="T2"/>
                <a:gd fmla="*/ 5 h 52" name="T3"/>
                <a:gd fmla="*/ 31 w 55" name="T4"/>
                <a:gd fmla="*/ 2 h 52" name="T5"/>
                <a:gd fmla="*/ 31 w 55" name="T6"/>
                <a:gd fmla="*/ 5 h 52" name="T7"/>
                <a:gd fmla="*/ 23 w 55" name="T8"/>
                <a:gd fmla="*/ 13 h 52" name="T9"/>
                <a:gd fmla="*/ 15 w 55" name="T10"/>
                <a:gd fmla="*/ 10 h 52" name="T11"/>
                <a:gd fmla="*/ 6 w 55" name="T12"/>
                <a:gd fmla="*/ 8 h 52" name="T13"/>
                <a:gd fmla="*/ 2 w 55" name="T14"/>
                <a:gd fmla="*/ 13 h 52" name="T15"/>
                <a:gd fmla="*/ 2 w 55" name="T16"/>
                <a:gd fmla="*/ 16 h 52" name="T17"/>
                <a:gd fmla="*/ 0 w 55" name="T18"/>
                <a:gd fmla="*/ 20 h 52" name="T19"/>
                <a:gd fmla="*/ 4 w 55" name="T20"/>
                <a:gd fmla="*/ 25 h 52" name="T21"/>
                <a:gd fmla="*/ 4 w 55" name="T22"/>
                <a:gd fmla="*/ 30 h 52" name="T23"/>
                <a:gd fmla="*/ 3 w 55" name="T24"/>
                <a:gd fmla="*/ 33 h 52" name="T25"/>
                <a:gd fmla="*/ 4 w 55" name="T26"/>
                <a:gd fmla="*/ 36 h 52" name="T27"/>
                <a:gd fmla="*/ 2 w 55" name="T28"/>
                <a:gd fmla="*/ 43 h 52" name="T29"/>
                <a:gd fmla="*/ 2 w 55" name="T30"/>
                <a:gd fmla="*/ 45 h 52" name="T31"/>
                <a:gd fmla="*/ 11 w 55" name="T32"/>
                <a:gd fmla="*/ 52 h 52" name="T33"/>
                <a:gd fmla="*/ 19 w 55" name="T34"/>
                <a:gd fmla="*/ 46 h 52" name="T35"/>
                <a:gd fmla="*/ 19 w 55" name="T36"/>
                <a:gd fmla="*/ 44 h 52" name="T37"/>
                <a:gd fmla="*/ 11 w 55" name="T38"/>
                <a:gd fmla="*/ 37 h 52" name="T39"/>
                <a:gd fmla="*/ 13 w 55" name="T40"/>
                <a:gd fmla="*/ 27 h 52" name="T41"/>
                <a:gd fmla="*/ 36 w 55" name="T42"/>
                <a:gd fmla="*/ 28 h 52" name="T43"/>
                <a:gd fmla="*/ 37 w 55" name="T44"/>
                <a:gd fmla="*/ 29 h 52" name="T45"/>
                <a:gd fmla="*/ 42 w 55" name="T46"/>
                <a:gd fmla="*/ 31 h 52" name="T47"/>
                <a:gd fmla="*/ 49 w 55" name="T48"/>
                <a:gd fmla="*/ 41 h 52" name="T49"/>
                <a:gd fmla="*/ 53 w 55" name="T50"/>
                <a:gd fmla="*/ 39 h 52" name="T51"/>
                <a:gd fmla="*/ 54 w 55" name="T52"/>
                <a:gd fmla="*/ 32 h 52" name="T53"/>
                <a:gd fmla="*/ 53 w 55" name="T54"/>
                <a:gd fmla="*/ 31 h 52" name="T55"/>
                <a:gd fmla="*/ 48 w 55" name="T56"/>
                <a:gd fmla="*/ 30 h 52" name="T57"/>
                <a:gd fmla="*/ 42 w 55" name="T58"/>
                <a:gd fmla="*/ 20 h 52" name="T59"/>
                <a:gd fmla="*/ 51 w 55" name="T60"/>
                <a:gd fmla="*/ 8 h 52" name="T61"/>
                <a:gd fmla="*/ 52 w 55" name="T62"/>
                <a:gd fmla="*/ 7 h 52" name="T63"/>
                <a:gd fmla="*/ 41 w 55" name="T64"/>
                <a:gd fmla="*/ 1 h 52" name="T65"/>
                <a:gd fmla="*/ 44 w 55" name="T66"/>
                <a:gd fmla="*/ 2 h 52" name="T67"/>
                <a:gd fmla="*/ 50 w 55" name="T68"/>
                <a:gd fmla="*/ 7 h 52" name="T69"/>
                <a:gd fmla="*/ 40 w 55" name="T70"/>
                <a:gd fmla="*/ 20 h 52" name="T71"/>
                <a:gd fmla="*/ 47 w 55" name="T72"/>
                <a:gd fmla="*/ 31 h 52" name="T73"/>
                <a:gd fmla="*/ 52 w 55" name="T74"/>
                <a:gd fmla="*/ 33 h 52" name="T75"/>
                <a:gd fmla="*/ 52 w 55" name="T76"/>
                <a:gd fmla="*/ 38 h 52" name="T77"/>
                <a:gd fmla="*/ 43 w 55" name="T78"/>
                <a:gd fmla="*/ 29 h 52" name="T79"/>
                <a:gd fmla="*/ 38 w 55" name="T80"/>
                <a:gd fmla="*/ 27 h 52" name="T81"/>
                <a:gd fmla="*/ 11 w 55" name="T82"/>
                <a:gd fmla="*/ 26 h 52" name="T83"/>
                <a:gd fmla="*/ 10 w 55" name="T84"/>
                <a:gd fmla="*/ 38 h 52" name="T85"/>
                <a:gd fmla="*/ 15 w 55" name="T86"/>
                <a:gd fmla="*/ 45 h 52" name="T87"/>
                <a:gd fmla="*/ 11 w 55" name="T88"/>
                <a:gd fmla="*/ 50 h 52" name="T89"/>
                <a:gd fmla="*/ 3 w 55" name="T90"/>
                <a:gd fmla="*/ 44 h 52" name="T91"/>
                <a:gd fmla="*/ 6 w 55" name="T92"/>
                <a:gd fmla="*/ 35 h 52" name="T93"/>
                <a:gd fmla="*/ 5 w 55" name="T94"/>
                <a:gd fmla="*/ 32 h 52" name="T95"/>
                <a:gd fmla="*/ 6 w 55" name="T96"/>
                <a:gd fmla="*/ 29 h 52" name="T97"/>
                <a:gd fmla="*/ 4 w 55" name="T98"/>
                <a:gd fmla="*/ 21 h 52" name="T99"/>
                <a:gd fmla="*/ 4 w 55" name="T100"/>
                <a:gd fmla="*/ 16 h 52" name="T101"/>
                <a:gd fmla="*/ 6 w 55" name="T102"/>
                <a:gd fmla="*/ 10 h 52" name="T103"/>
                <a:gd fmla="*/ 13 w 55" name="T104"/>
                <a:gd fmla="*/ 11 h 52" name="T105"/>
                <a:gd fmla="*/ 19 w 55" name="T106"/>
                <a:gd fmla="*/ 14 h 52" name="T107"/>
                <a:gd fmla="*/ 24 w 55" name="T108"/>
                <a:gd fmla="*/ 15 h 52" name="T109"/>
                <a:gd fmla="*/ 33 w 55" name="T110"/>
                <a:gd fmla="*/ 6 h 52" name="T111"/>
                <a:gd fmla="*/ 40 w 55" name="T112"/>
                <a:gd fmla="*/ 5 h 52" name="T113"/>
                <a:gd fmla="*/ 40 w 55" name="T114"/>
                <a:gd fmla="*/ 4 h 52" name="T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52" w="55">
                  <a:moveTo>
                    <a:pt x="41" y="1"/>
                  </a:moveTo>
                  <a:cubicBezTo>
                    <a:pt x="40" y="2"/>
                    <a:pt x="40" y="2"/>
                    <a:pt x="39" y="2"/>
                  </a:cubicBezTo>
                  <a:cubicBezTo>
                    <a:pt x="39" y="3"/>
                    <a:pt x="39" y="3"/>
                    <a:pt x="38" y="4"/>
                  </a:cubicBezTo>
                  <a:cubicBezTo>
                    <a:pt x="37" y="4"/>
                    <a:pt x="36" y="5"/>
                    <a:pt x="35" y="5"/>
                  </a:cubicBezTo>
                  <a:cubicBezTo>
                    <a:pt x="34" y="5"/>
                    <a:pt x="33" y="4"/>
                    <a:pt x="33" y="4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3"/>
                    <a:pt x="31" y="4"/>
                  </a:cubicBezTo>
                  <a:cubicBezTo>
                    <a:pt x="31" y="4"/>
                    <a:pt x="31" y="4"/>
                    <a:pt x="31" y="5"/>
                  </a:cubicBezTo>
                  <a:cubicBezTo>
                    <a:pt x="31" y="5"/>
                    <a:pt x="31" y="6"/>
                    <a:pt x="31" y="7"/>
                  </a:cubicBezTo>
                  <a:cubicBezTo>
                    <a:pt x="30" y="10"/>
                    <a:pt x="27" y="13"/>
                    <a:pt x="23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0" y="13"/>
                    <a:pt x="17" y="13"/>
                    <a:pt x="15" y="10"/>
                  </a:cubicBezTo>
                  <a:cubicBezTo>
                    <a:pt x="13" y="9"/>
                    <a:pt x="13" y="8"/>
                    <a:pt x="11" y="8"/>
                  </a:cubicBezTo>
                  <a:cubicBezTo>
                    <a:pt x="9" y="7"/>
                    <a:pt x="8" y="7"/>
                    <a:pt x="6" y="8"/>
                  </a:cubicBezTo>
                  <a:cubicBezTo>
                    <a:pt x="6" y="8"/>
                    <a:pt x="5" y="8"/>
                    <a:pt x="5" y="9"/>
                  </a:cubicBezTo>
                  <a:cubicBezTo>
                    <a:pt x="3" y="10"/>
                    <a:pt x="2" y="11"/>
                    <a:pt x="2" y="13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7"/>
                    <a:pt x="2" y="18"/>
                    <a:pt x="1" y="19"/>
                  </a:cubicBezTo>
                  <a:cubicBezTo>
                    <a:pt x="1" y="19"/>
                    <a:pt x="0" y="20"/>
                    <a:pt x="0" y="20"/>
                  </a:cubicBezTo>
                  <a:cubicBezTo>
                    <a:pt x="0" y="20"/>
                    <a:pt x="1" y="20"/>
                    <a:pt x="1" y="21"/>
                  </a:cubicBezTo>
                  <a:cubicBezTo>
                    <a:pt x="2" y="22"/>
                    <a:pt x="3" y="23"/>
                    <a:pt x="4" y="25"/>
                  </a:cubicBezTo>
                  <a:cubicBezTo>
                    <a:pt x="4" y="26"/>
                    <a:pt x="4" y="27"/>
                    <a:pt x="4" y="28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31"/>
                    <a:pt x="4" y="32"/>
                    <a:pt x="3" y="32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4" y="34"/>
                    <a:pt x="4" y="35"/>
                    <a:pt x="4" y="36"/>
                  </a:cubicBezTo>
                  <a:cubicBezTo>
                    <a:pt x="4" y="36"/>
                    <a:pt x="4" y="37"/>
                    <a:pt x="4" y="38"/>
                  </a:cubicBezTo>
                  <a:cubicBezTo>
                    <a:pt x="4" y="40"/>
                    <a:pt x="3" y="42"/>
                    <a:pt x="2" y="43"/>
                  </a:cubicBezTo>
                  <a:cubicBezTo>
                    <a:pt x="2" y="43"/>
                    <a:pt x="0" y="44"/>
                    <a:pt x="0" y="44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3" y="45"/>
                    <a:pt x="3" y="46"/>
                    <a:pt x="4" y="46"/>
                  </a:cubicBezTo>
                  <a:cubicBezTo>
                    <a:pt x="5" y="49"/>
                    <a:pt x="8" y="52"/>
                    <a:pt x="11" y="52"/>
                  </a:cubicBezTo>
                  <a:cubicBezTo>
                    <a:pt x="14" y="52"/>
                    <a:pt x="16" y="50"/>
                    <a:pt x="17" y="48"/>
                  </a:cubicBezTo>
                  <a:cubicBezTo>
                    <a:pt x="18" y="47"/>
                    <a:pt x="18" y="47"/>
                    <a:pt x="19" y="46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8" y="44"/>
                    <a:pt x="17" y="44"/>
                    <a:pt x="16" y="44"/>
                  </a:cubicBezTo>
                  <a:cubicBezTo>
                    <a:pt x="14" y="42"/>
                    <a:pt x="12" y="40"/>
                    <a:pt x="11" y="37"/>
                  </a:cubicBezTo>
                  <a:cubicBezTo>
                    <a:pt x="11" y="36"/>
                    <a:pt x="11" y="35"/>
                    <a:pt x="11" y="34"/>
                  </a:cubicBezTo>
                  <a:cubicBezTo>
                    <a:pt x="11" y="32"/>
                    <a:pt x="11" y="29"/>
                    <a:pt x="13" y="27"/>
                  </a:cubicBezTo>
                  <a:cubicBezTo>
                    <a:pt x="15" y="23"/>
                    <a:pt x="20" y="21"/>
                    <a:pt x="25" y="21"/>
                  </a:cubicBezTo>
                  <a:cubicBezTo>
                    <a:pt x="30" y="21"/>
                    <a:pt x="34" y="24"/>
                    <a:pt x="36" y="28"/>
                  </a:cubicBezTo>
                  <a:cubicBezTo>
                    <a:pt x="36" y="28"/>
                    <a:pt x="36" y="29"/>
                    <a:pt x="36" y="2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9" y="30"/>
                    <a:pt x="41" y="30"/>
                    <a:pt x="42" y="31"/>
                  </a:cubicBezTo>
                  <a:cubicBezTo>
                    <a:pt x="47" y="33"/>
                    <a:pt x="48" y="40"/>
                    <a:pt x="48" y="40"/>
                  </a:cubicBezTo>
                  <a:cubicBezTo>
                    <a:pt x="49" y="41"/>
                    <a:pt x="49" y="41"/>
                    <a:pt x="49" y="41"/>
                  </a:cubicBezTo>
                  <a:cubicBezTo>
                    <a:pt x="50" y="41"/>
                    <a:pt x="50" y="41"/>
                    <a:pt x="50" y="41"/>
                  </a:cubicBezTo>
                  <a:cubicBezTo>
                    <a:pt x="52" y="40"/>
                    <a:pt x="53" y="39"/>
                    <a:pt x="53" y="39"/>
                  </a:cubicBezTo>
                  <a:cubicBezTo>
                    <a:pt x="53" y="38"/>
                    <a:pt x="55" y="37"/>
                    <a:pt x="55" y="35"/>
                  </a:cubicBezTo>
                  <a:cubicBezTo>
                    <a:pt x="55" y="34"/>
                    <a:pt x="54" y="33"/>
                    <a:pt x="54" y="32"/>
                  </a:cubicBezTo>
                  <a:cubicBezTo>
                    <a:pt x="54" y="32"/>
                    <a:pt x="53" y="32"/>
                    <a:pt x="53" y="32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52" y="31"/>
                    <a:pt x="52" y="31"/>
                    <a:pt x="52" y="31"/>
                  </a:cubicBezTo>
                  <a:cubicBezTo>
                    <a:pt x="51" y="31"/>
                    <a:pt x="49" y="31"/>
                    <a:pt x="48" y="30"/>
                  </a:cubicBezTo>
                  <a:cubicBezTo>
                    <a:pt x="45" y="28"/>
                    <a:pt x="42" y="25"/>
                    <a:pt x="42" y="21"/>
                  </a:cubicBezTo>
                  <a:cubicBezTo>
                    <a:pt x="42" y="21"/>
                    <a:pt x="42" y="20"/>
                    <a:pt x="42" y="20"/>
                  </a:cubicBezTo>
                  <a:cubicBezTo>
                    <a:pt x="42" y="16"/>
                    <a:pt x="45" y="11"/>
                    <a:pt x="50" y="9"/>
                  </a:cubicBezTo>
                  <a:cubicBezTo>
                    <a:pt x="51" y="8"/>
                    <a:pt x="51" y="8"/>
                    <a:pt x="51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2" y="7"/>
                    <a:pt x="52" y="7"/>
                    <a:pt x="52" y="7"/>
                  </a:cubicBezTo>
                  <a:cubicBezTo>
                    <a:pt x="52" y="5"/>
                    <a:pt x="51" y="4"/>
                    <a:pt x="50" y="3"/>
                  </a:cubicBezTo>
                  <a:cubicBezTo>
                    <a:pt x="47" y="1"/>
                    <a:pt x="44" y="0"/>
                    <a:pt x="41" y="1"/>
                  </a:cubicBezTo>
                  <a:close/>
                  <a:moveTo>
                    <a:pt x="42" y="3"/>
                  </a:moveTo>
                  <a:cubicBezTo>
                    <a:pt x="42" y="2"/>
                    <a:pt x="44" y="2"/>
                    <a:pt x="44" y="2"/>
                  </a:cubicBezTo>
                  <a:cubicBezTo>
                    <a:pt x="46" y="2"/>
                    <a:pt x="47" y="3"/>
                    <a:pt x="48" y="4"/>
                  </a:cubicBezTo>
                  <a:cubicBezTo>
                    <a:pt x="49" y="5"/>
                    <a:pt x="50" y="6"/>
                    <a:pt x="50" y="7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44" y="10"/>
                    <a:pt x="40" y="15"/>
                    <a:pt x="40" y="20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40" y="25"/>
                    <a:pt x="43" y="29"/>
                    <a:pt x="47" y="31"/>
                  </a:cubicBezTo>
                  <a:cubicBezTo>
                    <a:pt x="49" y="32"/>
                    <a:pt x="50" y="33"/>
                    <a:pt x="52" y="33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3" y="34"/>
                    <a:pt x="53" y="34"/>
                    <a:pt x="53" y="35"/>
                  </a:cubicBezTo>
                  <a:cubicBezTo>
                    <a:pt x="53" y="36"/>
                    <a:pt x="52" y="37"/>
                    <a:pt x="52" y="38"/>
                  </a:cubicBezTo>
                  <a:cubicBezTo>
                    <a:pt x="51" y="38"/>
                    <a:pt x="50" y="39"/>
                    <a:pt x="50" y="39"/>
                  </a:cubicBezTo>
                  <a:cubicBezTo>
                    <a:pt x="49" y="35"/>
                    <a:pt x="46" y="31"/>
                    <a:pt x="43" y="29"/>
                  </a:cubicBezTo>
                  <a:cubicBezTo>
                    <a:pt x="41" y="29"/>
                    <a:pt x="40" y="28"/>
                    <a:pt x="38" y="28"/>
                  </a:cubicBezTo>
                  <a:cubicBezTo>
                    <a:pt x="38" y="28"/>
                    <a:pt x="38" y="27"/>
                    <a:pt x="38" y="27"/>
                  </a:cubicBezTo>
                  <a:cubicBezTo>
                    <a:pt x="35" y="22"/>
                    <a:pt x="31" y="20"/>
                    <a:pt x="25" y="19"/>
                  </a:cubicBezTo>
                  <a:cubicBezTo>
                    <a:pt x="19" y="19"/>
                    <a:pt x="14" y="22"/>
                    <a:pt x="11" y="26"/>
                  </a:cubicBezTo>
                  <a:cubicBezTo>
                    <a:pt x="10" y="29"/>
                    <a:pt x="9" y="31"/>
                    <a:pt x="9" y="34"/>
                  </a:cubicBezTo>
                  <a:cubicBezTo>
                    <a:pt x="9" y="35"/>
                    <a:pt x="9" y="36"/>
                    <a:pt x="10" y="38"/>
                  </a:cubicBezTo>
                  <a:cubicBezTo>
                    <a:pt x="10" y="40"/>
                    <a:pt x="12" y="42"/>
                    <a:pt x="14" y="44"/>
                  </a:cubicBezTo>
                  <a:cubicBezTo>
                    <a:pt x="14" y="45"/>
                    <a:pt x="15" y="45"/>
                    <a:pt x="15" y="45"/>
                  </a:cubicBezTo>
                  <a:cubicBezTo>
                    <a:pt x="16" y="45"/>
                    <a:pt x="17" y="46"/>
                    <a:pt x="17" y="46"/>
                  </a:cubicBezTo>
                  <a:cubicBezTo>
                    <a:pt x="16" y="48"/>
                    <a:pt x="14" y="50"/>
                    <a:pt x="11" y="50"/>
                  </a:cubicBezTo>
                  <a:cubicBezTo>
                    <a:pt x="9" y="50"/>
                    <a:pt x="6" y="48"/>
                    <a:pt x="5" y="46"/>
                  </a:cubicBezTo>
                  <a:cubicBezTo>
                    <a:pt x="5" y="45"/>
                    <a:pt x="4" y="44"/>
                    <a:pt x="3" y="44"/>
                  </a:cubicBezTo>
                  <a:cubicBezTo>
                    <a:pt x="5" y="42"/>
                    <a:pt x="6" y="40"/>
                    <a:pt x="6" y="38"/>
                  </a:cubicBezTo>
                  <a:cubicBezTo>
                    <a:pt x="6" y="37"/>
                    <a:pt x="6" y="36"/>
                    <a:pt x="6" y="35"/>
                  </a:cubicBezTo>
                  <a:cubicBezTo>
                    <a:pt x="6" y="34"/>
                    <a:pt x="5" y="34"/>
                    <a:pt x="5" y="33"/>
                  </a:cubicBezTo>
                  <a:cubicBezTo>
                    <a:pt x="5" y="33"/>
                    <a:pt x="5" y="32"/>
                    <a:pt x="5" y="32"/>
                  </a:cubicBezTo>
                  <a:cubicBezTo>
                    <a:pt x="5" y="32"/>
                    <a:pt x="6" y="31"/>
                    <a:pt x="6" y="31"/>
                  </a:cubicBezTo>
                  <a:cubicBezTo>
                    <a:pt x="6" y="30"/>
                    <a:pt x="6" y="30"/>
                    <a:pt x="6" y="29"/>
                  </a:cubicBezTo>
                  <a:cubicBezTo>
                    <a:pt x="6" y="27"/>
                    <a:pt x="6" y="26"/>
                    <a:pt x="6" y="24"/>
                  </a:cubicBezTo>
                  <a:cubicBezTo>
                    <a:pt x="5" y="23"/>
                    <a:pt x="5" y="22"/>
                    <a:pt x="4" y="21"/>
                  </a:cubicBezTo>
                  <a:cubicBezTo>
                    <a:pt x="4" y="21"/>
                    <a:pt x="3" y="20"/>
                    <a:pt x="3" y="20"/>
                  </a:cubicBezTo>
                  <a:cubicBezTo>
                    <a:pt x="4" y="19"/>
                    <a:pt x="4" y="17"/>
                    <a:pt x="4" y="16"/>
                  </a:cubicBezTo>
                  <a:cubicBezTo>
                    <a:pt x="4" y="14"/>
                    <a:pt x="3" y="12"/>
                    <a:pt x="5" y="11"/>
                  </a:cubicBezTo>
                  <a:cubicBezTo>
                    <a:pt x="5" y="11"/>
                    <a:pt x="5" y="10"/>
                    <a:pt x="6" y="10"/>
                  </a:cubicBezTo>
                  <a:cubicBezTo>
                    <a:pt x="7" y="9"/>
                    <a:pt x="9" y="9"/>
                    <a:pt x="11" y="10"/>
                  </a:cubicBezTo>
                  <a:cubicBezTo>
                    <a:pt x="12" y="10"/>
                    <a:pt x="12" y="10"/>
                    <a:pt x="13" y="11"/>
                  </a:cubicBezTo>
                  <a:cubicBezTo>
                    <a:pt x="13" y="11"/>
                    <a:pt x="14" y="12"/>
                    <a:pt x="14" y="12"/>
                  </a:cubicBezTo>
                  <a:cubicBezTo>
                    <a:pt x="16" y="13"/>
                    <a:pt x="17" y="14"/>
                    <a:pt x="19" y="14"/>
                  </a:cubicBezTo>
                  <a:cubicBezTo>
                    <a:pt x="20" y="15"/>
                    <a:pt x="22" y="15"/>
                    <a:pt x="23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8" y="14"/>
                    <a:pt x="32" y="11"/>
                    <a:pt x="33" y="7"/>
                  </a:cubicBezTo>
                  <a:cubicBezTo>
                    <a:pt x="33" y="7"/>
                    <a:pt x="33" y="6"/>
                    <a:pt x="33" y="6"/>
                  </a:cubicBezTo>
                  <a:cubicBezTo>
                    <a:pt x="34" y="6"/>
                    <a:pt x="34" y="6"/>
                    <a:pt x="35" y="6"/>
                  </a:cubicBezTo>
                  <a:cubicBezTo>
                    <a:pt x="36" y="7"/>
                    <a:pt x="38" y="6"/>
                    <a:pt x="40" y="5"/>
                  </a:cubicBezTo>
                  <a:cubicBezTo>
                    <a:pt x="40" y="5"/>
                    <a:pt x="40" y="4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1" y="3"/>
                    <a:pt x="41" y="3"/>
                    <a:pt x="4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897FFEDD-40EA-4A3F-BBDC-F24C9BF191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22935" y="2006389"/>
              <a:ext cx="187325" cy="122237"/>
            </a:xfrm>
            <a:custGeom>
              <a:gdLst>
                <a:gd fmla="*/ 7 w 17" name="T0"/>
                <a:gd fmla="*/ 0 h 11" name="T1"/>
                <a:gd fmla="*/ 7 w 17" name="T2"/>
                <a:gd fmla="*/ 2 h 11" name="T3"/>
                <a:gd fmla="*/ 1 w 17" name="T4"/>
                <a:gd fmla="*/ 6 h 11" name="T5"/>
                <a:gd fmla="*/ 0 w 17" name="T6"/>
                <a:gd fmla="*/ 7 h 11" name="T7"/>
                <a:gd fmla="*/ 2 w 17" name="T8"/>
                <a:gd fmla="*/ 8 h 11" name="T9"/>
                <a:gd fmla="*/ 5 w 17" name="T10"/>
                <a:gd fmla="*/ 10 h 11" name="T11"/>
                <a:gd fmla="*/ 5 w 17" name="T12"/>
                <a:gd fmla="*/ 11 h 11" name="T13"/>
                <a:gd fmla="*/ 10 w 17" name="T14"/>
                <a:gd fmla="*/ 11 h 11" name="T15"/>
                <a:gd fmla="*/ 12 w 17" name="T16"/>
                <a:gd fmla="*/ 10 h 11" name="T17"/>
                <a:gd fmla="*/ 14 w 17" name="T18"/>
                <a:gd fmla="*/ 9 h 11" name="T19"/>
                <a:gd fmla="*/ 15 w 17" name="T20"/>
                <a:gd fmla="*/ 8 h 11" name="T21"/>
                <a:gd fmla="*/ 16 w 17" name="T22"/>
                <a:gd fmla="*/ 6 h 11" name="T23"/>
                <a:gd fmla="*/ 16 w 17" name="T24"/>
                <a:gd fmla="*/ 2 h 11" name="T25"/>
                <a:gd fmla="*/ 14 w 17" name="T26"/>
                <a:gd fmla="*/ 0 h 11" name="T27"/>
                <a:gd fmla="*/ 11 w 17" name="T28"/>
                <a:gd fmla="*/ 0 h 11" name="T29"/>
                <a:gd fmla="*/ 11 w 17" name="T30"/>
                <a:gd fmla="*/ 0 h 11" name="T31"/>
                <a:gd fmla="*/ 8 w 17" name="T32"/>
                <a:gd fmla="*/ 0 h 11" name="T33"/>
                <a:gd fmla="*/ 8 w 17" name="T34"/>
                <a:gd fmla="*/ 0 h 11" name="T35"/>
                <a:gd fmla="*/ 7 w 17" name="T36"/>
                <a:gd fmla="*/ 0 h 11" name="T37"/>
                <a:gd fmla="*/ 11 w 17" name="T38"/>
                <a:gd fmla="*/ 1 h 11" name="T39"/>
                <a:gd fmla="*/ 11 w 17" name="T40"/>
                <a:gd fmla="*/ 1 h 11" name="T41"/>
                <a:gd fmla="*/ 13 w 17" name="T42"/>
                <a:gd fmla="*/ 2 h 11" name="T43"/>
                <a:gd fmla="*/ 15 w 17" name="T44"/>
                <a:gd fmla="*/ 5 h 11" name="T45"/>
                <a:gd fmla="*/ 13 w 17" name="T46"/>
                <a:gd fmla="*/ 8 h 11" name="T47"/>
                <a:gd fmla="*/ 11 w 17" name="T48"/>
                <a:gd fmla="*/ 9 h 11" name="T49"/>
                <a:gd fmla="*/ 9 w 17" name="T50"/>
                <a:gd fmla="*/ 9 h 11" name="T51"/>
                <a:gd fmla="*/ 6 w 17" name="T52"/>
                <a:gd fmla="*/ 9 h 11" name="T53"/>
                <a:gd fmla="*/ 4 w 17" name="T54"/>
                <a:gd fmla="*/ 8 h 11" name="T55"/>
                <a:gd fmla="*/ 3 w 17" name="T56"/>
                <a:gd fmla="*/ 7 h 11" name="T57"/>
                <a:gd fmla="*/ 8 w 17" name="T58"/>
                <a:gd fmla="*/ 3 h 11" name="T59"/>
                <a:gd fmla="*/ 9 w 17" name="T60"/>
                <a:gd fmla="*/ 2 h 11" name="T61"/>
                <a:gd fmla="*/ 11 w 17" name="T62"/>
                <a:gd fmla="*/ 1 h 11" name="T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11" w="17">
                  <a:moveTo>
                    <a:pt x="7" y="0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6" y="4"/>
                    <a:pt x="4" y="5"/>
                    <a:pt x="1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9"/>
                    <a:pt x="4" y="10"/>
                    <a:pt x="5" y="10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7" y="11"/>
                    <a:pt x="8" y="11"/>
                    <a:pt x="10" y="11"/>
                  </a:cubicBezTo>
                  <a:cubicBezTo>
                    <a:pt x="10" y="11"/>
                    <a:pt x="11" y="11"/>
                    <a:pt x="12" y="10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5" y="8"/>
                    <a:pt x="15" y="8"/>
                  </a:cubicBezTo>
                  <a:cubicBezTo>
                    <a:pt x="15" y="7"/>
                    <a:pt x="16" y="7"/>
                    <a:pt x="16" y="6"/>
                  </a:cubicBezTo>
                  <a:cubicBezTo>
                    <a:pt x="17" y="5"/>
                    <a:pt x="16" y="3"/>
                    <a:pt x="16" y="2"/>
                  </a:cubicBezTo>
                  <a:cubicBezTo>
                    <a:pt x="15" y="1"/>
                    <a:pt x="14" y="1"/>
                    <a:pt x="14" y="0"/>
                  </a:cubicBezTo>
                  <a:cubicBezTo>
                    <a:pt x="13" y="0"/>
                    <a:pt x="12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0"/>
                    <a:pt x="9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lnTo>
                    <a:pt x="7" y="0"/>
                  </a:lnTo>
                  <a:close/>
                  <a:moveTo>
                    <a:pt x="11" y="1"/>
                  </a:moveTo>
                  <a:cubicBezTo>
                    <a:pt x="11" y="1"/>
                    <a:pt x="11" y="1"/>
                    <a:pt x="11" y="1"/>
                  </a:cubicBezTo>
                  <a:cubicBezTo>
                    <a:pt x="12" y="1"/>
                    <a:pt x="12" y="1"/>
                    <a:pt x="13" y="2"/>
                  </a:cubicBezTo>
                  <a:cubicBezTo>
                    <a:pt x="14" y="2"/>
                    <a:pt x="15" y="3"/>
                    <a:pt x="15" y="5"/>
                  </a:cubicBezTo>
                  <a:cubicBezTo>
                    <a:pt x="14" y="6"/>
                    <a:pt x="14" y="7"/>
                    <a:pt x="13" y="8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0" y="9"/>
                    <a:pt x="9" y="9"/>
                  </a:cubicBezTo>
                  <a:cubicBezTo>
                    <a:pt x="8" y="10"/>
                    <a:pt x="7" y="9"/>
                    <a:pt x="6" y="9"/>
                  </a:cubicBezTo>
                  <a:cubicBezTo>
                    <a:pt x="6" y="9"/>
                    <a:pt x="4" y="8"/>
                    <a:pt x="4" y="8"/>
                  </a:cubicBezTo>
                  <a:cubicBezTo>
                    <a:pt x="4" y="8"/>
                    <a:pt x="3" y="7"/>
                    <a:pt x="3" y="7"/>
                  </a:cubicBezTo>
                  <a:cubicBezTo>
                    <a:pt x="6" y="6"/>
                    <a:pt x="7" y="5"/>
                    <a:pt x="8" y="3"/>
                  </a:cubicBezTo>
                  <a:cubicBezTo>
                    <a:pt x="8" y="3"/>
                    <a:pt x="9" y="2"/>
                    <a:pt x="9" y="2"/>
                  </a:cubicBezTo>
                  <a:cubicBezTo>
                    <a:pt x="10" y="2"/>
                    <a:pt x="10" y="2"/>
                    <a:pt x="1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5996AA2C-E58E-45EA-B05E-8B228C31F3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19598" y="1680951"/>
              <a:ext cx="942975" cy="436562"/>
            </a:xfrm>
            <a:custGeom>
              <a:gdLst>
                <a:gd fmla="*/ 86 w 86" name="T0"/>
                <a:gd fmla="*/ 3 h 39" name="T1"/>
                <a:gd fmla="*/ 69 w 86" name="T2"/>
                <a:gd fmla="*/ 1 h 39" name="T3"/>
                <a:gd fmla="*/ 60 w 86" name="T4"/>
                <a:gd fmla="*/ 8 h 39" name="T5"/>
                <a:gd fmla="*/ 55 w 86" name="T6"/>
                <a:gd fmla="*/ 16 h 39" name="T7"/>
                <a:gd fmla="*/ 50 w 86" name="T8"/>
                <a:gd fmla="*/ 13 h 39" name="T9"/>
                <a:gd fmla="*/ 20 w 86" name="T10"/>
                <a:gd fmla="*/ 16 h 39" name="T11"/>
                <a:gd fmla="*/ 18 w 86" name="T12"/>
                <a:gd fmla="*/ 18 h 39" name="T13"/>
                <a:gd fmla="*/ 3 w 86" name="T14"/>
                <a:gd fmla="*/ 27 h 39" name="T15"/>
                <a:gd fmla="*/ 1 w 86" name="T16"/>
                <a:gd fmla="*/ 28 h 39" name="T17"/>
                <a:gd fmla="*/ 6 w 86" name="T18"/>
                <a:gd fmla="*/ 31 h 39" name="T19"/>
                <a:gd fmla="*/ 20 w 86" name="T20"/>
                <a:gd fmla="*/ 29 h 39" name="T21"/>
                <a:gd fmla="*/ 32 w 86" name="T22"/>
                <a:gd fmla="*/ 22 h 39" name="T23"/>
                <a:gd fmla="*/ 44 w 86" name="T24"/>
                <a:gd fmla="*/ 22 h 39" name="T25"/>
                <a:gd fmla="*/ 46 w 86" name="T26"/>
                <a:gd fmla="*/ 22 h 39" name="T27"/>
                <a:gd fmla="*/ 53 w 86" name="T28"/>
                <a:gd fmla="*/ 17 h 39" name="T29"/>
                <a:gd fmla="*/ 57 w 86" name="T30"/>
                <a:gd fmla="*/ 16 h 39" name="T31"/>
                <a:gd fmla="*/ 66 w 86" name="T32"/>
                <a:gd fmla="*/ 24 h 39" name="T33"/>
                <a:gd fmla="*/ 64 w 86" name="T34"/>
                <a:gd fmla="*/ 30 h 39" name="T35"/>
                <a:gd fmla="*/ 63 w 86" name="T36"/>
                <a:gd fmla="*/ 31 h 39" name="T37"/>
                <a:gd fmla="*/ 66 w 86" name="T38"/>
                <a:gd fmla="*/ 34 h 39" name="T39"/>
                <a:gd fmla="*/ 67 w 86" name="T40"/>
                <a:gd fmla="*/ 36 h 39" name="T41"/>
                <a:gd fmla="*/ 76 w 86" name="T42"/>
                <a:gd fmla="*/ 39 h 39" name="T43"/>
                <a:gd fmla="*/ 80 w 86" name="T44"/>
                <a:gd fmla="*/ 38 h 39" name="T45"/>
                <a:gd fmla="*/ 78 w 86" name="T46"/>
                <a:gd fmla="*/ 32 h 39" name="T47"/>
                <a:gd fmla="*/ 81 w 86" name="T48"/>
                <a:gd fmla="*/ 25 h 39" name="T49"/>
                <a:gd fmla="*/ 81 w 86" name="T50"/>
                <a:gd fmla="*/ 24 h 39" name="T51"/>
                <a:gd fmla="*/ 77 w 86" name="T52"/>
                <a:gd fmla="*/ 15 h 39" name="T53"/>
                <a:gd fmla="*/ 84 w 86" name="T54"/>
                <a:gd fmla="*/ 4 h 39" name="T55"/>
                <a:gd fmla="*/ 45 w 86" name="T56"/>
                <a:gd fmla="*/ 20 h 39" name="T57"/>
                <a:gd fmla="*/ 40 w 86" name="T58"/>
                <a:gd fmla="*/ 19 h 39" name="T59"/>
                <a:gd fmla="*/ 24 w 86" name="T60"/>
                <a:gd fmla="*/ 24 h 39" name="T61"/>
                <a:gd fmla="*/ 12 w 86" name="T62"/>
                <a:gd fmla="*/ 27 h 39" name="T63"/>
                <a:gd fmla="*/ 22 w 86" name="T64"/>
                <a:gd fmla="*/ 17 h 39" name="T65"/>
                <a:gd fmla="*/ 26 w 86" name="T66"/>
                <a:gd fmla="*/ 12 h 39" name="T67"/>
                <a:gd fmla="*/ 50 w 86" name="T68"/>
                <a:gd fmla="*/ 15 h 39" name="T69"/>
                <a:gd fmla="*/ 47 w 86" name="T70"/>
                <a:gd fmla="*/ 18 h 39" name="T71"/>
                <a:gd fmla="*/ 75 w 86" name="T72"/>
                <a:gd fmla="*/ 15 h 39" name="T73"/>
                <a:gd fmla="*/ 79 w 86" name="T74"/>
                <a:gd fmla="*/ 24 h 39" name="T75"/>
                <a:gd fmla="*/ 77 w 86" name="T76"/>
                <a:gd fmla="*/ 32 h 39" name="T77"/>
                <a:gd fmla="*/ 76 w 86" name="T78"/>
                <a:gd fmla="*/ 37 h 39" name="T79"/>
                <a:gd fmla="*/ 68 w 86" name="T80"/>
                <a:gd fmla="*/ 35 h 39" name="T81"/>
                <a:gd fmla="*/ 67 w 86" name="T82"/>
                <a:gd fmla="*/ 33 h 39" name="T83"/>
                <a:gd fmla="*/ 68 w 86" name="T84"/>
                <a:gd fmla="*/ 25 h 39" name="T85"/>
                <a:gd fmla="*/ 63 w 86" name="T86"/>
                <a:gd fmla="*/ 16 h 39" name="T87"/>
                <a:gd fmla="*/ 59 w 86" name="T88"/>
                <a:gd fmla="*/ 14 h 39" name="T89"/>
                <a:gd fmla="*/ 60 w 86" name="T90"/>
                <a:gd fmla="*/ 11 h 39" name="T91"/>
                <a:gd fmla="*/ 66 w 86" name="T92"/>
                <a:gd fmla="*/ 4 h 39" name="T93"/>
                <a:gd fmla="*/ 82 w 86" name="T94"/>
                <a:gd fmla="*/ 3 h 39" name="T9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b="b" l="0" r="r" t="0"/>
              <a:pathLst>
                <a:path h="39" w="86">
                  <a:moveTo>
                    <a:pt x="84" y="4"/>
                  </a:moveTo>
                  <a:cubicBezTo>
                    <a:pt x="86" y="3"/>
                    <a:pt x="86" y="3"/>
                    <a:pt x="86" y="3"/>
                  </a:cubicBezTo>
                  <a:cubicBezTo>
                    <a:pt x="84" y="2"/>
                    <a:pt x="84" y="2"/>
                    <a:pt x="84" y="2"/>
                  </a:cubicBezTo>
                  <a:cubicBezTo>
                    <a:pt x="79" y="0"/>
                    <a:pt x="73" y="0"/>
                    <a:pt x="69" y="1"/>
                  </a:cubicBezTo>
                  <a:cubicBezTo>
                    <a:pt x="67" y="2"/>
                    <a:pt x="65" y="3"/>
                    <a:pt x="63" y="5"/>
                  </a:cubicBezTo>
                  <a:cubicBezTo>
                    <a:pt x="62" y="6"/>
                    <a:pt x="61" y="7"/>
                    <a:pt x="60" y="8"/>
                  </a:cubicBezTo>
                  <a:cubicBezTo>
                    <a:pt x="59" y="10"/>
                    <a:pt x="59" y="11"/>
                    <a:pt x="58" y="13"/>
                  </a:cubicBezTo>
                  <a:cubicBezTo>
                    <a:pt x="57" y="14"/>
                    <a:pt x="56" y="15"/>
                    <a:pt x="55" y="16"/>
                  </a:cubicBezTo>
                  <a:cubicBezTo>
                    <a:pt x="54" y="16"/>
                    <a:pt x="53" y="15"/>
                    <a:pt x="53" y="15"/>
                  </a:cubicBezTo>
                  <a:cubicBezTo>
                    <a:pt x="52" y="15"/>
                    <a:pt x="51" y="14"/>
                    <a:pt x="50" y="13"/>
                  </a:cubicBezTo>
                  <a:cubicBezTo>
                    <a:pt x="47" y="11"/>
                    <a:pt x="34" y="2"/>
                    <a:pt x="24" y="11"/>
                  </a:cubicBezTo>
                  <a:cubicBezTo>
                    <a:pt x="23" y="13"/>
                    <a:pt x="22" y="14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6" y="22"/>
                    <a:pt x="13" y="24"/>
                    <a:pt x="11" y="25"/>
                  </a:cubicBezTo>
                  <a:cubicBezTo>
                    <a:pt x="8" y="26"/>
                    <a:pt x="6" y="27"/>
                    <a:pt x="3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8"/>
                    <a:pt x="1" y="28"/>
                    <a:pt x="1" y="28"/>
                  </a:cubicBezTo>
                  <a:cubicBezTo>
                    <a:pt x="2" y="29"/>
                    <a:pt x="3" y="29"/>
                    <a:pt x="3" y="30"/>
                  </a:cubicBezTo>
                  <a:cubicBezTo>
                    <a:pt x="4" y="30"/>
                    <a:pt x="5" y="30"/>
                    <a:pt x="6" y="31"/>
                  </a:cubicBezTo>
                  <a:cubicBezTo>
                    <a:pt x="8" y="31"/>
                    <a:pt x="9" y="31"/>
                    <a:pt x="11" y="31"/>
                  </a:cubicBezTo>
                  <a:cubicBezTo>
                    <a:pt x="14" y="32"/>
                    <a:pt x="17" y="31"/>
                    <a:pt x="20" y="29"/>
                  </a:cubicBezTo>
                  <a:cubicBezTo>
                    <a:pt x="22" y="28"/>
                    <a:pt x="23" y="27"/>
                    <a:pt x="25" y="26"/>
                  </a:cubicBezTo>
                  <a:cubicBezTo>
                    <a:pt x="27" y="24"/>
                    <a:pt x="29" y="23"/>
                    <a:pt x="32" y="22"/>
                  </a:cubicBezTo>
                  <a:cubicBezTo>
                    <a:pt x="34" y="21"/>
                    <a:pt x="37" y="21"/>
                    <a:pt x="40" y="21"/>
                  </a:cubicBezTo>
                  <a:cubicBezTo>
                    <a:pt x="42" y="21"/>
                    <a:pt x="43" y="21"/>
                    <a:pt x="44" y="22"/>
                  </a:cubicBezTo>
                  <a:cubicBezTo>
                    <a:pt x="46" y="22"/>
                    <a:pt x="46" y="22"/>
                    <a:pt x="46" y="22"/>
                  </a:cubicBezTo>
                  <a:cubicBezTo>
                    <a:pt x="46" y="22"/>
                    <a:pt x="46" y="22"/>
                    <a:pt x="46" y="22"/>
                  </a:cubicBezTo>
                  <a:cubicBezTo>
                    <a:pt x="47" y="21"/>
                    <a:pt x="48" y="20"/>
                    <a:pt x="48" y="19"/>
                  </a:cubicBezTo>
                  <a:cubicBezTo>
                    <a:pt x="50" y="18"/>
                    <a:pt x="51" y="17"/>
                    <a:pt x="53" y="17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7" y="16"/>
                    <a:pt x="57" y="16"/>
                    <a:pt x="57" y="16"/>
                  </a:cubicBezTo>
                  <a:cubicBezTo>
                    <a:pt x="59" y="16"/>
                    <a:pt x="61" y="17"/>
                    <a:pt x="62" y="18"/>
                  </a:cubicBezTo>
                  <a:cubicBezTo>
                    <a:pt x="64" y="19"/>
                    <a:pt x="66" y="21"/>
                    <a:pt x="66" y="24"/>
                  </a:cubicBezTo>
                  <a:cubicBezTo>
                    <a:pt x="66" y="25"/>
                    <a:pt x="66" y="25"/>
                    <a:pt x="66" y="25"/>
                  </a:cubicBezTo>
                  <a:cubicBezTo>
                    <a:pt x="66" y="27"/>
                    <a:pt x="65" y="29"/>
                    <a:pt x="64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5" y="32"/>
                    <a:pt x="66" y="34"/>
                    <a:pt x="66" y="34"/>
                  </a:cubicBezTo>
                  <a:cubicBezTo>
                    <a:pt x="66" y="34"/>
                    <a:pt x="66" y="35"/>
                    <a:pt x="66" y="35"/>
                  </a:cubicBezTo>
                  <a:cubicBezTo>
                    <a:pt x="67" y="35"/>
                    <a:pt x="67" y="36"/>
                    <a:pt x="67" y="36"/>
                  </a:cubicBezTo>
                  <a:cubicBezTo>
                    <a:pt x="67" y="36"/>
                    <a:pt x="68" y="37"/>
                    <a:pt x="71" y="38"/>
                  </a:cubicBezTo>
                  <a:cubicBezTo>
                    <a:pt x="72" y="39"/>
                    <a:pt x="74" y="39"/>
                    <a:pt x="76" y="39"/>
                  </a:cubicBezTo>
                  <a:cubicBezTo>
                    <a:pt x="77" y="39"/>
                    <a:pt x="78" y="38"/>
                    <a:pt x="79" y="38"/>
                  </a:cubicBezTo>
                  <a:cubicBezTo>
                    <a:pt x="80" y="38"/>
                    <a:pt x="80" y="38"/>
                    <a:pt x="80" y="38"/>
                  </a:cubicBezTo>
                  <a:cubicBezTo>
                    <a:pt x="79" y="37"/>
                    <a:pt x="79" y="37"/>
                    <a:pt x="79" y="37"/>
                  </a:cubicBezTo>
                  <a:cubicBezTo>
                    <a:pt x="79" y="35"/>
                    <a:pt x="78" y="34"/>
                    <a:pt x="78" y="32"/>
                  </a:cubicBezTo>
                  <a:cubicBezTo>
                    <a:pt x="78" y="31"/>
                    <a:pt x="78" y="31"/>
                    <a:pt x="78" y="31"/>
                  </a:cubicBezTo>
                  <a:cubicBezTo>
                    <a:pt x="79" y="29"/>
                    <a:pt x="79" y="27"/>
                    <a:pt x="81" y="25"/>
                  </a:cubicBezTo>
                  <a:cubicBezTo>
                    <a:pt x="81" y="24"/>
                    <a:pt x="81" y="24"/>
                    <a:pt x="81" y="24"/>
                  </a:cubicBezTo>
                  <a:cubicBezTo>
                    <a:pt x="81" y="24"/>
                    <a:pt x="81" y="24"/>
                    <a:pt x="81" y="24"/>
                  </a:cubicBezTo>
                  <a:cubicBezTo>
                    <a:pt x="80" y="23"/>
                    <a:pt x="79" y="22"/>
                    <a:pt x="79" y="21"/>
                  </a:cubicBezTo>
                  <a:cubicBezTo>
                    <a:pt x="78" y="19"/>
                    <a:pt x="77" y="17"/>
                    <a:pt x="77" y="15"/>
                  </a:cubicBezTo>
                  <a:cubicBezTo>
                    <a:pt x="77" y="12"/>
                    <a:pt x="78" y="10"/>
                    <a:pt x="80" y="7"/>
                  </a:cubicBezTo>
                  <a:cubicBezTo>
                    <a:pt x="81" y="6"/>
                    <a:pt x="83" y="5"/>
                    <a:pt x="84" y="4"/>
                  </a:cubicBezTo>
                  <a:close/>
                  <a:moveTo>
                    <a:pt x="47" y="18"/>
                  </a:moveTo>
                  <a:cubicBezTo>
                    <a:pt x="46" y="18"/>
                    <a:pt x="46" y="19"/>
                    <a:pt x="45" y="20"/>
                  </a:cubicBezTo>
                  <a:cubicBezTo>
                    <a:pt x="45" y="20"/>
                    <a:pt x="45" y="20"/>
                    <a:pt x="45" y="20"/>
                  </a:cubicBezTo>
                  <a:cubicBezTo>
                    <a:pt x="44" y="20"/>
                    <a:pt x="42" y="19"/>
                    <a:pt x="40" y="19"/>
                  </a:cubicBezTo>
                  <a:cubicBezTo>
                    <a:pt x="37" y="19"/>
                    <a:pt x="34" y="19"/>
                    <a:pt x="31" y="20"/>
                  </a:cubicBezTo>
                  <a:cubicBezTo>
                    <a:pt x="28" y="21"/>
                    <a:pt x="26" y="23"/>
                    <a:pt x="24" y="24"/>
                  </a:cubicBezTo>
                  <a:cubicBezTo>
                    <a:pt x="17" y="30"/>
                    <a:pt x="12" y="31"/>
                    <a:pt x="6" y="28"/>
                  </a:cubicBezTo>
                  <a:cubicBezTo>
                    <a:pt x="8" y="28"/>
                    <a:pt x="10" y="28"/>
                    <a:pt x="12" y="27"/>
                  </a:cubicBezTo>
                  <a:cubicBezTo>
                    <a:pt x="15" y="25"/>
                    <a:pt x="17" y="23"/>
                    <a:pt x="20" y="20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3" y="15"/>
                    <a:pt x="24" y="14"/>
                    <a:pt x="26" y="12"/>
                  </a:cubicBezTo>
                  <a:cubicBezTo>
                    <a:pt x="34" y="5"/>
                    <a:pt x="46" y="12"/>
                    <a:pt x="49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50" y="15"/>
                    <a:pt x="50" y="15"/>
                    <a:pt x="50" y="16"/>
                  </a:cubicBezTo>
                  <a:cubicBezTo>
                    <a:pt x="49" y="16"/>
                    <a:pt x="48" y="17"/>
                    <a:pt x="47" y="18"/>
                  </a:cubicBezTo>
                  <a:close/>
                  <a:moveTo>
                    <a:pt x="79" y="6"/>
                  </a:moveTo>
                  <a:cubicBezTo>
                    <a:pt x="76" y="9"/>
                    <a:pt x="75" y="12"/>
                    <a:pt x="75" y="15"/>
                  </a:cubicBezTo>
                  <a:cubicBezTo>
                    <a:pt x="75" y="18"/>
                    <a:pt x="76" y="20"/>
                    <a:pt x="77" y="22"/>
                  </a:cubicBezTo>
                  <a:cubicBezTo>
                    <a:pt x="78" y="23"/>
                    <a:pt x="78" y="24"/>
                    <a:pt x="79" y="24"/>
                  </a:cubicBezTo>
                  <a:cubicBezTo>
                    <a:pt x="78" y="26"/>
                    <a:pt x="77" y="29"/>
                    <a:pt x="77" y="31"/>
                  </a:cubicBezTo>
                  <a:cubicBezTo>
                    <a:pt x="77" y="32"/>
                    <a:pt x="77" y="32"/>
                    <a:pt x="77" y="32"/>
                  </a:cubicBezTo>
                  <a:cubicBezTo>
                    <a:pt x="77" y="34"/>
                    <a:pt x="77" y="35"/>
                    <a:pt x="78" y="37"/>
                  </a:cubicBezTo>
                  <a:cubicBezTo>
                    <a:pt x="77" y="37"/>
                    <a:pt x="77" y="37"/>
                    <a:pt x="76" y="37"/>
                  </a:cubicBezTo>
                  <a:cubicBezTo>
                    <a:pt x="74" y="37"/>
                    <a:pt x="73" y="37"/>
                    <a:pt x="71" y="37"/>
                  </a:cubicBezTo>
                  <a:cubicBezTo>
                    <a:pt x="70" y="36"/>
                    <a:pt x="69" y="36"/>
                    <a:pt x="68" y="35"/>
                  </a:cubicBezTo>
                  <a:cubicBezTo>
                    <a:pt x="68" y="35"/>
                    <a:pt x="68" y="34"/>
                    <a:pt x="68" y="34"/>
                  </a:cubicBezTo>
                  <a:cubicBezTo>
                    <a:pt x="68" y="34"/>
                    <a:pt x="67" y="33"/>
                    <a:pt x="67" y="33"/>
                  </a:cubicBezTo>
                  <a:cubicBezTo>
                    <a:pt x="67" y="33"/>
                    <a:pt x="67" y="32"/>
                    <a:pt x="66" y="31"/>
                  </a:cubicBezTo>
                  <a:cubicBezTo>
                    <a:pt x="67" y="29"/>
                    <a:pt x="68" y="27"/>
                    <a:pt x="68" y="25"/>
                  </a:cubicBezTo>
                  <a:cubicBezTo>
                    <a:pt x="68" y="24"/>
                    <a:pt x="68" y="24"/>
                    <a:pt x="68" y="24"/>
                  </a:cubicBezTo>
                  <a:cubicBezTo>
                    <a:pt x="67" y="21"/>
                    <a:pt x="66" y="18"/>
                    <a:pt x="63" y="16"/>
                  </a:cubicBezTo>
                  <a:cubicBezTo>
                    <a:pt x="62" y="16"/>
                    <a:pt x="60" y="15"/>
                    <a:pt x="59" y="15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59" y="14"/>
                    <a:pt x="59" y="13"/>
                    <a:pt x="59" y="13"/>
                  </a:cubicBezTo>
                  <a:cubicBezTo>
                    <a:pt x="60" y="12"/>
                    <a:pt x="60" y="12"/>
                    <a:pt x="60" y="11"/>
                  </a:cubicBezTo>
                  <a:cubicBezTo>
                    <a:pt x="61" y="11"/>
                    <a:pt x="61" y="10"/>
                    <a:pt x="62" y="9"/>
                  </a:cubicBezTo>
                  <a:cubicBezTo>
                    <a:pt x="63" y="7"/>
                    <a:pt x="64" y="6"/>
                    <a:pt x="66" y="4"/>
                  </a:cubicBezTo>
                  <a:cubicBezTo>
                    <a:pt x="67" y="4"/>
                    <a:pt x="68" y="3"/>
                    <a:pt x="69" y="3"/>
                  </a:cubicBezTo>
                  <a:cubicBezTo>
                    <a:pt x="73" y="2"/>
                    <a:pt x="78" y="2"/>
                    <a:pt x="82" y="3"/>
                  </a:cubicBezTo>
                  <a:cubicBezTo>
                    <a:pt x="81" y="4"/>
                    <a:pt x="80" y="5"/>
                    <a:pt x="7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2FAAD13D-D4CD-4C03-9A00-449C7043DA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18223" y="1680951"/>
              <a:ext cx="963612" cy="436562"/>
            </a:xfrm>
            <a:custGeom>
              <a:gdLst>
                <a:gd fmla="*/ 79 w 88" name="T0"/>
                <a:gd fmla="*/ 12 h 39" name="T1"/>
                <a:gd fmla="*/ 63 w 88" name="T2"/>
                <a:gd fmla="*/ 7 h 39" name="T3"/>
                <a:gd fmla="*/ 55 w 88" name="T4"/>
                <a:gd fmla="*/ 10 h 39" name="T5"/>
                <a:gd fmla="*/ 46 w 88" name="T6"/>
                <a:gd fmla="*/ 15 h 39" name="T7"/>
                <a:gd fmla="*/ 40 w 88" name="T8"/>
                <a:gd fmla="*/ 15 h 39" name="T9"/>
                <a:gd fmla="*/ 36 w 88" name="T10"/>
                <a:gd fmla="*/ 23 h 39" name="T11"/>
                <a:gd fmla="*/ 32 w 88" name="T12"/>
                <a:gd fmla="*/ 25 h 39" name="T13"/>
                <a:gd fmla="*/ 26 w 88" name="T14"/>
                <a:gd fmla="*/ 26 h 39" name="T15"/>
                <a:gd fmla="*/ 17 w 88" name="T16"/>
                <a:gd fmla="*/ 16 h 39" name="T17"/>
                <a:gd fmla="*/ 19 w 88" name="T18"/>
                <a:gd fmla="*/ 10 h 39" name="T19"/>
                <a:gd fmla="*/ 18 w 88" name="T20"/>
                <a:gd fmla="*/ 9 h 39" name="T21"/>
                <a:gd fmla="*/ 4 w 88" name="T22"/>
                <a:gd fmla="*/ 0 h 39" name="T23"/>
                <a:gd fmla="*/ 6 w 88" name="T24"/>
                <a:gd fmla="*/ 5 h 39" name="T25"/>
                <a:gd fmla="*/ 9 w 88" name="T26"/>
                <a:gd fmla="*/ 13 h 39" name="T27"/>
                <a:gd fmla="*/ 4 w 88" name="T28"/>
                <a:gd fmla="*/ 23 h 39" name="T29"/>
                <a:gd fmla="*/ 3 w 88" name="T30"/>
                <a:gd fmla="*/ 24 h 39" name="T31"/>
                <a:gd fmla="*/ 1 w 88" name="T32"/>
                <a:gd fmla="*/ 33 h 39" name="T33"/>
                <a:gd fmla="*/ 1 w 88" name="T34"/>
                <a:gd fmla="*/ 35 h 39" name="T35"/>
                <a:gd fmla="*/ 20 w 88" name="T36"/>
                <a:gd fmla="*/ 37 h 39" name="T37"/>
                <a:gd fmla="*/ 27 w 88" name="T38"/>
                <a:gd fmla="*/ 30 h 39" name="T39"/>
                <a:gd fmla="*/ 30 w 88" name="T40"/>
                <a:gd fmla="*/ 27 h 39" name="T41"/>
                <a:gd fmla="*/ 34 w 88" name="T42"/>
                <a:gd fmla="*/ 27 h 39" name="T43"/>
                <a:gd fmla="*/ 66 w 88" name="T44"/>
                <a:gd fmla="*/ 26 h 39" name="T45"/>
                <a:gd fmla="*/ 71 w 88" name="T46"/>
                <a:gd fmla="*/ 23 h 39" name="T47"/>
                <a:gd fmla="*/ 84 w 88" name="T48"/>
                <a:gd fmla="*/ 17 h 39" name="T49"/>
                <a:gd fmla="*/ 88 w 88" name="T50"/>
                <a:gd fmla="*/ 16 h 39" name="T51"/>
                <a:gd fmla="*/ 26 w 88" name="T52"/>
                <a:gd fmla="*/ 29 h 39" name="T53"/>
                <a:gd fmla="*/ 23 w 88" name="T54"/>
                <a:gd fmla="*/ 33 h 39" name="T55"/>
                <a:gd fmla="*/ 17 w 88" name="T56"/>
                <a:gd fmla="*/ 36 h 39" name="T57"/>
                <a:gd fmla="*/ 5 w 88" name="T58"/>
                <a:gd fmla="*/ 26 h 39" name="T59"/>
                <a:gd fmla="*/ 5 w 88" name="T60"/>
                <a:gd fmla="*/ 24 h 39" name="T61"/>
                <a:gd fmla="*/ 11 w 88" name="T62"/>
                <a:gd fmla="*/ 13 h 39" name="T63"/>
                <a:gd fmla="*/ 14 w 88" name="T64"/>
                <a:gd fmla="*/ 7 h 39" name="T65"/>
                <a:gd fmla="*/ 16 w 88" name="T66"/>
                <a:gd fmla="*/ 12 h 39" name="T67"/>
                <a:gd fmla="*/ 17 w 88" name="T68"/>
                <a:gd fmla="*/ 22 h 39" name="T69"/>
                <a:gd fmla="*/ 27 w 88" name="T70"/>
                <a:gd fmla="*/ 27 h 39" name="T71"/>
                <a:gd fmla="*/ 74 w 88" name="T72"/>
                <a:gd fmla="*/ 20 h 39" name="T73"/>
                <a:gd fmla="*/ 68 w 88" name="T74"/>
                <a:gd fmla="*/ 23 h 39" name="T75"/>
                <a:gd fmla="*/ 65 w 88" name="T76"/>
                <a:gd fmla="*/ 25 h 39" name="T77"/>
                <a:gd fmla="*/ 35 w 88" name="T78"/>
                <a:gd fmla="*/ 26 h 39" name="T79"/>
                <a:gd fmla="*/ 37 w 88" name="T80"/>
                <a:gd fmla="*/ 25 h 39" name="T81"/>
                <a:gd fmla="*/ 47 w 88" name="T82"/>
                <a:gd fmla="*/ 16 h 39" name="T83"/>
                <a:gd fmla="*/ 56 w 88" name="T84"/>
                <a:gd fmla="*/ 12 h 39" name="T85"/>
                <a:gd fmla="*/ 63 w 88" name="T86"/>
                <a:gd fmla="*/ 9 h 39" name="T87"/>
                <a:gd fmla="*/ 78 w 88" name="T88"/>
                <a:gd fmla="*/ 14 h 39" name="T89"/>
                <a:gd fmla="*/ 74 w 88" name="T90"/>
                <a:gd fmla="*/ 20 h 39" name="T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b="b" l="0" r="r" t="0"/>
              <a:pathLst>
                <a:path h="39" w="88">
                  <a:moveTo>
                    <a:pt x="86" y="15"/>
                  </a:moveTo>
                  <a:cubicBezTo>
                    <a:pt x="79" y="12"/>
                    <a:pt x="79" y="12"/>
                    <a:pt x="79" y="12"/>
                  </a:cubicBezTo>
                  <a:cubicBezTo>
                    <a:pt x="78" y="11"/>
                    <a:pt x="78" y="11"/>
                    <a:pt x="78" y="11"/>
                  </a:cubicBezTo>
                  <a:cubicBezTo>
                    <a:pt x="73" y="9"/>
                    <a:pt x="68" y="6"/>
                    <a:pt x="63" y="7"/>
                  </a:cubicBezTo>
                  <a:cubicBezTo>
                    <a:pt x="61" y="7"/>
                    <a:pt x="61" y="7"/>
                    <a:pt x="61" y="7"/>
                  </a:cubicBezTo>
                  <a:cubicBezTo>
                    <a:pt x="59" y="8"/>
                    <a:pt x="57" y="9"/>
                    <a:pt x="55" y="10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1" y="13"/>
                    <a:pt x="49" y="14"/>
                    <a:pt x="46" y="15"/>
                  </a:cubicBezTo>
                  <a:cubicBezTo>
                    <a:pt x="45" y="15"/>
                    <a:pt x="43" y="15"/>
                    <a:pt x="42" y="15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19"/>
                    <a:pt x="38" y="21"/>
                    <a:pt x="36" y="23"/>
                  </a:cubicBezTo>
                  <a:cubicBezTo>
                    <a:pt x="35" y="24"/>
                    <a:pt x="34" y="24"/>
                    <a:pt x="33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1" y="26"/>
                    <a:pt x="31" y="26"/>
                    <a:pt x="30" y="26"/>
                  </a:cubicBezTo>
                  <a:cubicBezTo>
                    <a:pt x="29" y="26"/>
                    <a:pt x="26" y="26"/>
                    <a:pt x="26" y="26"/>
                  </a:cubicBezTo>
                  <a:cubicBezTo>
                    <a:pt x="23" y="25"/>
                    <a:pt x="20" y="24"/>
                    <a:pt x="19" y="21"/>
                  </a:cubicBezTo>
                  <a:cubicBezTo>
                    <a:pt x="18" y="20"/>
                    <a:pt x="17" y="18"/>
                    <a:pt x="17" y="16"/>
                  </a:cubicBezTo>
                  <a:cubicBezTo>
                    <a:pt x="17" y="15"/>
                    <a:pt x="17" y="14"/>
                    <a:pt x="18" y="13"/>
                  </a:cubicBezTo>
                  <a:cubicBezTo>
                    <a:pt x="18" y="12"/>
                    <a:pt x="18" y="11"/>
                    <a:pt x="19" y="10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7" y="9"/>
                    <a:pt x="16" y="8"/>
                    <a:pt x="16" y="7"/>
                  </a:cubicBezTo>
                  <a:cubicBezTo>
                    <a:pt x="14" y="2"/>
                    <a:pt x="9" y="0"/>
                    <a:pt x="4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4" y="2"/>
                    <a:pt x="5" y="3"/>
                    <a:pt x="6" y="5"/>
                  </a:cubicBezTo>
                  <a:cubicBezTo>
                    <a:pt x="7" y="6"/>
                    <a:pt x="8" y="8"/>
                    <a:pt x="8" y="10"/>
                  </a:cubicBezTo>
                  <a:cubicBezTo>
                    <a:pt x="9" y="11"/>
                    <a:pt x="9" y="12"/>
                    <a:pt x="9" y="13"/>
                  </a:cubicBezTo>
                  <a:cubicBezTo>
                    <a:pt x="9" y="14"/>
                    <a:pt x="8" y="16"/>
                    <a:pt x="8" y="18"/>
                  </a:cubicBezTo>
                  <a:cubicBezTo>
                    <a:pt x="7" y="20"/>
                    <a:pt x="5" y="22"/>
                    <a:pt x="4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3" y="28"/>
                    <a:pt x="2" y="31"/>
                    <a:pt x="1" y="33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6" y="38"/>
                    <a:pt x="12" y="39"/>
                    <a:pt x="17" y="38"/>
                  </a:cubicBezTo>
                  <a:cubicBezTo>
                    <a:pt x="18" y="37"/>
                    <a:pt x="19" y="37"/>
                    <a:pt x="20" y="37"/>
                  </a:cubicBezTo>
                  <a:cubicBezTo>
                    <a:pt x="22" y="36"/>
                    <a:pt x="25" y="34"/>
                    <a:pt x="26" y="32"/>
                  </a:cubicBezTo>
                  <a:cubicBezTo>
                    <a:pt x="27" y="32"/>
                    <a:pt x="27" y="31"/>
                    <a:pt x="27" y="30"/>
                  </a:cubicBezTo>
                  <a:cubicBezTo>
                    <a:pt x="28" y="29"/>
                    <a:pt x="28" y="29"/>
                    <a:pt x="29" y="28"/>
                  </a:cubicBezTo>
                  <a:cubicBezTo>
                    <a:pt x="29" y="28"/>
                    <a:pt x="29" y="27"/>
                    <a:pt x="30" y="27"/>
                  </a:cubicBezTo>
                  <a:cubicBezTo>
                    <a:pt x="30" y="27"/>
                    <a:pt x="30" y="27"/>
                    <a:pt x="31" y="27"/>
                  </a:cubicBezTo>
                  <a:cubicBezTo>
                    <a:pt x="32" y="27"/>
                    <a:pt x="33" y="27"/>
                    <a:pt x="34" y="27"/>
                  </a:cubicBezTo>
                  <a:cubicBezTo>
                    <a:pt x="41" y="32"/>
                    <a:pt x="50" y="32"/>
                    <a:pt x="59" y="29"/>
                  </a:cubicBezTo>
                  <a:cubicBezTo>
                    <a:pt x="62" y="29"/>
                    <a:pt x="64" y="28"/>
                    <a:pt x="66" y="26"/>
                  </a:cubicBezTo>
                  <a:cubicBezTo>
                    <a:pt x="66" y="26"/>
                    <a:pt x="69" y="25"/>
                    <a:pt x="69" y="25"/>
                  </a:cubicBezTo>
                  <a:cubicBezTo>
                    <a:pt x="69" y="25"/>
                    <a:pt x="71" y="23"/>
                    <a:pt x="71" y="23"/>
                  </a:cubicBezTo>
                  <a:cubicBezTo>
                    <a:pt x="71" y="23"/>
                    <a:pt x="74" y="21"/>
                    <a:pt x="74" y="21"/>
                  </a:cubicBezTo>
                  <a:cubicBezTo>
                    <a:pt x="78" y="19"/>
                    <a:pt x="81" y="18"/>
                    <a:pt x="84" y="17"/>
                  </a:cubicBezTo>
                  <a:cubicBezTo>
                    <a:pt x="85" y="17"/>
                    <a:pt x="85" y="17"/>
                    <a:pt x="85" y="17"/>
                  </a:cubicBezTo>
                  <a:cubicBezTo>
                    <a:pt x="88" y="16"/>
                    <a:pt x="88" y="16"/>
                    <a:pt x="88" y="16"/>
                  </a:cubicBezTo>
                  <a:lnTo>
                    <a:pt x="86" y="15"/>
                  </a:lnTo>
                  <a:close/>
                  <a:moveTo>
                    <a:pt x="26" y="29"/>
                  </a:moveTo>
                  <a:cubicBezTo>
                    <a:pt x="26" y="30"/>
                    <a:pt x="25" y="31"/>
                    <a:pt x="25" y="31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2" y="34"/>
                    <a:pt x="21" y="34"/>
                    <a:pt x="19" y="35"/>
                  </a:cubicBezTo>
                  <a:cubicBezTo>
                    <a:pt x="18" y="35"/>
                    <a:pt x="18" y="36"/>
                    <a:pt x="17" y="36"/>
                  </a:cubicBezTo>
                  <a:cubicBezTo>
                    <a:pt x="12" y="37"/>
                    <a:pt x="7" y="36"/>
                    <a:pt x="3" y="34"/>
                  </a:cubicBezTo>
                  <a:cubicBezTo>
                    <a:pt x="4" y="31"/>
                    <a:pt x="5" y="28"/>
                    <a:pt x="5" y="26"/>
                  </a:cubicBezTo>
                  <a:cubicBezTo>
                    <a:pt x="5" y="26"/>
                    <a:pt x="5" y="25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7" y="23"/>
                    <a:pt x="8" y="21"/>
                    <a:pt x="9" y="18"/>
                  </a:cubicBezTo>
                  <a:cubicBezTo>
                    <a:pt x="10" y="17"/>
                    <a:pt x="11" y="15"/>
                    <a:pt x="11" y="13"/>
                  </a:cubicBezTo>
                  <a:cubicBezTo>
                    <a:pt x="11" y="9"/>
                    <a:pt x="9" y="5"/>
                    <a:pt x="6" y="2"/>
                  </a:cubicBezTo>
                  <a:cubicBezTo>
                    <a:pt x="10" y="2"/>
                    <a:pt x="13" y="4"/>
                    <a:pt x="14" y="7"/>
                  </a:cubicBezTo>
                  <a:cubicBezTo>
                    <a:pt x="15" y="9"/>
                    <a:pt x="16" y="10"/>
                    <a:pt x="17" y="10"/>
                  </a:cubicBezTo>
                  <a:cubicBezTo>
                    <a:pt x="17" y="11"/>
                    <a:pt x="16" y="11"/>
                    <a:pt x="16" y="12"/>
                  </a:cubicBezTo>
                  <a:cubicBezTo>
                    <a:pt x="15" y="13"/>
                    <a:pt x="15" y="15"/>
                    <a:pt x="15" y="16"/>
                  </a:cubicBezTo>
                  <a:cubicBezTo>
                    <a:pt x="15" y="18"/>
                    <a:pt x="16" y="20"/>
                    <a:pt x="17" y="22"/>
                  </a:cubicBezTo>
                  <a:cubicBezTo>
                    <a:pt x="19" y="25"/>
                    <a:pt x="22" y="27"/>
                    <a:pt x="25" y="27"/>
                  </a:cubicBezTo>
                  <a:cubicBezTo>
                    <a:pt x="26" y="27"/>
                    <a:pt x="26" y="27"/>
                    <a:pt x="27" y="27"/>
                  </a:cubicBezTo>
                  <a:cubicBezTo>
                    <a:pt x="26" y="28"/>
                    <a:pt x="26" y="29"/>
                    <a:pt x="26" y="29"/>
                  </a:cubicBezTo>
                  <a:close/>
                  <a:moveTo>
                    <a:pt x="74" y="20"/>
                  </a:moveTo>
                  <a:cubicBezTo>
                    <a:pt x="70" y="22"/>
                    <a:pt x="70" y="22"/>
                    <a:pt x="70" y="22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8" y="23"/>
                    <a:pt x="67" y="24"/>
                    <a:pt x="65" y="25"/>
                  </a:cubicBezTo>
                  <a:cubicBezTo>
                    <a:pt x="63" y="26"/>
                    <a:pt x="61" y="27"/>
                    <a:pt x="59" y="28"/>
                  </a:cubicBezTo>
                  <a:cubicBezTo>
                    <a:pt x="50" y="31"/>
                    <a:pt x="41" y="30"/>
                    <a:pt x="35" y="26"/>
                  </a:cubicBezTo>
                  <a:cubicBezTo>
                    <a:pt x="35" y="26"/>
                    <a:pt x="35" y="26"/>
                    <a:pt x="34" y="26"/>
                  </a:cubicBezTo>
                  <a:cubicBezTo>
                    <a:pt x="35" y="26"/>
                    <a:pt x="36" y="25"/>
                    <a:pt x="37" y="25"/>
                  </a:cubicBezTo>
                  <a:cubicBezTo>
                    <a:pt x="39" y="23"/>
                    <a:pt x="41" y="20"/>
                    <a:pt x="42" y="17"/>
                  </a:cubicBezTo>
                  <a:cubicBezTo>
                    <a:pt x="43" y="17"/>
                    <a:pt x="45" y="17"/>
                    <a:pt x="47" y="16"/>
                  </a:cubicBezTo>
                  <a:cubicBezTo>
                    <a:pt x="49" y="15"/>
                    <a:pt x="52" y="14"/>
                    <a:pt x="54" y="13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8" y="11"/>
                    <a:pt x="60" y="9"/>
                    <a:pt x="62" y="9"/>
                  </a:cubicBezTo>
                  <a:cubicBezTo>
                    <a:pt x="63" y="9"/>
                    <a:pt x="63" y="9"/>
                    <a:pt x="63" y="9"/>
                  </a:cubicBezTo>
                  <a:cubicBezTo>
                    <a:pt x="68" y="8"/>
                    <a:pt x="72" y="10"/>
                    <a:pt x="77" y="13"/>
                  </a:cubicBezTo>
                  <a:cubicBezTo>
                    <a:pt x="78" y="14"/>
                    <a:pt x="78" y="14"/>
                    <a:pt x="78" y="14"/>
                  </a:cubicBezTo>
                  <a:cubicBezTo>
                    <a:pt x="78" y="14"/>
                    <a:pt x="81" y="15"/>
                    <a:pt x="83" y="16"/>
                  </a:cubicBezTo>
                  <a:cubicBezTo>
                    <a:pt x="80" y="17"/>
                    <a:pt x="77" y="18"/>
                    <a:pt x="74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11" name="Oval 13">
              <a:extLst>
                <a:ext uri="{FF2B5EF4-FFF2-40B4-BE49-F238E27FC236}">
                  <a16:creationId xmlns:a16="http://schemas.microsoft.com/office/drawing/2014/main" id="{5F91880B-00B2-4C69-BB6B-15871ED304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9698" y="2185776"/>
              <a:ext cx="22225" cy="222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</p:grpSp>
      <p:grpSp>
        <p:nvGrpSpPr>
          <p:cNvPr id="33" name="PA_组合 248">
            <a:extLst>
              <a:ext uri="{FF2B5EF4-FFF2-40B4-BE49-F238E27FC236}">
                <a16:creationId xmlns:a16="http://schemas.microsoft.com/office/drawing/2014/main" id="{17D05279-BFE4-4626-AB46-087C23AADBB9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1666979" y="1886641"/>
            <a:ext cx="693644" cy="693644"/>
            <a:chOff x="4353788" y="1068386"/>
            <a:chExt cx="592774" cy="592774"/>
          </a:xfrm>
        </p:grpSpPr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7DDFC209-FF29-4C0C-98A5-A057BE394077}"/>
                </a:ext>
              </a:extLst>
            </p:cNvPr>
            <p:cNvSpPr txBox="1"/>
            <p:nvPr/>
          </p:nvSpPr>
          <p:spPr>
            <a:xfrm>
              <a:off x="4374004" y="1073729"/>
              <a:ext cx="546999" cy="546999"/>
            </a:xfrm>
            <a:prstGeom prst="rect">
              <a:avLst/>
            </a:prstGeom>
            <a:noFill/>
          </p:spPr>
          <p:txBody>
            <a:bodyPr anchor="b" rtlCol="0" wrap="none">
              <a:spAutoFit/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1200" kumimoji="0" lang="zh-CN" noProof="0" normalizeH="0" spc="0" strike="noStrike" sz="3600" u="none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charset="-122" panose="02010800040101010101" pitchFamily="2" typeface="华文行楷"/>
                  <a:ea charset="-122" panose="02010800040101010101" pitchFamily="2" typeface="华文行楷"/>
                </a:rPr>
                <a:t>壹</a:t>
              </a:r>
            </a:p>
          </p:txBody>
        </p:sp>
        <p:sp>
          <p:nvSpPr>
            <p:cNvPr id="35" name="菱形 34">
              <a:extLst>
                <a:ext uri="{FF2B5EF4-FFF2-40B4-BE49-F238E27FC236}">
                  <a16:creationId xmlns:a16="http://schemas.microsoft.com/office/drawing/2014/main" id="{3D73AD65-D063-4033-9A16-B28DE8B8E40A}"/>
                </a:ext>
              </a:extLst>
            </p:cNvPr>
            <p:cNvSpPr/>
            <p:nvPr/>
          </p:nvSpPr>
          <p:spPr>
            <a:xfrm>
              <a:off x="4353788" y="1068386"/>
              <a:ext cx="592774" cy="592774"/>
            </a:xfrm>
            <a:prstGeom prst="diamond">
              <a:avLst/>
            </a:prstGeom>
            <a:noFill/>
            <a:ln>
              <a:solidFill>
                <a:srgbClr val="42536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</p:grpSp>
      <p:grpSp>
        <p:nvGrpSpPr>
          <p:cNvPr id="36" name="PA_组合 248">
            <a:extLst>
              <a:ext uri="{FF2B5EF4-FFF2-40B4-BE49-F238E27FC236}">
                <a16:creationId xmlns:a16="http://schemas.microsoft.com/office/drawing/2014/main" id="{A6A95BD7-7BD6-4EC0-AB6A-8B45E6BD3D00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4064739" y="2475921"/>
            <a:ext cx="693644" cy="693644"/>
            <a:chOff x="4353788" y="1068386"/>
            <a:chExt cx="592774" cy="592774"/>
          </a:xfrm>
        </p:grpSpPr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BCF22469-7464-4799-8B79-06FC76725B7E}"/>
                </a:ext>
              </a:extLst>
            </p:cNvPr>
            <p:cNvSpPr txBox="1"/>
            <p:nvPr/>
          </p:nvSpPr>
          <p:spPr>
            <a:xfrm>
              <a:off x="4374004" y="1073729"/>
              <a:ext cx="546999" cy="546999"/>
            </a:xfrm>
            <a:prstGeom prst="rect">
              <a:avLst/>
            </a:prstGeom>
            <a:noFill/>
          </p:spPr>
          <p:txBody>
            <a:bodyPr anchor="b" rtlCol="0" wrap="none">
              <a:spAutoFit/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1200" kumimoji="0" lang="zh-CN" noProof="0" normalizeH="0" spc="0" strike="noStrike" sz="3600" u="none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charset="-122" panose="02010800040101010101" pitchFamily="2" typeface="华文行楷"/>
                  <a:ea charset="-122" panose="02010800040101010101" pitchFamily="2" typeface="华文行楷"/>
                </a:rPr>
                <a:t>贰</a:t>
              </a:r>
            </a:p>
          </p:txBody>
        </p:sp>
        <p:sp>
          <p:nvSpPr>
            <p:cNvPr id="38" name="菱形 37">
              <a:extLst>
                <a:ext uri="{FF2B5EF4-FFF2-40B4-BE49-F238E27FC236}">
                  <a16:creationId xmlns:a16="http://schemas.microsoft.com/office/drawing/2014/main" id="{0FBF967A-ED60-4FBD-A351-215DABF4ECE4}"/>
                </a:ext>
              </a:extLst>
            </p:cNvPr>
            <p:cNvSpPr/>
            <p:nvPr/>
          </p:nvSpPr>
          <p:spPr>
            <a:xfrm>
              <a:off x="4353788" y="1068386"/>
              <a:ext cx="592774" cy="592774"/>
            </a:xfrm>
            <a:prstGeom prst="diamond">
              <a:avLst/>
            </a:prstGeom>
            <a:noFill/>
            <a:ln>
              <a:solidFill>
                <a:srgbClr val="42536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</p:grpSp>
      <p:grpSp>
        <p:nvGrpSpPr>
          <p:cNvPr id="39" name="PA_组合 248">
            <a:extLst>
              <a:ext uri="{FF2B5EF4-FFF2-40B4-BE49-F238E27FC236}">
                <a16:creationId xmlns:a16="http://schemas.microsoft.com/office/drawing/2014/main" id="{0B0E322D-FBF8-471E-9D14-166A01BDE72B}"/>
              </a:ext>
            </a:extLst>
          </p:cNvPr>
          <p:cNvGrpSpPr/>
          <p:nvPr>
            <p:custDataLst>
              <p:tags r:id="rId6"/>
            </p:custDataLst>
          </p:nvPr>
        </p:nvGrpSpPr>
        <p:grpSpPr>
          <a:xfrm>
            <a:off x="6513231" y="1862985"/>
            <a:ext cx="693644" cy="693644"/>
            <a:chOff x="4353788" y="1068386"/>
            <a:chExt cx="592774" cy="592774"/>
          </a:xfrm>
        </p:grpSpPr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90E0F4A4-A40D-4FD8-9225-E3036ECEB692}"/>
                </a:ext>
              </a:extLst>
            </p:cNvPr>
            <p:cNvSpPr txBox="1"/>
            <p:nvPr/>
          </p:nvSpPr>
          <p:spPr>
            <a:xfrm>
              <a:off x="4374003" y="1073728"/>
              <a:ext cx="546999" cy="546999"/>
            </a:xfrm>
            <a:prstGeom prst="rect">
              <a:avLst/>
            </a:prstGeom>
            <a:noFill/>
          </p:spPr>
          <p:txBody>
            <a:bodyPr anchor="b" rtlCol="0" wrap="none">
              <a:spAutoFit/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lang="zh-CN" sz="3600">
                  <a:solidFill>
                    <a:prstClr val="black">
                      <a:lumMod val="75000"/>
                      <a:lumOff val="25000"/>
                    </a:prstClr>
                  </a:solidFill>
                  <a:latin charset="-122" panose="02010800040101010101" pitchFamily="2" typeface="华文行楷"/>
                  <a:ea charset="-122" panose="02010800040101010101" pitchFamily="2" typeface="华文行楷"/>
                </a:rPr>
                <a:t>叁</a:t>
              </a:r>
            </a:p>
          </p:txBody>
        </p:sp>
        <p:sp>
          <p:nvSpPr>
            <p:cNvPr id="41" name="菱形 40">
              <a:extLst>
                <a:ext uri="{FF2B5EF4-FFF2-40B4-BE49-F238E27FC236}">
                  <a16:creationId xmlns:a16="http://schemas.microsoft.com/office/drawing/2014/main" id="{ACD3CC4D-0D67-4AE5-A870-11674087F754}"/>
                </a:ext>
              </a:extLst>
            </p:cNvPr>
            <p:cNvSpPr/>
            <p:nvPr/>
          </p:nvSpPr>
          <p:spPr>
            <a:xfrm>
              <a:off x="4353788" y="1068386"/>
              <a:ext cx="592774" cy="592774"/>
            </a:xfrm>
            <a:prstGeom prst="diamond">
              <a:avLst/>
            </a:prstGeom>
            <a:noFill/>
            <a:ln>
              <a:solidFill>
                <a:srgbClr val="42536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</p:grpSp>
      <p:grpSp>
        <p:nvGrpSpPr>
          <p:cNvPr id="42" name="PA_组合 248">
            <a:extLst>
              <a:ext uri="{FF2B5EF4-FFF2-40B4-BE49-F238E27FC236}">
                <a16:creationId xmlns:a16="http://schemas.microsoft.com/office/drawing/2014/main" id="{E6F5FF23-87FF-48CF-B7E2-2606F97162DF}"/>
              </a:ext>
            </a:extLst>
          </p:cNvPr>
          <p:cNvGrpSpPr/>
          <p:nvPr>
            <p:custDataLst>
              <p:tags r:id="rId7"/>
            </p:custDataLst>
          </p:nvPr>
        </p:nvGrpSpPr>
        <p:grpSpPr>
          <a:xfrm>
            <a:off x="9195471" y="2475921"/>
            <a:ext cx="693644" cy="693644"/>
            <a:chOff x="4353788" y="1068386"/>
            <a:chExt cx="592774" cy="592774"/>
          </a:xfrm>
        </p:grpSpPr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id="{4E8D8AD1-7724-4744-89B9-7555C79E915B}"/>
                </a:ext>
              </a:extLst>
            </p:cNvPr>
            <p:cNvSpPr txBox="1"/>
            <p:nvPr/>
          </p:nvSpPr>
          <p:spPr>
            <a:xfrm>
              <a:off x="4356640" y="1099775"/>
              <a:ext cx="546999" cy="546999"/>
            </a:xfrm>
            <a:prstGeom prst="rect">
              <a:avLst/>
            </a:prstGeom>
            <a:noFill/>
          </p:spPr>
          <p:txBody>
            <a:bodyPr anchor="b" rtlCol="0" wrap="none">
              <a:spAutoFit/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1200" kumimoji="0" lang="zh-CN" noProof="0" normalizeH="0" spc="0" strike="noStrike" sz="3600" u="none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charset="-122" panose="02010800040101010101" pitchFamily="2" typeface="华文行楷"/>
                  <a:ea charset="-122" panose="02010800040101010101" pitchFamily="2" typeface="华文行楷"/>
                </a:rPr>
                <a:t>肆</a:t>
              </a:r>
            </a:p>
          </p:txBody>
        </p:sp>
        <p:sp>
          <p:nvSpPr>
            <p:cNvPr id="44" name="菱形 43">
              <a:extLst>
                <a:ext uri="{FF2B5EF4-FFF2-40B4-BE49-F238E27FC236}">
                  <a16:creationId xmlns:a16="http://schemas.microsoft.com/office/drawing/2014/main" id="{D5953368-6028-47E6-9F38-E6381029A0B8}"/>
                </a:ext>
              </a:extLst>
            </p:cNvPr>
            <p:cNvSpPr/>
            <p:nvPr/>
          </p:nvSpPr>
          <p:spPr>
            <a:xfrm>
              <a:off x="4353788" y="1068386"/>
              <a:ext cx="592774" cy="592774"/>
            </a:xfrm>
            <a:prstGeom prst="diamond">
              <a:avLst/>
            </a:prstGeom>
            <a:noFill/>
            <a:ln>
              <a:solidFill>
                <a:srgbClr val="42536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</p:grpSp>
      <p:sp>
        <p:nvSpPr>
          <p:cNvPr id="45" name="任意多边形 22">
            <a:extLst>
              <a:ext uri="{FF2B5EF4-FFF2-40B4-BE49-F238E27FC236}">
                <a16:creationId xmlns:a16="http://schemas.microsoft.com/office/drawing/2014/main" id="{D4A0AFD7-AD25-4F6F-964B-AD53530FF045}"/>
              </a:ext>
            </a:extLst>
          </p:cNvPr>
          <p:cNvSpPr/>
          <p:nvPr/>
        </p:nvSpPr>
        <p:spPr>
          <a:xfrm>
            <a:off x="332560" y="5350682"/>
            <a:ext cx="2716149" cy="1557311"/>
          </a:xfrm>
          <a:custGeom>
            <a:gdLst>
              <a:gd fmla="*/ 263311 w 3278889" name="connsiteX0"/>
              <a:gd fmla="*/ 933095 h 1879959" name="connsiteY0"/>
              <a:gd fmla="*/ 1051102 w 3278889" name="connsiteX1"/>
              <a:gd fmla="*/ 4627 h 1879959" name="connsiteY1"/>
              <a:gd fmla="*/ 1656013 w 3278889" name="connsiteX2"/>
              <a:gd fmla="*/ 567335 h 1879959" name="connsiteY2"/>
              <a:gd fmla="*/ 2232788 w 3278889" name="connsiteX3"/>
              <a:gd fmla="*/ 384455 h 1879959" name="connsiteY3"/>
              <a:gd fmla="*/ 3104985 w 3278889" name="connsiteX4"/>
              <a:gd fmla="*/ 806485 h 1879959" name="connsiteY4"/>
              <a:gd fmla="*/ 2992444 w 3278889" name="connsiteX5"/>
              <a:gd fmla="*/ 1805291 h 1879959" name="connsiteY5"/>
              <a:gd fmla="*/ 221108 w 3278889" name="connsiteX6"/>
              <a:gd fmla="*/ 1706818 h 1879959" name="connsiteY6"/>
              <a:gd fmla="*/ 263311 w 3278889" name="connsiteX7"/>
              <a:gd fmla="*/ 933095 h 1879959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879959" w="3278889">
                <a:moveTo>
                  <a:pt x="263311" y="933095"/>
                </a:moveTo>
                <a:cubicBezTo>
                  <a:pt x="401643" y="649397"/>
                  <a:pt x="818985" y="65587"/>
                  <a:pt x="1051102" y="4627"/>
                </a:cubicBezTo>
                <a:cubicBezTo>
                  <a:pt x="1283219" y="-56333"/>
                  <a:pt x="1459065" y="504030"/>
                  <a:pt x="1656013" y="567335"/>
                </a:cubicBezTo>
                <a:cubicBezTo>
                  <a:pt x="1852961" y="630640"/>
                  <a:pt x="1991293" y="344597"/>
                  <a:pt x="2232788" y="384455"/>
                </a:cubicBezTo>
                <a:cubicBezTo>
                  <a:pt x="2474283" y="424313"/>
                  <a:pt x="2978376" y="569679"/>
                  <a:pt x="3104985" y="806485"/>
                </a:cubicBezTo>
                <a:cubicBezTo>
                  <a:pt x="3231594" y="1043291"/>
                  <a:pt x="3473090" y="1655236"/>
                  <a:pt x="2992444" y="1805291"/>
                </a:cubicBezTo>
                <a:cubicBezTo>
                  <a:pt x="2511798" y="1955347"/>
                  <a:pt x="671274" y="1856873"/>
                  <a:pt x="221108" y="1706818"/>
                </a:cubicBezTo>
                <a:cubicBezTo>
                  <a:pt x="-229058" y="1556763"/>
                  <a:pt x="124979" y="1216793"/>
                  <a:pt x="263311" y="933095"/>
                </a:cubicBezTo>
                <a:close/>
              </a:path>
            </a:pathLst>
          </a:custGeom>
          <a:gradFill>
            <a:gsLst>
              <a:gs pos="0">
                <a:srgbClr val="42536F"/>
              </a:gs>
              <a:gs pos="64000">
                <a:srgbClr val="FFFFFF">
                  <a:alpha val="0"/>
                </a:srgbClr>
              </a:gs>
              <a:gs pos="100000">
                <a:schemeClr val="bg1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panose="020f0502020204030204" typeface="等线"/>
              <a:ea charset="-122" panose="02010600030101010101" pitchFamily="2" typeface="等线"/>
              <a:cs typeface="+mn-cs"/>
            </a:endParaRPr>
          </a:p>
        </p:txBody>
      </p:sp>
      <p:sp>
        <p:nvSpPr>
          <p:cNvPr id="46" name="任意多边形 22">
            <a:extLst>
              <a:ext uri="{FF2B5EF4-FFF2-40B4-BE49-F238E27FC236}">
                <a16:creationId xmlns:a16="http://schemas.microsoft.com/office/drawing/2014/main" id="{0376942E-16A8-4540-A0E7-572CEA8E888D}"/>
              </a:ext>
            </a:extLst>
          </p:cNvPr>
          <p:cNvSpPr/>
          <p:nvPr/>
        </p:nvSpPr>
        <p:spPr>
          <a:xfrm>
            <a:off x="9788514" y="5023165"/>
            <a:ext cx="1922960" cy="1102534"/>
          </a:xfrm>
          <a:custGeom>
            <a:gdLst>
              <a:gd fmla="*/ 263311 w 3278889" name="connsiteX0"/>
              <a:gd fmla="*/ 933095 h 1879959" name="connsiteY0"/>
              <a:gd fmla="*/ 1051102 w 3278889" name="connsiteX1"/>
              <a:gd fmla="*/ 4627 h 1879959" name="connsiteY1"/>
              <a:gd fmla="*/ 1656013 w 3278889" name="connsiteX2"/>
              <a:gd fmla="*/ 567335 h 1879959" name="connsiteY2"/>
              <a:gd fmla="*/ 2232788 w 3278889" name="connsiteX3"/>
              <a:gd fmla="*/ 384455 h 1879959" name="connsiteY3"/>
              <a:gd fmla="*/ 3104985 w 3278889" name="connsiteX4"/>
              <a:gd fmla="*/ 806485 h 1879959" name="connsiteY4"/>
              <a:gd fmla="*/ 2992444 w 3278889" name="connsiteX5"/>
              <a:gd fmla="*/ 1805291 h 1879959" name="connsiteY5"/>
              <a:gd fmla="*/ 221108 w 3278889" name="connsiteX6"/>
              <a:gd fmla="*/ 1706818 h 1879959" name="connsiteY6"/>
              <a:gd fmla="*/ 263311 w 3278889" name="connsiteX7"/>
              <a:gd fmla="*/ 933095 h 1879959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879959" w="3278889">
                <a:moveTo>
                  <a:pt x="263311" y="933095"/>
                </a:moveTo>
                <a:cubicBezTo>
                  <a:pt x="401643" y="649397"/>
                  <a:pt x="818985" y="65587"/>
                  <a:pt x="1051102" y="4627"/>
                </a:cubicBezTo>
                <a:cubicBezTo>
                  <a:pt x="1283219" y="-56333"/>
                  <a:pt x="1459065" y="504030"/>
                  <a:pt x="1656013" y="567335"/>
                </a:cubicBezTo>
                <a:cubicBezTo>
                  <a:pt x="1852961" y="630640"/>
                  <a:pt x="1991293" y="344597"/>
                  <a:pt x="2232788" y="384455"/>
                </a:cubicBezTo>
                <a:cubicBezTo>
                  <a:pt x="2474283" y="424313"/>
                  <a:pt x="2978376" y="569679"/>
                  <a:pt x="3104985" y="806485"/>
                </a:cubicBezTo>
                <a:cubicBezTo>
                  <a:pt x="3231594" y="1043291"/>
                  <a:pt x="3473090" y="1655236"/>
                  <a:pt x="2992444" y="1805291"/>
                </a:cubicBezTo>
                <a:cubicBezTo>
                  <a:pt x="2511798" y="1955347"/>
                  <a:pt x="671274" y="1856873"/>
                  <a:pt x="221108" y="1706818"/>
                </a:cubicBezTo>
                <a:cubicBezTo>
                  <a:pt x="-229058" y="1556763"/>
                  <a:pt x="124979" y="1216793"/>
                  <a:pt x="263311" y="933095"/>
                </a:cubicBezTo>
                <a:close/>
              </a:path>
            </a:pathLst>
          </a:custGeom>
          <a:gradFill>
            <a:gsLst>
              <a:gs pos="0">
                <a:srgbClr val="42536F"/>
              </a:gs>
              <a:gs pos="64000">
                <a:srgbClr val="FFFFFF">
                  <a:alpha val="0"/>
                </a:srgbClr>
              </a:gs>
              <a:gs pos="100000">
                <a:schemeClr val="bg1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panose="020f0502020204030204" typeface="等线"/>
              <a:ea charset="-122" panose="02010600030101010101" pitchFamily="2" typeface="等线"/>
              <a:cs typeface="+mn-cs"/>
            </a:endParaRPr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2D2074AB-3FC7-468C-B48F-9E8145A693BA}"/>
              </a:ext>
            </a:extLst>
          </p:cNvPr>
          <p:cNvSpPr/>
          <p:nvPr/>
        </p:nvSpPr>
        <p:spPr>
          <a:xfrm>
            <a:off x="4165338" y="3262052"/>
            <a:ext cx="487680" cy="1680528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altLang="en-US" b="1" lang="zh-CN" sz="2000">
                <a:solidFill>
                  <a:srgbClr val="42536F"/>
                </a:solidFill>
                <a:latin charset="-122" panose="02010800040101010101" pitchFamily="2" typeface="华文行楷"/>
                <a:ea charset="-122" panose="02010800040101010101" pitchFamily="2" typeface="华文行楷"/>
              </a:rPr>
              <a:t>请添加标题文字</a:t>
            </a:r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2E51A4E3-DE02-443A-98D4-FA4140100BB3}"/>
              </a:ext>
            </a:extLst>
          </p:cNvPr>
          <p:cNvSpPr/>
          <p:nvPr/>
        </p:nvSpPr>
        <p:spPr>
          <a:xfrm>
            <a:off x="1767578" y="2655538"/>
            <a:ext cx="487680" cy="1680528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altLang="en-US" b="1" lang="zh-CN" sz="2000">
                <a:solidFill>
                  <a:srgbClr val="42536F"/>
                </a:solidFill>
                <a:latin charset="-122" panose="02010800040101010101" pitchFamily="2" typeface="华文行楷"/>
                <a:ea charset="-122" panose="02010800040101010101" pitchFamily="2" typeface="华文行楷"/>
              </a:rPr>
              <a:t>请添加标题文字</a:t>
            </a:r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6592D7EC-3E77-402E-B2B9-63CF6896A8D6}"/>
              </a:ext>
            </a:extLst>
          </p:cNvPr>
          <p:cNvSpPr/>
          <p:nvPr/>
        </p:nvSpPr>
        <p:spPr>
          <a:xfrm>
            <a:off x="6613832" y="2655538"/>
            <a:ext cx="487680" cy="1680528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altLang="en-US" b="1" lang="zh-CN" sz="2000">
                <a:solidFill>
                  <a:srgbClr val="42536F"/>
                </a:solidFill>
                <a:latin charset="-122" panose="02010800040101010101" pitchFamily="2" typeface="华文行楷"/>
                <a:ea charset="-122" panose="02010800040101010101" pitchFamily="2" typeface="华文行楷"/>
              </a:rPr>
              <a:t>请添加标题文字</a:t>
            </a:r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id="{3C89D14B-5E60-4FFF-80E5-B50E24E2E01B}"/>
              </a:ext>
            </a:extLst>
          </p:cNvPr>
          <p:cNvSpPr/>
          <p:nvPr/>
        </p:nvSpPr>
        <p:spPr>
          <a:xfrm>
            <a:off x="9296071" y="3234303"/>
            <a:ext cx="487680" cy="1680528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altLang="en-US" b="1" lang="zh-CN" sz="2000">
                <a:solidFill>
                  <a:srgbClr val="42536F"/>
                </a:solidFill>
                <a:latin charset="-122" panose="02010800040101010101" pitchFamily="2" typeface="华文行楷"/>
                <a:ea charset="-122" panose="02010800040101010101" pitchFamily="2" typeface="华文行楷"/>
              </a:rPr>
              <a:t>请添加标题文字</a:t>
            </a:r>
          </a:p>
        </p:txBody>
      </p:sp>
    </p:spTree>
    <p:extLst>
      <p:ext uri="{BB962C8B-B14F-4D97-AF65-F5344CB8AC3E}">
        <p14:creationId val="1341139199"/>
      </p:ext>
    </p:extLst>
  </p:cSld>
  <p:clrMapOvr>
    <a:masterClrMapping/>
  </p:clrMapOvr>
  <p:transition spd="slow">
    <p:wip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3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6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7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8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1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2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4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5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7" nodeType="afterEffect" presetClass="entr" presetID="42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33" nodeType="afterEffect" presetClass="entr" presetID="42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5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8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9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2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3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5"/>
      <p:bldP grpId="0" spid="46"/>
      <p:bldP grpId="0" spid="47"/>
      <p:bldP grpId="0" spid="48"/>
      <p:bldP grpId="0" spid="49"/>
      <p:bldP grpId="0" spid="50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C24C4BC4-7726-41C6-92ED-38E43C2F7B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172458" y="3169914"/>
            <a:ext cx="4251184" cy="436018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0CE7C17-02F2-4480-9855-6AE05AC2D0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87084" y="2761481"/>
            <a:ext cx="4251184" cy="4360189"/>
          </a:xfrm>
          <a:prstGeom prst="rect">
            <a:avLst/>
          </a:prstGeom>
        </p:spPr>
      </p:pic>
      <p:grpSp>
        <p:nvGrpSpPr>
          <p:cNvPr id="11" name="PA_组合 236">
            <a:extLst>
              <a:ext uri="{FF2B5EF4-FFF2-40B4-BE49-F238E27FC236}">
                <a16:creationId xmlns:a16="http://schemas.microsoft.com/office/drawing/2014/main" id="{6F93A5BB-6279-407D-A517-0279439F9378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4985124" y="435606"/>
            <a:ext cx="2221751" cy="598636"/>
            <a:chOff x="3657660" y="1411076"/>
            <a:chExt cx="3163887" cy="852488"/>
          </a:xfrm>
          <a:solidFill>
            <a:srgbClr val="72202A"/>
          </a:solidFill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94CA7ED7-426E-4BCE-96D5-E8F2884F61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57660" y="1457114"/>
              <a:ext cx="3163887" cy="773112"/>
            </a:xfrm>
            <a:custGeom>
              <a:gdLst>
                <a:gd fmla="*/ 261 w 289" name="T0"/>
                <a:gd fmla="*/ 27 h 69" name="T1"/>
                <a:gd fmla="*/ 216 w 289" name="T2"/>
                <a:gd fmla="*/ 28 h 69" name="T3"/>
                <a:gd fmla="*/ 157 w 289" name="T4"/>
                <a:gd fmla="*/ 7 h 69" name="T5"/>
                <a:gd fmla="*/ 116 w 289" name="T6"/>
                <a:gd fmla="*/ 20 h 69" name="T7"/>
                <a:gd fmla="*/ 79 w 289" name="T8"/>
                <a:gd fmla="*/ 25 h 69" name="T9"/>
                <a:gd fmla="*/ 16 w 289" name="T10"/>
                <a:gd fmla="*/ 40 h 69" name="T11"/>
                <a:gd fmla="*/ 14 w 289" name="T12"/>
                <a:gd fmla="*/ 53 h 69" name="T13"/>
                <a:gd fmla="*/ 84 w 289" name="T14"/>
                <a:gd fmla="*/ 57 h 69" name="T15"/>
                <a:gd fmla="*/ 107 w 289" name="T16"/>
                <a:gd fmla="*/ 62 h 69" name="T17"/>
                <a:gd fmla="*/ 146 w 289" name="T18"/>
                <a:gd fmla="*/ 65 h 69" name="T19"/>
                <a:gd fmla="*/ 208 w 289" name="T20"/>
                <a:gd fmla="*/ 58 h 69" name="T21"/>
                <a:gd fmla="*/ 273 w 289" name="T22"/>
                <a:gd fmla="*/ 41 h 69" name="T23"/>
                <a:gd fmla="*/ 100 w 289" name="T24"/>
                <a:gd fmla="*/ 61 h 69" name="T25"/>
                <a:gd fmla="*/ 76 w 289" name="T26"/>
                <a:gd fmla="*/ 51 h 69" name="T27"/>
                <a:gd fmla="*/ 84 w 289" name="T28"/>
                <a:gd fmla="*/ 47 h 69" name="T29"/>
                <a:gd fmla="*/ 86 w 289" name="T30"/>
                <a:gd fmla="*/ 49 h 69" name="T31"/>
                <a:gd fmla="*/ 68 w 289" name="T32"/>
                <a:gd fmla="*/ 44 h 69" name="T33"/>
                <a:gd fmla="*/ 11 w 289" name="T34"/>
                <a:gd fmla="*/ 49 h 69" name="T35"/>
                <a:gd fmla="*/ 41 w 289" name="T36"/>
                <a:gd fmla="*/ 37 h 69" name="T37"/>
                <a:gd fmla="*/ 80 w 289" name="T38"/>
                <a:gd fmla="*/ 30 h 69" name="T39"/>
                <a:gd fmla="*/ 92 w 289" name="T40"/>
                <a:gd fmla="*/ 19 h 69" name="T41"/>
                <a:gd fmla="*/ 108 w 289" name="T42"/>
                <a:gd fmla="*/ 44 h 69" name="T43"/>
                <a:gd fmla="*/ 144 w 289" name="T44"/>
                <a:gd fmla="*/ 60 h 69" name="T45"/>
                <a:gd fmla="*/ 117 w 289" name="T46"/>
                <a:gd fmla="*/ 58 h 69" name="T47"/>
                <a:gd fmla="*/ 115 w 289" name="T48"/>
                <a:gd fmla="*/ 46 h 69" name="T49"/>
                <a:gd fmla="*/ 111 w 289" name="T50"/>
                <a:gd fmla="*/ 52 h 69" name="T51"/>
                <a:gd fmla="*/ 121 w 289" name="T52"/>
                <a:gd fmla="*/ 38 h 69" name="T53"/>
                <a:gd fmla="*/ 117 w 289" name="T54"/>
                <a:gd fmla="*/ 40 h 69" name="T55"/>
                <a:gd fmla="*/ 118 w 289" name="T56"/>
                <a:gd fmla="*/ 28 h 69" name="T57"/>
                <a:gd fmla="*/ 142 w 289" name="T58"/>
                <a:gd fmla="*/ 22 h 69" name="T59"/>
                <a:gd fmla="*/ 143 w 289" name="T60"/>
                <a:gd fmla="*/ 16 h 69" name="T61"/>
                <a:gd fmla="*/ 146 w 289" name="T62"/>
                <a:gd fmla="*/ 5 h 69" name="T63"/>
                <a:gd fmla="*/ 164 w 289" name="T64"/>
                <a:gd fmla="*/ 9 h 69" name="T65"/>
                <a:gd fmla="*/ 164 w 289" name="T66"/>
                <a:gd fmla="*/ 32 h 69" name="T67"/>
                <a:gd fmla="*/ 172 w 289" name="T68"/>
                <a:gd fmla="*/ 27 h 69" name="T69"/>
                <a:gd fmla="*/ 173 w 289" name="T70"/>
                <a:gd fmla="*/ 36 h 69" name="T71"/>
                <a:gd fmla="*/ 181 w 289" name="T72"/>
                <a:gd fmla="*/ 35 h 69" name="T73"/>
                <a:gd fmla="*/ 165 w 289" name="T74"/>
                <a:gd fmla="*/ 54 h 69" name="T75"/>
                <a:gd fmla="*/ 134 w 289" name="T76"/>
                <a:gd fmla="*/ 40 h 69" name="T77"/>
                <a:gd fmla="*/ 140 w 289" name="T78"/>
                <a:gd fmla="*/ 42 h 69" name="T79"/>
                <a:gd fmla="*/ 142 w 289" name="T80"/>
                <a:gd fmla="*/ 50 h 69" name="T81"/>
                <a:gd fmla="*/ 150 w 289" name="T82"/>
                <a:gd fmla="*/ 41 h 69" name="T83"/>
                <a:gd fmla="*/ 162 w 289" name="T84"/>
                <a:gd fmla="*/ 56 h 69" name="T85"/>
                <a:gd fmla="*/ 160 w 289" name="T86"/>
                <a:gd fmla="*/ 63 h 69" name="T87"/>
                <a:gd fmla="*/ 263 w 289" name="T88"/>
                <a:gd fmla="*/ 40 h 69" name="T89"/>
                <a:gd fmla="*/ 209 w 289" name="T90"/>
                <a:gd fmla="*/ 50 h 69" name="T91"/>
                <a:gd fmla="*/ 197 w 289" name="T92"/>
                <a:gd fmla="*/ 60 h 69" name="T93"/>
                <a:gd fmla="*/ 184 w 289" name="T94"/>
                <a:gd fmla="*/ 37 h 69" name="T95"/>
                <a:gd fmla="*/ 197 w 289" name="T96"/>
                <a:gd fmla="*/ 26 h 69" name="T97"/>
                <a:gd fmla="*/ 214 w 289" name="T98"/>
                <a:gd fmla="*/ 31 h 69" name="T99"/>
                <a:gd fmla="*/ 204 w 289" name="T100"/>
                <a:gd fmla="*/ 33 h 69" name="T101"/>
                <a:gd fmla="*/ 206 w 289" name="T102"/>
                <a:gd fmla="*/ 30 h 69" name="T103"/>
                <a:gd fmla="*/ 217 w 289" name="T104"/>
                <a:gd fmla="*/ 32 h 69" name="T105"/>
                <a:gd fmla="*/ 258 w 289" name="T106"/>
                <a:gd fmla="*/ 29 h 69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69" w="289">
                  <a:moveTo>
                    <a:pt x="289" y="40"/>
                  </a:moveTo>
                  <a:cubicBezTo>
                    <a:pt x="289" y="38"/>
                    <a:pt x="287" y="38"/>
                    <a:pt x="286" y="38"/>
                  </a:cubicBezTo>
                  <a:cubicBezTo>
                    <a:pt x="285" y="38"/>
                    <a:pt x="283" y="37"/>
                    <a:pt x="282" y="37"/>
                  </a:cubicBezTo>
                  <a:cubicBezTo>
                    <a:pt x="278" y="35"/>
                    <a:pt x="274" y="33"/>
                    <a:pt x="270" y="32"/>
                  </a:cubicBezTo>
                  <a:cubicBezTo>
                    <a:pt x="269" y="31"/>
                    <a:pt x="267" y="30"/>
                    <a:pt x="266" y="29"/>
                  </a:cubicBezTo>
                  <a:cubicBezTo>
                    <a:pt x="264" y="28"/>
                    <a:pt x="262" y="27"/>
                    <a:pt x="261" y="27"/>
                  </a:cubicBezTo>
                  <a:cubicBezTo>
                    <a:pt x="260" y="26"/>
                    <a:pt x="260" y="26"/>
                    <a:pt x="260" y="26"/>
                  </a:cubicBezTo>
                  <a:cubicBezTo>
                    <a:pt x="257" y="25"/>
                    <a:pt x="255" y="24"/>
                    <a:pt x="253" y="23"/>
                  </a:cubicBezTo>
                  <a:cubicBezTo>
                    <a:pt x="250" y="22"/>
                    <a:pt x="247" y="21"/>
                    <a:pt x="244" y="21"/>
                  </a:cubicBezTo>
                  <a:cubicBezTo>
                    <a:pt x="243" y="21"/>
                    <a:pt x="242" y="21"/>
                    <a:pt x="241" y="21"/>
                  </a:cubicBezTo>
                  <a:cubicBezTo>
                    <a:pt x="237" y="21"/>
                    <a:pt x="234" y="23"/>
                    <a:pt x="230" y="25"/>
                  </a:cubicBezTo>
                  <a:cubicBezTo>
                    <a:pt x="225" y="28"/>
                    <a:pt x="222" y="31"/>
                    <a:pt x="216" y="28"/>
                  </a:cubicBezTo>
                  <a:cubicBezTo>
                    <a:pt x="215" y="25"/>
                    <a:pt x="212" y="22"/>
                    <a:pt x="208" y="21"/>
                  </a:cubicBezTo>
                  <a:cubicBezTo>
                    <a:pt x="205" y="20"/>
                    <a:pt x="202" y="21"/>
                    <a:pt x="199" y="22"/>
                  </a:cubicBezTo>
                  <a:cubicBezTo>
                    <a:pt x="195" y="16"/>
                    <a:pt x="186" y="12"/>
                    <a:pt x="179" y="16"/>
                  </a:cubicBezTo>
                  <a:cubicBezTo>
                    <a:pt x="178" y="16"/>
                    <a:pt x="177" y="16"/>
                    <a:pt x="177" y="16"/>
                  </a:cubicBezTo>
                  <a:cubicBezTo>
                    <a:pt x="175" y="10"/>
                    <a:pt x="170" y="6"/>
                    <a:pt x="164" y="6"/>
                  </a:cubicBezTo>
                  <a:cubicBezTo>
                    <a:pt x="162" y="6"/>
                    <a:pt x="160" y="6"/>
                    <a:pt x="157" y="7"/>
                  </a:cubicBezTo>
                  <a:cubicBezTo>
                    <a:pt x="157" y="8"/>
                    <a:pt x="156" y="8"/>
                    <a:pt x="155" y="8"/>
                  </a:cubicBezTo>
                  <a:cubicBezTo>
                    <a:pt x="154" y="5"/>
                    <a:pt x="151" y="2"/>
                    <a:pt x="147" y="1"/>
                  </a:cubicBezTo>
                  <a:cubicBezTo>
                    <a:pt x="142" y="0"/>
                    <a:pt x="138" y="2"/>
                    <a:pt x="135" y="5"/>
                  </a:cubicBezTo>
                  <a:cubicBezTo>
                    <a:pt x="133" y="8"/>
                    <a:pt x="132" y="10"/>
                    <a:pt x="133" y="13"/>
                  </a:cubicBezTo>
                  <a:cubicBezTo>
                    <a:pt x="128" y="11"/>
                    <a:pt x="123" y="12"/>
                    <a:pt x="120" y="15"/>
                  </a:cubicBezTo>
                  <a:cubicBezTo>
                    <a:pt x="118" y="16"/>
                    <a:pt x="117" y="18"/>
                    <a:pt x="116" y="20"/>
                  </a:cubicBezTo>
                  <a:cubicBezTo>
                    <a:pt x="116" y="20"/>
                    <a:pt x="114" y="19"/>
                    <a:pt x="114" y="19"/>
                  </a:cubicBezTo>
                  <a:cubicBezTo>
                    <a:pt x="111" y="17"/>
                    <a:pt x="108" y="16"/>
                    <a:pt x="105" y="15"/>
                  </a:cubicBezTo>
                  <a:cubicBezTo>
                    <a:pt x="102" y="14"/>
                    <a:pt x="99" y="14"/>
                    <a:pt x="96" y="14"/>
                  </a:cubicBezTo>
                  <a:cubicBezTo>
                    <a:pt x="94" y="15"/>
                    <a:pt x="92" y="15"/>
                    <a:pt x="91" y="15"/>
                  </a:cubicBezTo>
                  <a:cubicBezTo>
                    <a:pt x="89" y="16"/>
                    <a:pt x="87" y="17"/>
                    <a:pt x="85" y="18"/>
                  </a:cubicBezTo>
                  <a:cubicBezTo>
                    <a:pt x="83" y="20"/>
                    <a:pt x="80" y="23"/>
                    <a:pt x="79" y="25"/>
                  </a:cubicBezTo>
                  <a:cubicBezTo>
                    <a:pt x="78" y="26"/>
                    <a:pt x="78" y="27"/>
                    <a:pt x="77" y="28"/>
                  </a:cubicBezTo>
                  <a:cubicBezTo>
                    <a:pt x="68" y="21"/>
                    <a:pt x="54" y="18"/>
                    <a:pt x="44" y="27"/>
                  </a:cubicBezTo>
                  <a:cubicBezTo>
                    <a:pt x="42" y="28"/>
                    <a:pt x="41" y="30"/>
                    <a:pt x="40" y="32"/>
                  </a:cubicBezTo>
                  <a:cubicBezTo>
                    <a:pt x="37" y="36"/>
                    <a:pt x="35" y="39"/>
                    <a:pt x="31" y="40"/>
                  </a:cubicBezTo>
                  <a:cubicBezTo>
                    <a:pt x="28" y="41"/>
                    <a:pt x="26" y="41"/>
                    <a:pt x="24" y="41"/>
                  </a:cubicBezTo>
                  <a:cubicBezTo>
                    <a:pt x="21" y="41"/>
                    <a:pt x="19" y="40"/>
                    <a:pt x="16" y="40"/>
                  </a:cubicBezTo>
                  <a:cubicBezTo>
                    <a:pt x="15" y="41"/>
                    <a:pt x="13" y="42"/>
                    <a:pt x="11" y="43"/>
                  </a:cubicBezTo>
                  <a:cubicBezTo>
                    <a:pt x="9" y="44"/>
                    <a:pt x="7" y="45"/>
                    <a:pt x="5" y="46"/>
                  </a:cubicBezTo>
                  <a:cubicBezTo>
                    <a:pt x="4" y="46"/>
                    <a:pt x="2" y="46"/>
                    <a:pt x="1" y="47"/>
                  </a:cubicBezTo>
                  <a:cubicBezTo>
                    <a:pt x="0" y="47"/>
                    <a:pt x="0" y="48"/>
                    <a:pt x="1" y="49"/>
                  </a:cubicBezTo>
                  <a:cubicBezTo>
                    <a:pt x="3" y="50"/>
                    <a:pt x="4" y="50"/>
                    <a:pt x="6" y="51"/>
                  </a:cubicBezTo>
                  <a:cubicBezTo>
                    <a:pt x="8" y="52"/>
                    <a:pt x="11" y="52"/>
                    <a:pt x="14" y="53"/>
                  </a:cubicBezTo>
                  <a:cubicBezTo>
                    <a:pt x="17" y="53"/>
                    <a:pt x="20" y="53"/>
                    <a:pt x="23" y="54"/>
                  </a:cubicBezTo>
                  <a:cubicBezTo>
                    <a:pt x="25" y="55"/>
                    <a:pt x="25" y="55"/>
                    <a:pt x="25" y="55"/>
                  </a:cubicBezTo>
                  <a:cubicBezTo>
                    <a:pt x="35" y="59"/>
                    <a:pt x="44" y="58"/>
                    <a:pt x="53" y="50"/>
                  </a:cubicBezTo>
                  <a:cubicBezTo>
                    <a:pt x="58" y="46"/>
                    <a:pt x="66" y="45"/>
                    <a:pt x="71" y="50"/>
                  </a:cubicBezTo>
                  <a:cubicBezTo>
                    <a:pt x="71" y="51"/>
                    <a:pt x="72" y="52"/>
                    <a:pt x="73" y="53"/>
                  </a:cubicBezTo>
                  <a:cubicBezTo>
                    <a:pt x="75" y="56"/>
                    <a:pt x="79" y="57"/>
                    <a:pt x="84" y="57"/>
                  </a:cubicBezTo>
                  <a:cubicBezTo>
                    <a:pt x="84" y="57"/>
                    <a:pt x="85" y="58"/>
                    <a:pt x="85" y="58"/>
                  </a:cubicBezTo>
                  <a:cubicBezTo>
                    <a:pt x="86" y="59"/>
                    <a:pt x="87" y="60"/>
                    <a:pt x="88" y="61"/>
                  </a:cubicBezTo>
                  <a:cubicBezTo>
                    <a:pt x="88" y="62"/>
                    <a:pt x="89" y="62"/>
                    <a:pt x="90" y="63"/>
                  </a:cubicBezTo>
                  <a:cubicBezTo>
                    <a:pt x="92" y="64"/>
                    <a:pt x="94" y="65"/>
                    <a:pt x="97" y="65"/>
                  </a:cubicBezTo>
                  <a:cubicBezTo>
                    <a:pt x="98" y="65"/>
                    <a:pt x="99" y="65"/>
                    <a:pt x="101" y="65"/>
                  </a:cubicBezTo>
                  <a:cubicBezTo>
                    <a:pt x="104" y="64"/>
                    <a:pt x="106" y="63"/>
                    <a:pt x="107" y="62"/>
                  </a:cubicBezTo>
                  <a:cubicBezTo>
                    <a:pt x="108" y="62"/>
                    <a:pt x="109" y="61"/>
                    <a:pt x="110" y="60"/>
                  </a:cubicBezTo>
                  <a:cubicBezTo>
                    <a:pt x="112" y="61"/>
                    <a:pt x="115" y="61"/>
                    <a:pt x="117" y="61"/>
                  </a:cubicBezTo>
                  <a:cubicBezTo>
                    <a:pt x="117" y="61"/>
                    <a:pt x="118" y="61"/>
                    <a:pt x="118" y="61"/>
                  </a:cubicBezTo>
                  <a:cubicBezTo>
                    <a:pt x="120" y="65"/>
                    <a:pt x="125" y="69"/>
                    <a:pt x="130" y="69"/>
                  </a:cubicBezTo>
                  <a:cubicBezTo>
                    <a:pt x="134" y="68"/>
                    <a:pt x="139" y="66"/>
                    <a:pt x="141" y="62"/>
                  </a:cubicBezTo>
                  <a:cubicBezTo>
                    <a:pt x="143" y="64"/>
                    <a:pt x="145" y="65"/>
                    <a:pt x="146" y="65"/>
                  </a:cubicBezTo>
                  <a:cubicBezTo>
                    <a:pt x="149" y="66"/>
                    <a:pt x="152" y="66"/>
                    <a:pt x="156" y="65"/>
                  </a:cubicBezTo>
                  <a:cubicBezTo>
                    <a:pt x="158" y="67"/>
                    <a:pt x="162" y="68"/>
                    <a:pt x="166" y="67"/>
                  </a:cubicBezTo>
                  <a:cubicBezTo>
                    <a:pt x="170" y="65"/>
                    <a:pt x="173" y="61"/>
                    <a:pt x="173" y="57"/>
                  </a:cubicBezTo>
                  <a:cubicBezTo>
                    <a:pt x="179" y="63"/>
                    <a:pt x="189" y="65"/>
                    <a:pt x="197" y="63"/>
                  </a:cubicBezTo>
                  <a:cubicBezTo>
                    <a:pt x="199" y="63"/>
                    <a:pt x="201" y="62"/>
                    <a:pt x="203" y="61"/>
                  </a:cubicBezTo>
                  <a:cubicBezTo>
                    <a:pt x="205" y="60"/>
                    <a:pt x="207" y="59"/>
                    <a:pt x="208" y="58"/>
                  </a:cubicBezTo>
                  <a:cubicBezTo>
                    <a:pt x="209" y="57"/>
                    <a:pt x="209" y="56"/>
                    <a:pt x="210" y="56"/>
                  </a:cubicBezTo>
                  <a:cubicBezTo>
                    <a:pt x="210" y="55"/>
                    <a:pt x="212" y="53"/>
                    <a:pt x="211" y="53"/>
                  </a:cubicBezTo>
                  <a:cubicBezTo>
                    <a:pt x="220" y="58"/>
                    <a:pt x="230" y="58"/>
                    <a:pt x="240" y="55"/>
                  </a:cubicBezTo>
                  <a:cubicBezTo>
                    <a:pt x="243" y="54"/>
                    <a:pt x="246" y="53"/>
                    <a:pt x="248" y="51"/>
                  </a:cubicBezTo>
                  <a:cubicBezTo>
                    <a:pt x="253" y="49"/>
                    <a:pt x="253" y="49"/>
                    <a:pt x="253" y="49"/>
                  </a:cubicBezTo>
                  <a:cubicBezTo>
                    <a:pt x="259" y="45"/>
                    <a:pt x="265" y="41"/>
                    <a:pt x="273" y="41"/>
                  </a:cubicBezTo>
                  <a:cubicBezTo>
                    <a:pt x="275" y="42"/>
                    <a:pt x="278" y="42"/>
                    <a:pt x="280" y="42"/>
                  </a:cubicBezTo>
                  <a:cubicBezTo>
                    <a:pt x="283" y="42"/>
                    <a:pt x="285" y="42"/>
                    <a:pt x="287" y="41"/>
                  </a:cubicBezTo>
                  <a:cubicBezTo>
                    <a:pt x="288" y="41"/>
                    <a:pt x="289" y="41"/>
                    <a:pt x="289" y="40"/>
                  </a:cubicBezTo>
                  <a:cubicBezTo>
                    <a:pt x="289" y="40"/>
                    <a:pt x="289" y="40"/>
                    <a:pt x="289" y="40"/>
                  </a:cubicBezTo>
                  <a:close/>
                  <a:moveTo>
                    <a:pt x="105" y="60"/>
                  </a:moveTo>
                  <a:cubicBezTo>
                    <a:pt x="104" y="60"/>
                    <a:pt x="103" y="61"/>
                    <a:pt x="100" y="61"/>
                  </a:cubicBezTo>
                  <a:cubicBezTo>
                    <a:pt x="98" y="62"/>
                    <a:pt x="96" y="62"/>
                    <a:pt x="94" y="61"/>
                  </a:cubicBezTo>
                  <a:cubicBezTo>
                    <a:pt x="92" y="60"/>
                    <a:pt x="90" y="59"/>
                    <a:pt x="89" y="57"/>
                  </a:cubicBezTo>
                  <a:cubicBezTo>
                    <a:pt x="89" y="57"/>
                    <a:pt x="88" y="56"/>
                    <a:pt x="88" y="56"/>
                  </a:cubicBezTo>
                  <a:cubicBezTo>
                    <a:pt x="88" y="55"/>
                    <a:pt x="87" y="54"/>
                    <a:pt x="87" y="54"/>
                  </a:cubicBezTo>
                  <a:cubicBezTo>
                    <a:pt x="86" y="53"/>
                    <a:pt x="85" y="53"/>
                    <a:pt x="85" y="54"/>
                  </a:cubicBezTo>
                  <a:cubicBezTo>
                    <a:pt x="82" y="54"/>
                    <a:pt x="78" y="54"/>
                    <a:pt x="76" y="51"/>
                  </a:cubicBezTo>
                  <a:cubicBezTo>
                    <a:pt x="76" y="51"/>
                    <a:pt x="76" y="51"/>
                    <a:pt x="76" y="51"/>
                  </a:cubicBezTo>
                  <a:cubicBezTo>
                    <a:pt x="75" y="50"/>
                    <a:pt x="74" y="49"/>
                    <a:pt x="74" y="48"/>
                  </a:cubicBezTo>
                  <a:cubicBezTo>
                    <a:pt x="74" y="46"/>
                    <a:pt x="75" y="45"/>
                    <a:pt x="76" y="43"/>
                  </a:cubicBezTo>
                  <a:cubicBezTo>
                    <a:pt x="78" y="42"/>
                    <a:pt x="81" y="41"/>
                    <a:pt x="83" y="43"/>
                  </a:cubicBezTo>
                  <a:cubicBezTo>
                    <a:pt x="84" y="43"/>
                    <a:pt x="84" y="44"/>
                    <a:pt x="84" y="45"/>
                  </a:cubicBezTo>
                  <a:cubicBezTo>
                    <a:pt x="84" y="45"/>
                    <a:pt x="84" y="46"/>
                    <a:pt x="84" y="47"/>
                  </a:cubicBezTo>
                  <a:cubicBezTo>
                    <a:pt x="83" y="47"/>
                    <a:pt x="82" y="47"/>
                    <a:pt x="81" y="47"/>
                  </a:cubicBezTo>
                  <a:cubicBezTo>
                    <a:pt x="81" y="47"/>
                    <a:pt x="81" y="47"/>
                    <a:pt x="81" y="46"/>
                  </a:cubicBezTo>
                  <a:cubicBezTo>
                    <a:pt x="81" y="45"/>
                    <a:pt x="80" y="43"/>
                    <a:pt x="78" y="43"/>
                  </a:cubicBezTo>
                  <a:cubicBezTo>
                    <a:pt x="76" y="43"/>
                    <a:pt x="74" y="47"/>
                    <a:pt x="76" y="49"/>
                  </a:cubicBezTo>
                  <a:cubicBezTo>
                    <a:pt x="76" y="49"/>
                    <a:pt x="77" y="50"/>
                    <a:pt x="78" y="50"/>
                  </a:cubicBezTo>
                  <a:cubicBezTo>
                    <a:pt x="80" y="52"/>
                    <a:pt x="84" y="51"/>
                    <a:pt x="86" y="49"/>
                  </a:cubicBezTo>
                  <a:cubicBezTo>
                    <a:pt x="87" y="48"/>
                    <a:pt x="88" y="46"/>
                    <a:pt x="87" y="44"/>
                  </a:cubicBezTo>
                  <a:cubicBezTo>
                    <a:pt x="87" y="42"/>
                    <a:pt x="86" y="41"/>
                    <a:pt x="85" y="40"/>
                  </a:cubicBezTo>
                  <a:cubicBezTo>
                    <a:pt x="82" y="38"/>
                    <a:pt x="77" y="38"/>
                    <a:pt x="74" y="41"/>
                  </a:cubicBezTo>
                  <a:cubicBezTo>
                    <a:pt x="73" y="42"/>
                    <a:pt x="72" y="44"/>
                    <a:pt x="71" y="46"/>
                  </a:cubicBezTo>
                  <a:cubicBezTo>
                    <a:pt x="71" y="46"/>
                    <a:pt x="70" y="45"/>
                    <a:pt x="69" y="45"/>
                  </a:cubicBezTo>
                  <a:cubicBezTo>
                    <a:pt x="69" y="45"/>
                    <a:pt x="68" y="44"/>
                    <a:pt x="68" y="44"/>
                  </a:cubicBezTo>
                  <a:cubicBezTo>
                    <a:pt x="66" y="44"/>
                    <a:pt x="65" y="44"/>
                    <a:pt x="64" y="43"/>
                  </a:cubicBezTo>
                  <a:cubicBezTo>
                    <a:pt x="61" y="43"/>
                    <a:pt x="59" y="43"/>
                    <a:pt x="56" y="44"/>
                  </a:cubicBezTo>
                  <a:cubicBezTo>
                    <a:pt x="54" y="45"/>
                    <a:pt x="52" y="46"/>
                    <a:pt x="50" y="48"/>
                  </a:cubicBezTo>
                  <a:cubicBezTo>
                    <a:pt x="43" y="54"/>
                    <a:pt x="35" y="55"/>
                    <a:pt x="26" y="52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0" y="50"/>
                    <a:pt x="14" y="49"/>
                    <a:pt x="11" y="49"/>
                  </a:cubicBezTo>
                  <a:cubicBezTo>
                    <a:pt x="10" y="49"/>
                    <a:pt x="9" y="49"/>
                    <a:pt x="8" y="48"/>
                  </a:cubicBezTo>
                  <a:cubicBezTo>
                    <a:pt x="11" y="47"/>
                    <a:pt x="13" y="46"/>
                    <a:pt x="15" y="44"/>
                  </a:cubicBezTo>
                  <a:cubicBezTo>
                    <a:pt x="17" y="43"/>
                    <a:pt x="19" y="44"/>
                    <a:pt x="20" y="44"/>
                  </a:cubicBezTo>
                  <a:cubicBezTo>
                    <a:pt x="23" y="44"/>
                    <a:pt x="25" y="45"/>
                    <a:pt x="27" y="45"/>
                  </a:cubicBezTo>
                  <a:cubicBezTo>
                    <a:pt x="29" y="45"/>
                    <a:pt x="31" y="44"/>
                    <a:pt x="34" y="43"/>
                  </a:cubicBezTo>
                  <a:cubicBezTo>
                    <a:pt x="36" y="41"/>
                    <a:pt x="39" y="39"/>
                    <a:pt x="41" y="37"/>
                  </a:cubicBezTo>
                  <a:cubicBezTo>
                    <a:pt x="41" y="36"/>
                    <a:pt x="42" y="35"/>
                    <a:pt x="42" y="35"/>
                  </a:cubicBezTo>
                  <a:cubicBezTo>
                    <a:pt x="44" y="33"/>
                    <a:pt x="45" y="31"/>
                    <a:pt x="47" y="29"/>
                  </a:cubicBezTo>
                  <a:cubicBezTo>
                    <a:pt x="55" y="21"/>
                    <a:pt x="67" y="25"/>
                    <a:pt x="76" y="31"/>
                  </a:cubicBezTo>
                  <a:cubicBezTo>
                    <a:pt x="76" y="32"/>
                    <a:pt x="77" y="32"/>
                    <a:pt x="78" y="33"/>
                  </a:cubicBezTo>
                  <a:cubicBezTo>
                    <a:pt x="78" y="33"/>
                    <a:pt x="79" y="33"/>
                    <a:pt x="79" y="32"/>
                  </a:cubicBezTo>
                  <a:cubicBezTo>
                    <a:pt x="80" y="31"/>
                    <a:pt x="80" y="31"/>
                    <a:pt x="80" y="30"/>
                  </a:cubicBezTo>
                  <a:cubicBezTo>
                    <a:pt x="80" y="30"/>
                    <a:pt x="81" y="29"/>
                    <a:pt x="81" y="29"/>
                  </a:cubicBezTo>
                  <a:cubicBezTo>
                    <a:pt x="81" y="28"/>
                    <a:pt x="82" y="27"/>
                    <a:pt x="83" y="26"/>
                  </a:cubicBezTo>
                  <a:cubicBezTo>
                    <a:pt x="83" y="25"/>
                    <a:pt x="84" y="24"/>
                    <a:pt x="85" y="23"/>
                  </a:cubicBezTo>
                  <a:cubicBezTo>
                    <a:pt x="86" y="22"/>
                    <a:pt x="87" y="21"/>
                    <a:pt x="88" y="21"/>
                  </a:cubicBezTo>
                  <a:cubicBezTo>
                    <a:pt x="89" y="20"/>
                    <a:pt x="90" y="19"/>
                    <a:pt x="91" y="19"/>
                  </a:cubicBezTo>
                  <a:cubicBezTo>
                    <a:pt x="92" y="19"/>
                    <a:pt x="92" y="19"/>
                    <a:pt x="92" y="19"/>
                  </a:cubicBezTo>
                  <a:cubicBezTo>
                    <a:pt x="99" y="16"/>
                    <a:pt x="109" y="19"/>
                    <a:pt x="115" y="24"/>
                  </a:cubicBezTo>
                  <a:cubicBezTo>
                    <a:pt x="115" y="24"/>
                    <a:pt x="115" y="24"/>
                    <a:pt x="115" y="25"/>
                  </a:cubicBezTo>
                  <a:cubicBezTo>
                    <a:pt x="112" y="25"/>
                    <a:pt x="108" y="26"/>
                    <a:pt x="106" y="29"/>
                  </a:cubicBezTo>
                  <a:cubicBezTo>
                    <a:pt x="103" y="32"/>
                    <a:pt x="103" y="36"/>
                    <a:pt x="105" y="40"/>
                  </a:cubicBezTo>
                  <a:cubicBezTo>
                    <a:pt x="106" y="42"/>
                    <a:pt x="107" y="43"/>
                    <a:pt x="109" y="44"/>
                  </a:cubicBezTo>
                  <a:cubicBezTo>
                    <a:pt x="109" y="44"/>
                    <a:pt x="109" y="44"/>
                    <a:pt x="108" y="44"/>
                  </a:cubicBezTo>
                  <a:cubicBezTo>
                    <a:pt x="106" y="46"/>
                    <a:pt x="105" y="49"/>
                    <a:pt x="105" y="52"/>
                  </a:cubicBezTo>
                  <a:cubicBezTo>
                    <a:pt x="105" y="54"/>
                    <a:pt x="106" y="56"/>
                    <a:pt x="107" y="58"/>
                  </a:cubicBezTo>
                  <a:cubicBezTo>
                    <a:pt x="107" y="59"/>
                    <a:pt x="106" y="59"/>
                    <a:pt x="105" y="60"/>
                  </a:cubicBezTo>
                  <a:close/>
                  <a:moveTo>
                    <a:pt x="153" y="63"/>
                  </a:moveTo>
                  <a:cubicBezTo>
                    <a:pt x="151" y="63"/>
                    <a:pt x="149" y="63"/>
                    <a:pt x="147" y="62"/>
                  </a:cubicBezTo>
                  <a:cubicBezTo>
                    <a:pt x="146" y="61"/>
                    <a:pt x="145" y="61"/>
                    <a:pt x="144" y="60"/>
                  </a:cubicBezTo>
                  <a:cubicBezTo>
                    <a:pt x="143" y="59"/>
                    <a:pt x="142" y="57"/>
                    <a:pt x="140" y="58"/>
                  </a:cubicBezTo>
                  <a:cubicBezTo>
                    <a:pt x="140" y="58"/>
                    <a:pt x="140" y="59"/>
                    <a:pt x="140" y="59"/>
                  </a:cubicBezTo>
                  <a:cubicBezTo>
                    <a:pt x="138" y="62"/>
                    <a:pt x="134" y="65"/>
                    <a:pt x="130" y="65"/>
                  </a:cubicBezTo>
                  <a:cubicBezTo>
                    <a:pt x="126" y="65"/>
                    <a:pt x="122" y="62"/>
                    <a:pt x="120" y="59"/>
                  </a:cubicBezTo>
                  <a:cubicBezTo>
                    <a:pt x="120" y="58"/>
                    <a:pt x="119" y="58"/>
                    <a:pt x="119" y="58"/>
                  </a:cubicBezTo>
                  <a:cubicBezTo>
                    <a:pt x="117" y="58"/>
                    <a:pt x="117" y="58"/>
                    <a:pt x="117" y="58"/>
                  </a:cubicBezTo>
                  <a:cubicBezTo>
                    <a:pt x="115" y="58"/>
                    <a:pt x="113" y="58"/>
                    <a:pt x="111" y="57"/>
                  </a:cubicBezTo>
                  <a:cubicBezTo>
                    <a:pt x="111" y="57"/>
                    <a:pt x="110" y="56"/>
                    <a:pt x="110" y="56"/>
                  </a:cubicBezTo>
                  <a:cubicBezTo>
                    <a:pt x="110" y="56"/>
                    <a:pt x="109" y="55"/>
                    <a:pt x="109" y="55"/>
                  </a:cubicBezTo>
                  <a:cubicBezTo>
                    <a:pt x="108" y="53"/>
                    <a:pt x="108" y="51"/>
                    <a:pt x="109" y="49"/>
                  </a:cubicBezTo>
                  <a:cubicBezTo>
                    <a:pt x="109" y="48"/>
                    <a:pt x="110" y="48"/>
                    <a:pt x="111" y="47"/>
                  </a:cubicBezTo>
                  <a:cubicBezTo>
                    <a:pt x="112" y="46"/>
                    <a:pt x="114" y="46"/>
                    <a:pt x="115" y="46"/>
                  </a:cubicBezTo>
                  <a:cubicBezTo>
                    <a:pt x="116" y="46"/>
                    <a:pt x="117" y="47"/>
                    <a:pt x="117" y="48"/>
                  </a:cubicBezTo>
                  <a:cubicBezTo>
                    <a:pt x="118" y="49"/>
                    <a:pt x="117" y="49"/>
                    <a:pt x="117" y="50"/>
                  </a:cubicBezTo>
                  <a:cubicBezTo>
                    <a:pt x="117" y="50"/>
                    <a:pt x="116" y="50"/>
                    <a:pt x="116" y="50"/>
                  </a:cubicBezTo>
                  <a:cubicBezTo>
                    <a:pt x="116" y="50"/>
                    <a:pt x="116" y="50"/>
                    <a:pt x="116" y="50"/>
                  </a:cubicBezTo>
                  <a:cubicBezTo>
                    <a:pt x="116" y="48"/>
                    <a:pt x="115" y="47"/>
                    <a:pt x="113" y="47"/>
                  </a:cubicBezTo>
                  <a:cubicBezTo>
                    <a:pt x="110" y="47"/>
                    <a:pt x="109" y="50"/>
                    <a:pt x="111" y="52"/>
                  </a:cubicBezTo>
                  <a:cubicBezTo>
                    <a:pt x="112" y="54"/>
                    <a:pt x="114" y="54"/>
                    <a:pt x="116" y="54"/>
                  </a:cubicBezTo>
                  <a:cubicBezTo>
                    <a:pt x="117" y="53"/>
                    <a:pt x="118" y="53"/>
                    <a:pt x="119" y="52"/>
                  </a:cubicBezTo>
                  <a:cubicBezTo>
                    <a:pt x="121" y="51"/>
                    <a:pt x="121" y="49"/>
                    <a:pt x="121" y="47"/>
                  </a:cubicBezTo>
                  <a:cubicBezTo>
                    <a:pt x="120" y="46"/>
                    <a:pt x="119" y="45"/>
                    <a:pt x="118" y="44"/>
                  </a:cubicBezTo>
                  <a:cubicBezTo>
                    <a:pt x="118" y="44"/>
                    <a:pt x="119" y="43"/>
                    <a:pt x="120" y="42"/>
                  </a:cubicBezTo>
                  <a:cubicBezTo>
                    <a:pt x="121" y="41"/>
                    <a:pt x="121" y="40"/>
                    <a:pt x="121" y="38"/>
                  </a:cubicBezTo>
                  <a:cubicBezTo>
                    <a:pt x="121" y="37"/>
                    <a:pt x="121" y="36"/>
                    <a:pt x="121" y="35"/>
                  </a:cubicBezTo>
                  <a:cubicBezTo>
                    <a:pt x="120" y="34"/>
                    <a:pt x="119" y="33"/>
                    <a:pt x="117" y="32"/>
                  </a:cubicBezTo>
                  <a:cubicBezTo>
                    <a:pt x="115" y="32"/>
                    <a:pt x="113" y="33"/>
                    <a:pt x="113" y="35"/>
                  </a:cubicBezTo>
                  <a:cubicBezTo>
                    <a:pt x="113" y="37"/>
                    <a:pt x="114" y="38"/>
                    <a:pt x="116" y="38"/>
                  </a:cubicBezTo>
                  <a:cubicBezTo>
                    <a:pt x="116" y="38"/>
                    <a:pt x="117" y="38"/>
                    <a:pt x="117" y="38"/>
                  </a:cubicBezTo>
                  <a:cubicBezTo>
                    <a:pt x="118" y="38"/>
                    <a:pt x="118" y="39"/>
                    <a:pt x="117" y="40"/>
                  </a:cubicBezTo>
                  <a:cubicBezTo>
                    <a:pt x="117" y="40"/>
                    <a:pt x="116" y="41"/>
                    <a:pt x="115" y="41"/>
                  </a:cubicBezTo>
                  <a:cubicBezTo>
                    <a:pt x="113" y="42"/>
                    <a:pt x="111" y="41"/>
                    <a:pt x="110" y="40"/>
                  </a:cubicBezTo>
                  <a:cubicBezTo>
                    <a:pt x="109" y="40"/>
                    <a:pt x="108" y="39"/>
                    <a:pt x="108" y="38"/>
                  </a:cubicBezTo>
                  <a:cubicBezTo>
                    <a:pt x="107" y="36"/>
                    <a:pt x="107" y="33"/>
                    <a:pt x="109" y="31"/>
                  </a:cubicBezTo>
                  <a:cubicBezTo>
                    <a:pt x="110" y="29"/>
                    <a:pt x="113" y="27"/>
                    <a:pt x="117" y="28"/>
                  </a:cubicBezTo>
                  <a:cubicBezTo>
                    <a:pt x="117" y="29"/>
                    <a:pt x="118" y="29"/>
                    <a:pt x="118" y="28"/>
                  </a:cubicBezTo>
                  <a:cubicBezTo>
                    <a:pt x="119" y="28"/>
                    <a:pt x="119" y="27"/>
                    <a:pt x="119" y="26"/>
                  </a:cubicBezTo>
                  <a:cubicBezTo>
                    <a:pt x="118" y="23"/>
                    <a:pt x="119" y="20"/>
                    <a:pt x="122" y="18"/>
                  </a:cubicBezTo>
                  <a:cubicBezTo>
                    <a:pt x="125" y="16"/>
                    <a:pt x="129" y="15"/>
                    <a:pt x="132" y="17"/>
                  </a:cubicBezTo>
                  <a:cubicBezTo>
                    <a:pt x="134" y="18"/>
                    <a:pt x="134" y="19"/>
                    <a:pt x="136" y="20"/>
                  </a:cubicBezTo>
                  <a:cubicBezTo>
                    <a:pt x="137" y="21"/>
                    <a:pt x="138" y="21"/>
                    <a:pt x="139" y="21"/>
                  </a:cubicBezTo>
                  <a:cubicBezTo>
                    <a:pt x="140" y="22"/>
                    <a:pt x="141" y="22"/>
                    <a:pt x="142" y="22"/>
                  </a:cubicBezTo>
                  <a:cubicBezTo>
                    <a:pt x="145" y="21"/>
                    <a:pt x="147" y="20"/>
                    <a:pt x="148" y="17"/>
                  </a:cubicBezTo>
                  <a:cubicBezTo>
                    <a:pt x="148" y="15"/>
                    <a:pt x="148" y="13"/>
                    <a:pt x="147" y="11"/>
                  </a:cubicBezTo>
                  <a:cubicBezTo>
                    <a:pt x="146" y="11"/>
                    <a:pt x="146" y="10"/>
                    <a:pt x="145" y="10"/>
                  </a:cubicBezTo>
                  <a:cubicBezTo>
                    <a:pt x="144" y="9"/>
                    <a:pt x="141" y="9"/>
                    <a:pt x="140" y="11"/>
                  </a:cubicBezTo>
                  <a:cubicBezTo>
                    <a:pt x="140" y="12"/>
                    <a:pt x="140" y="12"/>
                    <a:pt x="140" y="13"/>
                  </a:cubicBezTo>
                  <a:cubicBezTo>
                    <a:pt x="140" y="14"/>
                    <a:pt x="141" y="16"/>
                    <a:pt x="143" y="16"/>
                  </a:cubicBezTo>
                  <a:cubicBezTo>
                    <a:pt x="143" y="16"/>
                    <a:pt x="144" y="15"/>
                    <a:pt x="144" y="15"/>
                  </a:cubicBezTo>
                  <a:cubicBezTo>
                    <a:pt x="144" y="16"/>
                    <a:pt x="144" y="16"/>
                    <a:pt x="144" y="16"/>
                  </a:cubicBezTo>
                  <a:cubicBezTo>
                    <a:pt x="144" y="17"/>
                    <a:pt x="143" y="18"/>
                    <a:pt x="142" y="18"/>
                  </a:cubicBezTo>
                  <a:cubicBezTo>
                    <a:pt x="139" y="18"/>
                    <a:pt x="138" y="18"/>
                    <a:pt x="137" y="16"/>
                  </a:cubicBezTo>
                  <a:cubicBezTo>
                    <a:pt x="135" y="13"/>
                    <a:pt x="136" y="10"/>
                    <a:pt x="138" y="8"/>
                  </a:cubicBezTo>
                  <a:cubicBezTo>
                    <a:pt x="140" y="5"/>
                    <a:pt x="143" y="4"/>
                    <a:pt x="146" y="5"/>
                  </a:cubicBezTo>
                  <a:cubicBezTo>
                    <a:pt x="148" y="5"/>
                    <a:pt x="149" y="6"/>
                    <a:pt x="150" y="7"/>
                  </a:cubicBezTo>
                  <a:cubicBezTo>
                    <a:pt x="151" y="8"/>
                    <a:pt x="152" y="10"/>
                    <a:pt x="153" y="11"/>
                  </a:cubicBezTo>
                  <a:cubicBezTo>
                    <a:pt x="153" y="12"/>
                    <a:pt x="153" y="13"/>
                    <a:pt x="154" y="13"/>
                  </a:cubicBezTo>
                  <a:cubicBezTo>
                    <a:pt x="155" y="13"/>
                    <a:pt x="156" y="13"/>
                    <a:pt x="156" y="12"/>
                  </a:cubicBezTo>
                  <a:cubicBezTo>
                    <a:pt x="157" y="11"/>
                    <a:pt x="158" y="11"/>
                    <a:pt x="159" y="10"/>
                  </a:cubicBezTo>
                  <a:cubicBezTo>
                    <a:pt x="161" y="9"/>
                    <a:pt x="162" y="9"/>
                    <a:pt x="164" y="9"/>
                  </a:cubicBezTo>
                  <a:cubicBezTo>
                    <a:pt x="166" y="9"/>
                    <a:pt x="168" y="10"/>
                    <a:pt x="170" y="12"/>
                  </a:cubicBezTo>
                  <a:cubicBezTo>
                    <a:pt x="172" y="13"/>
                    <a:pt x="173" y="16"/>
                    <a:pt x="174" y="18"/>
                  </a:cubicBezTo>
                  <a:cubicBezTo>
                    <a:pt x="174" y="18"/>
                    <a:pt x="174" y="20"/>
                    <a:pt x="174" y="20"/>
                  </a:cubicBezTo>
                  <a:cubicBezTo>
                    <a:pt x="174" y="20"/>
                    <a:pt x="174" y="21"/>
                    <a:pt x="174" y="21"/>
                  </a:cubicBezTo>
                  <a:cubicBezTo>
                    <a:pt x="173" y="21"/>
                    <a:pt x="171" y="21"/>
                    <a:pt x="170" y="22"/>
                  </a:cubicBezTo>
                  <a:cubicBezTo>
                    <a:pt x="166" y="24"/>
                    <a:pt x="163" y="28"/>
                    <a:pt x="164" y="32"/>
                  </a:cubicBezTo>
                  <a:cubicBezTo>
                    <a:pt x="164" y="35"/>
                    <a:pt x="165" y="37"/>
                    <a:pt x="168" y="39"/>
                  </a:cubicBezTo>
                  <a:cubicBezTo>
                    <a:pt x="170" y="39"/>
                    <a:pt x="172" y="40"/>
                    <a:pt x="174" y="39"/>
                  </a:cubicBezTo>
                  <a:cubicBezTo>
                    <a:pt x="174" y="39"/>
                    <a:pt x="175" y="39"/>
                    <a:pt x="175" y="38"/>
                  </a:cubicBezTo>
                  <a:cubicBezTo>
                    <a:pt x="177" y="37"/>
                    <a:pt x="178" y="36"/>
                    <a:pt x="178" y="34"/>
                  </a:cubicBezTo>
                  <a:cubicBezTo>
                    <a:pt x="179" y="32"/>
                    <a:pt x="178" y="30"/>
                    <a:pt x="176" y="28"/>
                  </a:cubicBezTo>
                  <a:cubicBezTo>
                    <a:pt x="175" y="27"/>
                    <a:pt x="173" y="27"/>
                    <a:pt x="172" y="27"/>
                  </a:cubicBezTo>
                  <a:cubicBezTo>
                    <a:pt x="170" y="27"/>
                    <a:pt x="168" y="29"/>
                    <a:pt x="169" y="31"/>
                  </a:cubicBezTo>
                  <a:cubicBezTo>
                    <a:pt x="169" y="31"/>
                    <a:pt x="169" y="32"/>
                    <a:pt x="170" y="32"/>
                  </a:cubicBezTo>
                  <a:cubicBezTo>
                    <a:pt x="170" y="33"/>
                    <a:pt x="171" y="33"/>
                    <a:pt x="172" y="33"/>
                  </a:cubicBezTo>
                  <a:cubicBezTo>
                    <a:pt x="173" y="33"/>
                    <a:pt x="173" y="33"/>
                    <a:pt x="174" y="32"/>
                  </a:cubicBezTo>
                  <a:cubicBezTo>
                    <a:pt x="175" y="33"/>
                    <a:pt x="175" y="33"/>
                    <a:pt x="175" y="34"/>
                  </a:cubicBezTo>
                  <a:cubicBezTo>
                    <a:pt x="175" y="35"/>
                    <a:pt x="174" y="35"/>
                    <a:pt x="173" y="36"/>
                  </a:cubicBezTo>
                  <a:cubicBezTo>
                    <a:pt x="173" y="36"/>
                    <a:pt x="171" y="36"/>
                    <a:pt x="171" y="36"/>
                  </a:cubicBezTo>
                  <a:cubicBezTo>
                    <a:pt x="169" y="35"/>
                    <a:pt x="167" y="34"/>
                    <a:pt x="167" y="32"/>
                  </a:cubicBezTo>
                  <a:cubicBezTo>
                    <a:pt x="167" y="29"/>
                    <a:pt x="169" y="26"/>
                    <a:pt x="171" y="25"/>
                  </a:cubicBezTo>
                  <a:cubicBezTo>
                    <a:pt x="174" y="24"/>
                    <a:pt x="177" y="24"/>
                    <a:pt x="179" y="27"/>
                  </a:cubicBezTo>
                  <a:cubicBezTo>
                    <a:pt x="181" y="28"/>
                    <a:pt x="182" y="30"/>
                    <a:pt x="182" y="33"/>
                  </a:cubicBezTo>
                  <a:cubicBezTo>
                    <a:pt x="182" y="34"/>
                    <a:pt x="182" y="35"/>
                    <a:pt x="181" y="35"/>
                  </a:cubicBezTo>
                  <a:cubicBezTo>
                    <a:pt x="181" y="37"/>
                    <a:pt x="180" y="37"/>
                    <a:pt x="179" y="38"/>
                  </a:cubicBezTo>
                  <a:cubicBezTo>
                    <a:pt x="179" y="38"/>
                    <a:pt x="178" y="39"/>
                    <a:pt x="177" y="39"/>
                  </a:cubicBezTo>
                  <a:cubicBezTo>
                    <a:pt x="177" y="39"/>
                    <a:pt x="176" y="39"/>
                    <a:pt x="175" y="39"/>
                  </a:cubicBezTo>
                  <a:cubicBezTo>
                    <a:pt x="174" y="40"/>
                    <a:pt x="174" y="41"/>
                    <a:pt x="175" y="42"/>
                  </a:cubicBezTo>
                  <a:cubicBezTo>
                    <a:pt x="177" y="45"/>
                    <a:pt x="176" y="49"/>
                    <a:pt x="174" y="51"/>
                  </a:cubicBezTo>
                  <a:cubicBezTo>
                    <a:pt x="172" y="54"/>
                    <a:pt x="168" y="55"/>
                    <a:pt x="165" y="54"/>
                  </a:cubicBezTo>
                  <a:cubicBezTo>
                    <a:pt x="165" y="53"/>
                    <a:pt x="165" y="52"/>
                    <a:pt x="165" y="51"/>
                  </a:cubicBezTo>
                  <a:cubicBezTo>
                    <a:pt x="164" y="48"/>
                    <a:pt x="162" y="46"/>
                    <a:pt x="160" y="44"/>
                  </a:cubicBezTo>
                  <a:cubicBezTo>
                    <a:pt x="158" y="43"/>
                    <a:pt x="156" y="43"/>
                    <a:pt x="154" y="43"/>
                  </a:cubicBezTo>
                  <a:cubicBezTo>
                    <a:pt x="153" y="41"/>
                    <a:pt x="153" y="40"/>
                    <a:pt x="153" y="40"/>
                  </a:cubicBezTo>
                  <a:cubicBezTo>
                    <a:pt x="151" y="37"/>
                    <a:pt x="148" y="35"/>
                    <a:pt x="144" y="35"/>
                  </a:cubicBezTo>
                  <a:cubicBezTo>
                    <a:pt x="139" y="35"/>
                    <a:pt x="136" y="36"/>
                    <a:pt x="134" y="40"/>
                  </a:cubicBezTo>
                  <a:cubicBezTo>
                    <a:pt x="132" y="42"/>
                    <a:pt x="132" y="45"/>
                    <a:pt x="133" y="47"/>
                  </a:cubicBezTo>
                  <a:cubicBezTo>
                    <a:pt x="133" y="50"/>
                    <a:pt x="135" y="51"/>
                    <a:pt x="136" y="52"/>
                  </a:cubicBezTo>
                  <a:cubicBezTo>
                    <a:pt x="138" y="53"/>
                    <a:pt x="141" y="54"/>
                    <a:pt x="143" y="53"/>
                  </a:cubicBezTo>
                  <a:cubicBezTo>
                    <a:pt x="145" y="52"/>
                    <a:pt x="147" y="51"/>
                    <a:pt x="148" y="50"/>
                  </a:cubicBezTo>
                  <a:cubicBezTo>
                    <a:pt x="149" y="48"/>
                    <a:pt x="148" y="45"/>
                    <a:pt x="147" y="44"/>
                  </a:cubicBezTo>
                  <a:cubicBezTo>
                    <a:pt x="145" y="42"/>
                    <a:pt x="142" y="41"/>
                    <a:pt x="140" y="42"/>
                  </a:cubicBezTo>
                  <a:cubicBezTo>
                    <a:pt x="139" y="43"/>
                    <a:pt x="138" y="44"/>
                    <a:pt x="138" y="45"/>
                  </a:cubicBezTo>
                  <a:cubicBezTo>
                    <a:pt x="138" y="47"/>
                    <a:pt x="139" y="48"/>
                    <a:pt x="141" y="48"/>
                  </a:cubicBezTo>
                  <a:cubicBezTo>
                    <a:pt x="142" y="48"/>
                    <a:pt x="144" y="47"/>
                    <a:pt x="144" y="46"/>
                  </a:cubicBezTo>
                  <a:cubicBezTo>
                    <a:pt x="144" y="46"/>
                    <a:pt x="144" y="46"/>
                    <a:pt x="144" y="46"/>
                  </a:cubicBezTo>
                  <a:cubicBezTo>
                    <a:pt x="145" y="46"/>
                    <a:pt x="145" y="47"/>
                    <a:pt x="145" y="48"/>
                  </a:cubicBezTo>
                  <a:cubicBezTo>
                    <a:pt x="144" y="49"/>
                    <a:pt x="143" y="50"/>
                    <a:pt x="142" y="50"/>
                  </a:cubicBezTo>
                  <a:cubicBezTo>
                    <a:pt x="141" y="50"/>
                    <a:pt x="139" y="50"/>
                    <a:pt x="138" y="49"/>
                  </a:cubicBezTo>
                  <a:cubicBezTo>
                    <a:pt x="137" y="49"/>
                    <a:pt x="136" y="47"/>
                    <a:pt x="136" y="47"/>
                  </a:cubicBezTo>
                  <a:cubicBezTo>
                    <a:pt x="135" y="45"/>
                    <a:pt x="136" y="43"/>
                    <a:pt x="137" y="41"/>
                  </a:cubicBezTo>
                  <a:cubicBezTo>
                    <a:pt x="138" y="40"/>
                    <a:pt x="140" y="38"/>
                    <a:pt x="142" y="38"/>
                  </a:cubicBezTo>
                  <a:cubicBezTo>
                    <a:pt x="142" y="38"/>
                    <a:pt x="143" y="38"/>
                    <a:pt x="144" y="38"/>
                  </a:cubicBezTo>
                  <a:cubicBezTo>
                    <a:pt x="146" y="38"/>
                    <a:pt x="149" y="39"/>
                    <a:pt x="150" y="41"/>
                  </a:cubicBezTo>
                  <a:cubicBezTo>
                    <a:pt x="150" y="43"/>
                    <a:pt x="150" y="45"/>
                    <a:pt x="151" y="46"/>
                  </a:cubicBezTo>
                  <a:cubicBezTo>
                    <a:pt x="152" y="47"/>
                    <a:pt x="153" y="46"/>
                    <a:pt x="154" y="46"/>
                  </a:cubicBezTo>
                  <a:cubicBezTo>
                    <a:pt x="156" y="46"/>
                    <a:pt x="157" y="46"/>
                    <a:pt x="158" y="47"/>
                  </a:cubicBezTo>
                  <a:cubicBezTo>
                    <a:pt x="160" y="48"/>
                    <a:pt x="161" y="50"/>
                    <a:pt x="162" y="52"/>
                  </a:cubicBezTo>
                  <a:cubicBezTo>
                    <a:pt x="162" y="52"/>
                    <a:pt x="162" y="53"/>
                    <a:pt x="162" y="53"/>
                  </a:cubicBezTo>
                  <a:cubicBezTo>
                    <a:pt x="162" y="54"/>
                    <a:pt x="162" y="55"/>
                    <a:pt x="162" y="56"/>
                  </a:cubicBezTo>
                  <a:cubicBezTo>
                    <a:pt x="161" y="57"/>
                    <a:pt x="160" y="59"/>
                    <a:pt x="158" y="60"/>
                  </a:cubicBezTo>
                  <a:cubicBezTo>
                    <a:pt x="158" y="61"/>
                    <a:pt x="157" y="61"/>
                    <a:pt x="157" y="61"/>
                  </a:cubicBezTo>
                  <a:cubicBezTo>
                    <a:pt x="155" y="62"/>
                    <a:pt x="154" y="62"/>
                    <a:pt x="153" y="63"/>
                  </a:cubicBezTo>
                  <a:close/>
                  <a:moveTo>
                    <a:pt x="165" y="64"/>
                  </a:moveTo>
                  <a:cubicBezTo>
                    <a:pt x="163" y="64"/>
                    <a:pt x="161" y="64"/>
                    <a:pt x="159" y="64"/>
                  </a:cubicBezTo>
                  <a:cubicBezTo>
                    <a:pt x="160" y="63"/>
                    <a:pt x="160" y="63"/>
                    <a:pt x="160" y="63"/>
                  </a:cubicBezTo>
                  <a:cubicBezTo>
                    <a:pt x="162" y="61"/>
                    <a:pt x="164" y="59"/>
                    <a:pt x="165" y="57"/>
                  </a:cubicBezTo>
                  <a:cubicBezTo>
                    <a:pt x="166" y="58"/>
                    <a:pt x="168" y="58"/>
                    <a:pt x="169" y="58"/>
                  </a:cubicBezTo>
                  <a:cubicBezTo>
                    <a:pt x="169" y="60"/>
                    <a:pt x="167" y="63"/>
                    <a:pt x="165" y="64"/>
                  </a:cubicBezTo>
                  <a:close/>
                  <a:moveTo>
                    <a:pt x="280" y="39"/>
                  </a:moveTo>
                  <a:cubicBezTo>
                    <a:pt x="278" y="39"/>
                    <a:pt x="276" y="38"/>
                    <a:pt x="273" y="38"/>
                  </a:cubicBezTo>
                  <a:cubicBezTo>
                    <a:pt x="270" y="38"/>
                    <a:pt x="267" y="39"/>
                    <a:pt x="263" y="40"/>
                  </a:cubicBezTo>
                  <a:cubicBezTo>
                    <a:pt x="260" y="41"/>
                    <a:pt x="258" y="42"/>
                    <a:pt x="255" y="44"/>
                  </a:cubicBezTo>
                  <a:cubicBezTo>
                    <a:pt x="253" y="45"/>
                    <a:pt x="251" y="46"/>
                    <a:pt x="249" y="47"/>
                  </a:cubicBezTo>
                  <a:cubicBezTo>
                    <a:pt x="248" y="47"/>
                    <a:pt x="247" y="48"/>
                    <a:pt x="247" y="48"/>
                  </a:cubicBezTo>
                  <a:cubicBezTo>
                    <a:pt x="244" y="50"/>
                    <a:pt x="242" y="51"/>
                    <a:pt x="239" y="52"/>
                  </a:cubicBezTo>
                  <a:cubicBezTo>
                    <a:pt x="229" y="55"/>
                    <a:pt x="219" y="54"/>
                    <a:pt x="211" y="50"/>
                  </a:cubicBezTo>
                  <a:cubicBezTo>
                    <a:pt x="211" y="49"/>
                    <a:pt x="210" y="49"/>
                    <a:pt x="209" y="50"/>
                  </a:cubicBezTo>
                  <a:cubicBezTo>
                    <a:pt x="209" y="50"/>
                    <a:pt x="209" y="50"/>
                    <a:pt x="209" y="50"/>
                  </a:cubicBezTo>
                  <a:cubicBezTo>
                    <a:pt x="209" y="51"/>
                    <a:pt x="209" y="52"/>
                    <a:pt x="208" y="52"/>
                  </a:cubicBezTo>
                  <a:cubicBezTo>
                    <a:pt x="208" y="53"/>
                    <a:pt x="207" y="53"/>
                    <a:pt x="207" y="54"/>
                  </a:cubicBezTo>
                  <a:cubicBezTo>
                    <a:pt x="206" y="55"/>
                    <a:pt x="206" y="55"/>
                    <a:pt x="205" y="56"/>
                  </a:cubicBezTo>
                  <a:cubicBezTo>
                    <a:pt x="204" y="57"/>
                    <a:pt x="202" y="58"/>
                    <a:pt x="200" y="59"/>
                  </a:cubicBezTo>
                  <a:cubicBezTo>
                    <a:pt x="199" y="59"/>
                    <a:pt x="198" y="60"/>
                    <a:pt x="197" y="60"/>
                  </a:cubicBezTo>
                  <a:cubicBezTo>
                    <a:pt x="189" y="62"/>
                    <a:pt x="181" y="60"/>
                    <a:pt x="176" y="54"/>
                  </a:cubicBezTo>
                  <a:cubicBezTo>
                    <a:pt x="176" y="54"/>
                    <a:pt x="176" y="54"/>
                    <a:pt x="176" y="54"/>
                  </a:cubicBezTo>
                  <a:cubicBezTo>
                    <a:pt x="178" y="52"/>
                    <a:pt x="179" y="49"/>
                    <a:pt x="179" y="46"/>
                  </a:cubicBezTo>
                  <a:cubicBezTo>
                    <a:pt x="179" y="45"/>
                    <a:pt x="179" y="43"/>
                    <a:pt x="179" y="42"/>
                  </a:cubicBezTo>
                  <a:cubicBezTo>
                    <a:pt x="180" y="41"/>
                    <a:pt x="181" y="41"/>
                    <a:pt x="181" y="41"/>
                  </a:cubicBezTo>
                  <a:cubicBezTo>
                    <a:pt x="183" y="40"/>
                    <a:pt x="184" y="38"/>
                    <a:pt x="184" y="37"/>
                  </a:cubicBezTo>
                  <a:cubicBezTo>
                    <a:pt x="185" y="35"/>
                    <a:pt x="185" y="34"/>
                    <a:pt x="185" y="33"/>
                  </a:cubicBezTo>
                  <a:cubicBezTo>
                    <a:pt x="185" y="30"/>
                    <a:pt x="184" y="26"/>
                    <a:pt x="182" y="24"/>
                  </a:cubicBezTo>
                  <a:cubicBezTo>
                    <a:pt x="180" y="23"/>
                    <a:pt x="178" y="22"/>
                    <a:pt x="176" y="21"/>
                  </a:cubicBezTo>
                  <a:cubicBezTo>
                    <a:pt x="177" y="21"/>
                    <a:pt x="177" y="20"/>
                    <a:pt x="178" y="20"/>
                  </a:cubicBezTo>
                  <a:cubicBezTo>
                    <a:pt x="178" y="20"/>
                    <a:pt x="179" y="19"/>
                    <a:pt x="180" y="19"/>
                  </a:cubicBezTo>
                  <a:cubicBezTo>
                    <a:pt x="187" y="16"/>
                    <a:pt x="194" y="19"/>
                    <a:pt x="197" y="26"/>
                  </a:cubicBezTo>
                  <a:cubicBezTo>
                    <a:pt x="197" y="26"/>
                    <a:pt x="198" y="27"/>
                    <a:pt x="198" y="27"/>
                  </a:cubicBezTo>
                  <a:cubicBezTo>
                    <a:pt x="199" y="27"/>
                    <a:pt x="199" y="27"/>
                    <a:pt x="200" y="26"/>
                  </a:cubicBezTo>
                  <a:cubicBezTo>
                    <a:pt x="202" y="24"/>
                    <a:pt x="205" y="24"/>
                    <a:pt x="207" y="24"/>
                  </a:cubicBezTo>
                  <a:cubicBezTo>
                    <a:pt x="210" y="25"/>
                    <a:pt x="212" y="27"/>
                    <a:pt x="213" y="29"/>
                  </a:cubicBezTo>
                  <a:cubicBezTo>
                    <a:pt x="213" y="29"/>
                    <a:pt x="213" y="30"/>
                    <a:pt x="213" y="30"/>
                  </a:cubicBezTo>
                  <a:cubicBezTo>
                    <a:pt x="213" y="30"/>
                    <a:pt x="213" y="30"/>
                    <a:pt x="214" y="31"/>
                  </a:cubicBezTo>
                  <a:cubicBezTo>
                    <a:pt x="214" y="33"/>
                    <a:pt x="214" y="35"/>
                    <a:pt x="212" y="37"/>
                  </a:cubicBezTo>
                  <a:cubicBezTo>
                    <a:pt x="212" y="38"/>
                    <a:pt x="211" y="38"/>
                    <a:pt x="211" y="39"/>
                  </a:cubicBezTo>
                  <a:cubicBezTo>
                    <a:pt x="209" y="40"/>
                    <a:pt x="207" y="40"/>
                    <a:pt x="206" y="40"/>
                  </a:cubicBezTo>
                  <a:cubicBezTo>
                    <a:pt x="205" y="40"/>
                    <a:pt x="203" y="39"/>
                    <a:pt x="202" y="38"/>
                  </a:cubicBezTo>
                  <a:cubicBezTo>
                    <a:pt x="202" y="37"/>
                    <a:pt x="202" y="36"/>
                    <a:pt x="202" y="35"/>
                  </a:cubicBezTo>
                  <a:cubicBezTo>
                    <a:pt x="202" y="34"/>
                    <a:pt x="203" y="33"/>
                    <a:pt x="204" y="33"/>
                  </a:cubicBezTo>
                  <a:cubicBezTo>
                    <a:pt x="205" y="33"/>
                    <a:pt x="206" y="33"/>
                    <a:pt x="206" y="33"/>
                  </a:cubicBezTo>
                  <a:cubicBezTo>
                    <a:pt x="206" y="33"/>
                    <a:pt x="205" y="34"/>
                    <a:pt x="205" y="34"/>
                  </a:cubicBezTo>
                  <a:cubicBezTo>
                    <a:pt x="205" y="35"/>
                    <a:pt x="205" y="35"/>
                    <a:pt x="205" y="36"/>
                  </a:cubicBezTo>
                  <a:cubicBezTo>
                    <a:pt x="205" y="37"/>
                    <a:pt x="207" y="38"/>
                    <a:pt x="208" y="38"/>
                  </a:cubicBezTo>
                  <a:cubicBezTo>
                    <a:pt x="211" y="38"/>
                    <a:pt x="212" y="36"/>
                    <a:pt x="212" y="33"/>
                  </a:cubicBezTo>
                  <a:cubicBezTo>
                    <a:pt x="211" y="31"/>
                    <a:pt x="208" y="30"/>
                    <a:pt x="206" y="30"/>
                  </a:cubicBezTo>
                  <a:cubicBezTo>
                    <a:pt x="205" y="29"/>
                    <a:pt x="204" y="29"/>
                    <a:pt x="204" y="30"/>
                  </a:cubicBezTo>
                  <a:cubicBezTo>
                    <a:pt x="201" y="30"/>
                    <a:pt x="200" y="32"/>
                    <a:pt x="199" y="34"/>
                  </a:cubicBezTo>
                  <a:cubicBezTo>
                    <a:pt x="198" y="36"/>
                    <a:pt x="198" y="38"/>
                    <a:pt x="200" y="40"/>
                  </a:cubicBezTo>
                  <a:cubicBezTo>
                    <a:pt x="201" y="42"/>
                    <a:pt x="203" y="43"/>
                    <a:pt x="205" y="43"/>
                  </a:cubicBezTo>
                  <a:cubicBezTo>
                    <a:pt x="208" y="44"/>
                    <a:pt x="211" y="43"/>
                    <a:pt x="213" y="41"/>
                  </a:cubicBezTo>
                  <a:cubicBezTo>
                    <a:pt x="216" y="39"/>
                    <a:pt x="217" y="35"/>
                    <a:pt x="217" y="32"/>
                  </a:cubicBezTo>
                  <a:cubicBezTo>
                    <a:pt x="218" y="32"/>
                    <a:pt x="220" y="32"/>
                    <a:pt x="221" y="32"/>
                  </a:cubicBezTo>
                  <a:cubicBezTo>
                    <a:pt x="222" y="33"/>
                    <a:pt x="223" y="32"/>
                    <a:pt x="224" y="32"/>
                  </a:cubicBezTo>
                  <a:cubicBezTo>
                    <a:pt x="227" y="31"/>
                    <a:pt x="229" y="30"/>
                    <a:pt x="231" y="29"/>
                  </a:cubicBezTo>
                  <a:cubicBezTo>
                    <a:pt x="234" y="28"/>
                    <a:pt x="236" y="26"/>
                    <a:pt x="239" y="25"/>
                  </a:cubicBezTo>
                  <a:cubicBezTo>
                    <a:pt x="240" y="25"/>
                    <a:pt x="241" y="24"/>
                    <a:pt x="242" y="24"/>
                  </a:cubicBezTo>
                  <a:cubicBezTo>
                    <a:pt x="248" y="24"/>
                    <a:pt x="253" y="26"/>
                    <a:pt x="258" y="29"/>
                  </a:cubicBezTo>
                  <a:cubicBezTo>
                    <a:pt x="259" y="30"/>
                    <a:pt x="259" y="30"/>
                    <a:pt x="259" y="30"/>
                  </a:cubicBezTo>
                  <a:cubicBezTo>
                    <a:pt x="264" y="32"/>
                    <a:pt x="269" y="34"/>
                    <a:pt x="274" y="36"/>
                  </a:cubicBezTo>
                  <a:cubicBezTo>
                    <a:pt x="276" y="37"/>
                    <a:pt x="278" y="38"/>
                    <a:pt x="280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232F02DD-9F8A-4262-902B-695FAF4ECE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24610" y="2117514"/>
              <a:ext cx="152400" cy="146050"/>
            </a:xfrm>
            <a:custGeom>
              <a:gdLst>
                <a:gd fmla="*/ 7 w 14" name="T0"/>
                <a:gd fmla="*/ 0 h 13" name="T1"/>
                <a:gd fmla="*/ 0 w 14" name="T2"/>
                <a:gd fmla="*/ 7 h 13" name="T3"/>
                <a:gd fmla="*/ 7 w 14" name="T4"/>
                <a:gd fmla="*/ 13 h 13" name="T5"/>
                <a:gd fmla="*/ 14 w 14" name="T6"/>
                <a:gd fmla="*/ 7 h 13" name="T7"/>
                <a:gd fmla="*/ 7 w 14" name="T8"/>
                <a:gd fmla="*/ 0 h 13" name="T9"/>
                <a:gd fmla="*/ 7 w 14" name="T10"/>
                <a:gd fmla="*/ 10 h 13" name="T11"/>
                <a:gd fmla="*/ 4 w 14" name="T12"/>
                <a:gd fmla="*/ 7 h 13" name="T13"/>
                <a:gd fmla="*/ 7 w 14" name="T14"/>
                <a:gd fmla="*/ 3 h 13" name="T15"/>
                <a:gd fmla="*/ 10 w 14" name="T16"/>
                <a:gd fmla="*/ 7 h 13" name="T17"/>
                <a:gd fmla="*/ 7 w 14" name="T18"/>
                <a:gd fmla="*/ 10 h 13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3" w="14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0"/>
                    <a:pt x="3" y="13"/>
                    <a:pt x="7" y="13"/>
                  </a:cubicBezTo>
                  <a:cubicBezTo>
                    <a:pt x="11" y="13"/>
                    <a:pt x="14" y="10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lose/>
                  <a:moveTo>
                    <a:pt x="7" y="10"/>
                  </a:moveTo>
                  <a:cubicBezTo>
                    <a:pt x="5" y="10"/>
                    <a:pt x="4" y="8"/>
                    <a:pt x="4" y="7"/>
                  </a:cubicBezTo>
                  <a:cubicBezTo>
                    <a:pt x="4" y="5"/>
                    <a:pt x="5" y="3"/>
                    <a:pt x="7" y="3"/>
                  </a:cubicBezTo>
                  <a:cubicBezTo>
                    <a:pt x="9" y="3"/>
                    <a:pt x="10" y="5"/>
                    <a:pt x="10" y="7"/>
                  </a:cubicBezTo>
                  <a:cubicBezTo>
                    <a:pt x="10" y="8"/>
                    <a:pt x="9" y="10"/>
                    <a:pt x="7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857756E6-2C24-46F9-9995-E9FA34F02B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07010" y="1411076"/>
              <a:ext cx="142875" cy="157162"/>
            </a:xfrm>
            <a:custGeom>
              <a:gdLst>
                <a:gd fmla="*/ 6 w 13" name="T0"/>
                <a:gd fmla="*/ 14 h 14" name="T1"/>
                <a:gd fmla="*/ 13 w 13" name="T2"/>
                <a:gd fmla="*/ 7 h 14" name="T3"/>
                <a:gd fmla="*/ 6 w 13" name="T4"/>
                <a:gd fmla="*/ 0 h 14" name="T5"/>
                <a:gd fmla="*/ 0 w 13" name="T6"/>
                <a:gd fmla="*/ 7 h 14" name="T7"/>
                <a:gd fmla="*/ 6 w 13" name="T8"/>
                <a:gd fmla="*/ 14 h 14" name="T9"/>
                <a:gd fmla="*/ 6 w 13" name="T10"/>
                <a:gd fmla="*/ 4 h 14" name="T11"/>
                <a:gd fmla="*/ 10 w 13" name="T12"/>
                <a:gd fmla="*/ 7 h 14" name="T13"/>
                <a:gd fmla="*/ 6 w 13" name="T14"/>
                <a:gd fmla="*/ 10 h 14" name="T15"/>
                <a:gd fmla="*/ 3 w 13" name="T16"/>
                <a:gd fmla="*/ 7 h 14" name="T17"/>
                <a:gd fmla="*/ 6 w 13" name="T18"/>
                <a:gd fmla="*/ 4 h 14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4" w="13">
                  <a:moveTo>
                    <a:pt x="6" y="14"/>
                  </a:moveTo>
                  <a:cubicBezTo>
                    <a:pt x="10" y="14"/>
                    <a:pt x="13" y="11"/>
                    <a:pt x="13" y="7"/>
                  </a:cubicBezTo>
                  <a:cubicBezTo>
                    <a:pt x="13" y="3"/>
                    <a:pt x="10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6" y="14"/>
                  </a:cubicBezTo>
                  <a:close/>
                  <a:moveTo>
                    <a:pt x="6" y="4"/>
                  </a:moveTo>
                  <a:cubicBezTo>
                    <a:pt x="8" y="4"/>
                    <a:pt x="10" y="5"/>
                    <a:pt x="10" y="7"/>
                  </a:cubicBezTo>
                  <a:cubicBezTo>
                    <a:pt x="10" y="9"/>
                    <a:pt x="8" y="10"/>
                    <a:pt x="6" y="10"/>
                  </a:cubicBezTo>
                  <a:cubicBezTo>
                    <a:pt x="4" y="10"/>
                    <a:pt x="3" y="9"/>
                    <a:pt x="3" y="7"/>
                  </a:cubicBezTo>
                  <a:cubicBezTo>
                    <a:pt x="3" y="5"/>
                    <a:pt x="4" y="4"/>
                    <a:pt x="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15" name="Oval 8">
              <a:extLst>
                <a:ext uri="{FF2B5EF4-FFF2-40B4-BE49-F238E27FC236}">
                  <a16:creationId xmlns:a16="http://schemas.microsoft.com/office/drawing/2014/main" id="{4AD725A4-B686-4E1F-811F-2D28F8EAC0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2573" y="1479339"/>
              <a:ext cx="20637" cy="222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23A9F0CC-8B49-4606-BC33-BD99791119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60998" y="1579351"/>
              <a:ext cx="601662" cy="582612"/>
            </a:xfrm>
            <a:custGeom>
              <a:gdLst>
                <a:gd fmla="*/ 39 w 55" name="T0"/>
                <a:gd fmla="*/ 2 h 52" name="T1"/>
                <a:gd fmla="*/ 35 w 55" name="T2"/>
                <a:gd fmla="*/ 5 h 52" name="T3"/>
                <a:gd fmla="*/ 31 w 55" name="T4"/>
                <a:gd fmla="*/ 2 h 52" name="T5"/>
                <a:gd fmla="*/ 31 w 55" name="T6"/>
                <a:gd fmla="*/ 5 h 52" name="T7"/>
                <a:gd fmla="*/ 23 w 55" name="T8"/>
                <a:gd fmla="*/ 13 h 52" name="T9"/>
                <a:gd fmla="*/ 15 w 55" name="T10"/>
                <a:gd fmla="*/ 10 h 52" name="T11"/>
                <a:gd fmla="*/ 6 w 55" name="T12"/>
                <a:gd fmla="*/ 8 h 52" name="T13"/>
                <a:gd fmla="*/ 2 w 55" name="T14"/>
                <a:gd fmla="*/ 13 h 52" name="T15"/>
                <a:gd fmla="*/ 2 w 55" name="T16"/>
                <a:gd fmla="*/ 16 h 52" name="T17"/>
                <a:gd fmla="*/ 0 w 55" name="T18"/>
                <a:gd fmla="*/ 20 h 52" name="T19"/>
                <a:gd fmla="*/ 4 w 55" name="T20"/>
                <a:gd fmla="*/ 25 h 52" name="T21"/>
                <a:gd fmla="*/ 4 w 55" name="T22"/>
                <a:gd fmla="*/ 30 h 52" name="T23"/>
                <a:gd fmla="*/ 3 w 55" name="T24"/>
                <a:gd fmla="*/ 33 h 52" name="T25"/>
                <a:gd fmla="*/ 4 w 55" name="T26"/>
                <a:gd fmla="*/ 36 h 52" name="T27"/>
                <a:gd fmla="*/ 2 w 55" name="T28"/>
                <a:gd fmla="*/ 43 h 52" name="T29"/>
                <a:gd fmla="*/ 2 w 55" name="T30"/>
                <a:gd fmla="*/ 45 h 52" name="T31"/>
                <a:gd fmla="*/ 11 w 55" name="T32"/>
                <a:gd fmla="*/ 52 h 52" name="T33"/>
                <a:gd fmla="*/ 19 w 55" name="T34"/>
                <a:gd fmla="*/ 46 h 52" name="T35"/>
                <a:gd fmla="*/ 19 w 55" name="T36"/>
                <a:gd fmla="*/ 44 h 52" name="T37"/>
                <a:gd fmla="*/ 11 w 55" name="T38"/>
                <a:gd fmla="*/ 37 h 52" name="T39"/>
                <a:gd fmla="*/ 13 w 55" name="T40"/>
                <a:gd fmla="*/ 27 h 52" name="T41"/>
                <a:gd fmla="*/ 36 w 55" name="T42"/>
                <a:gd fmla="*/ 28 h 52" name="T43"/>
                <a:gd fmla="*/ 37 w 55" name="T44"/>
                <a:gd fmla="*/ 29 h 52" name="T45"/>
                <a:gd fmla="*/ 42 w 55" name="T46"/>
                <a:gd fmla="*/ 31 h 52" name="T47"/>
                <a:gd fmla="*/ 49 w 55" name="T48"/>
                <a:gd fmla="*/ 41 h 52" name="T49"/>
                <a:gd fmla="*/ 53 w 55" name="T50"/>
                <a:gd fmla="*/ 39 h 52" name="T51"/>
                <a:gd fmla="*/ 54 w 55" name="T52"/>
                <a:gd fmla="*/ 32 h 52" name="T53"/>
                <a:gd fmla="*/ 53 w 55" name="T54"/>
                <a:gd fmla="*/ 31 h 52" name="T55"/>
                <a:gd fmla="*/ 48 w 55" name="T56"/>
                <a:gd fmla="*/ 30 h 52" name="T57"/>
                <a:gd fmla="*/ 42 w 55" name="T58"/>
                <a:gd fmla="*/ 20 h 52" name="T59"/>
                <a:gd fmla="*/ 51 w 55" name="T60"/>
                <a:gd fmla="*/ 8 h 52" name="T61"/>
                <a:gd fmla="*/ 52 w 55" name="T62"/>
                <a:gd fmla="*/ 7 h 52" name="T63"/>
                <a:gd fmla="*/ 41 w 55" name="T64"/>
                <a:gd fmla="*/ 1 h 52" name="T65"/>
                <a:gd fmla="*/ 44 w 55" name="T66"/>
                <a:gd fmla="*/ 2 h 52" name="T67"/>
                <a:gd fmla="*/ 50 w 55" name="T68"/>
                <a:gd fmla="*/ 7 h 52" name="T69"/>
                <a:gd fmla="*/ 40 w 55" name="T70"/>
                <a:gd fmla="*/ 20 h 52" name="T71"/>
                <a:gd fmla="*/ 47 w 55" name="T72"/>
                <a:gd fmla="*/ 31 h 52" name="T73"/>
                <a:gd fmla="*/ 52 w 55" name="T74"/>
                <a:gd fmla="*/ 33 h 52" name="T75"/>
                <a:gd fmla="*/ 52 w 55" name="T76"/>
                <a:gd fmla="*/ 38 h 52" name="T77"/>
                <a:gd fmla="*/ 43 w 55" name="T78"/>
                <a:gd fmla="*/ 29 h 52" name="T79"/>
                <a:gd fmla="*/ 38 w 55" name="T80"/>
                <a:gd fmla="*/ 27 h 52" name="T81"/>
                <a:gd fmla="*/ 11 w 55" name="T82"/>
                <a:gd fmla="*/ 26 h 52" name="T83"/>
                <a:gd fmla="*/ 10 w 55" name="T84"/>
                <a:gd fmla="*/ 38 h 52" name="T85"/>
                <a:gd fmla="*/ 15 w 55" name="T86"/>
                <a:gd fmla="*/ 45 h 52" name="T87"/>
                <a:gd fmla="*/ 11 w 55" name="T88"/>
                <a:gd fmla="*/ 50 h 52" name="T89"/>
                <a:gd fmla="*/ 3 w 55" name="T90"/>
                <a:gd fmla="*/ 44 h 52" name="T91"/>
                <a:gd fmla="*/ 6 w 55" name="T92"/>
                <a:gd fmla="*/ 35 h 52" name="T93"/>
                <a:gd fmla="*/ 5 w 55" name="T94"/>
                <a:gd fmla="*/ 32 h 52" name="T95"/>
                <a:gd fmla="*/ 6 w 55" name="T96"/>
                <a:gd fmla="*/ 29 h 52" name="T97"/>
                <a:gd fmla="*/ 4 w 55" name="T98"/>
                <a:gd fmla="*/ 21 h 52" name="T99"/>
                <a:gd fmla="*/ 4 w 55" name="T100"/>
                <a:gd fmla="*/ 16 h 52" name="T101"/>
                <a:gd fmla="*/ 6 w 55" name="T102"/>
                <a:gd fmla="*/ 10 h 52" name="T103"/>
                <a:gd fmla="*/ 13 w 55" name="T104"/>
                <a:gd fmla="*/ 11 h 52" name="T105"/>
                <a:gd fmla="*/ 19 w 55" name="T106"/>
                <a:gd fmla="*/ 14 h 52" name="T107"/>
                <a:gd fmla="*/ 24 w 55" name="T108"/>
                <a:gd fmla="*/ 15 h 52" name="T109"/>
                <a:gd fmla="*/ 33 w 55" name="T110"/>
                <a:gd fmla="*/ 6 h 52" name="T111"/>
                <a:gd fmla="*/ 40 w 55" name="T112"/>
                <a:gd fmla="*/ 5 h 52" name="T113"/>
                <a:gd fmla="*/ 40 w 55" name="T114"/>
                <a:gd fmla="*/ 4 h 52" name="T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52" w="55">
                  <a:moveTo>
                    <a:pt x="41" y="1"/>
                  </a:moveTo>
                  <a:cubicBezTo>
                    <a:pt x="40" y="2"/>
                    <a:pt x="40" y="2"/>
                    <a:pt x="39" y="2"/>
                  </a:cubicBezTo>
                  <a:cubicBezTo>
                    <a:pt x="39" y="3"/>
                    <a:pt x="39" y="3"/>
                    <a:pt x="38" y="4"/>
                  </a:cubicBezTo>
                  <a:cubicBezTo>
                    <a:pt x="37" y="4"/>
                    <a:pt x="36" y="5"/>
                    <a:pt x="35" y="5"/>
                  </a:cubicBezTo>
                  <a:cubicBezTo>
                    <a:pt x="34" y="5"/>
                    <a:pt x="33" y="4"/>
                    <a:pt x="33" y="4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3"/>
                    <a:pt x="31" y="4"/>
                  </a:cubicBezTo>
                  <a:cubicBezTo>
                    <a:pt x="31" y="4"/>
                    <a:pt x="31" y="4"/>
                    <a:pt x="31" y="5"/>
                  </a:cubicBezTo>
                  <a:cubicBezTo>
                    <a:pt x="31" y="5"/>
                    <a:pt x="31" y="6"/>
                    <a:pt x="31" y="7"/>
                  </a:cubicBezTo>
                  <a:cubicBezTo>
                    <a:pt x="30" y="10"/>
                    <a:pt x="27" y="13"/>
                    <a:pt x="23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0" y="13"/>
                    <a:pt x="17" y="13"/>
                    <a:pt x="15" y="10"/>
                  </a:cubicBezTo>
                  <a:cubicBezTo>
                    <a:pt x="13" y="9"/>
                    <a:pt x="13" y="8"/>
                    <a:pt x="11" y="8"/>
                  </a:cubicBezTo>
                  <a:cubicBezTo>
                    <a:pt x="9" y="7"/>
                    <a:pt x="8" y="7"/>
                    <a:pt x="6" y="8"/>
                  </a:cubicBezTo>
                  <a:cubicBezTo>
                    <a:pt x="6" y="8"/>
                    <a:pt x="5" y="8"/>
                    <a:pt x="5" y="9"/>
                  </a:cubicBezTo>
                  <a:cubicBezTo>
                    <a:pt x="3" y="10"/>
                    <a:pt x="2" y="11"/>
                    <a:pt x="2" y="13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7"/>
                    <a:pt x="2" y="18"/>
                    <a:pt x="1" y="19"/>
                  </a:cubicBezTo>
                  <a:cubicBezTo>
                    <a:pt x="1" y="19"/>
                    <a:pt x="0" y="20"/>
                    <a:pt x="0" y="20"/>
                  </a:cubicBezTo>
                  <a:cubicBezTo>
                    <a:pt x="0" y="20"/>
                    <a:pt x="1" y="20"/>
                    <a:pt x="1" y="21"/>
                  </a:cubicBezTo>
                  <a:cubicBezTo>
                    <a:pt x="2" y="22"/>
                    <a:pt x="3" y="23"/>
                    <a:pt x="4" y="25"/>
                  </a:cubicBezTo>
                  <a:cubicBezTo>
                    <a:pt x="4" y="26"/>
                    <a:pt x="4" y="27"/>
                    <a:pt x="4" y="28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31"/>
                    <a:pt x="4" y="32"/>
                    <a:pt x="3" y="32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4" y="34"/>
                    <a:pt x="4" y="35"/>
                    <a:pt x="4" y="36"/>
                  </a:cubicBezTo>
                  <a:cubicBezTo>
                    <a:pt x="4" y="36"/>
                    <a:pt x="4" y="37"/>
                    <a:pt x="4" y="38"/>
                  </a:cubicBezTo>
                  <a:cubicBezTo>
                    <a:pt x="4" y="40"/>
                    <a:pt x="3" y="42"/>
                    <a:pt x="2" y="43"/>
                  </a:cubicBezTo>
                  <a:cubicBezTo>
                    <a:pt x="2" y="43"/>
                    <a:pt x="0" y="44"/>
                    <a:pt x="0" y="44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3" y="45"/>
                    <a:pt x="3" y="46"/>
                    <a:pt x="4" y="46"/>
                  </a:cubicBezTo>
                  <a:cubicBezTo>
                    <a:pt x="5" y="49"/>
                    <a:pt x="8" y="52"/>
                    <a:pt x="11" y="52"/>
                  </a:cubicBezTo>
                  <a:cubicBezTo>
                    <a:pt x="14" y="52"/>
                    <a:pt x="16" y="50"/>
                    <a:pt x="17" y="48"/>
                  </a:cubicBezTo>
                  <a:cubicBezTo>
                    <a:pt x="18" y="47"/>
                    <a:pt x="18" y="47"/>
                    <a:pt x="19" y="46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8" y="44"/>
                    <a:pt x="17" y="44"/>
                    <a:pt x="16" y="44"/>
                  </a:cubicBezTo>
                  <a:cubicBezTo>
                    <a:pt x="14" y="42"/>
                    <a:pt x="12" y="40"/>
                    <a:pt x="11" y="37"/>
                  </a:cubicBezTo>
                  <a:cubicBezTo>
                    <a:pt x="11" y="36"/>
                    <a:pt x="11" y="35"/>
                    <a:pt x="11" y="34"/>
                  </a:cubicBezTo>
                  <a:cubicBezTo>
                    <a:pt x="11" y="32"/>
                    <a:pt x="11" y="29"/>
                    <a:pt x="13" y="27"/>
                  </a:cubicBezTo>
                  <a:cubicBezTo>
                    <a:pt x="15" y="23"/>
                    <a:pt x="20" y="21"/>
                    <a:pt x="25" y="21"/>
                  </a:cubicBezTo>
                  <a:cubicBezTo>
                    <a:pt x="30" y="21"/>
                    <a:pt x="34" y="24"/>
                    <a:pt x="36" y="28"/>
                  </a:cubicBezTo>
                  <a:cubicBezTo>
                    <a:pt x="36" y="28"/>
                    <a:pt x="36" y="29"/>
                    <a:pt x="36" y="2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9" y="30"/>
                    <a:pt x="41" y="30"/>
                    <a:pt x="42" y="31"/>
                  </a:cubicBezTo>
                  <a:cubicBezTo>
                    <a:pt x="47" y="33"/>
                    <a:pt x="48" y="40"/>
                    <a:pt x="48" y="40"/>
                  </a:cubicBezTo>
                  <a:cubicBezTo>
                    <a:pt x="49" y="41"/>
                    <a:pt x="49" y="41"/>
                    <a:pt x="49" y="41"/>
                  </a:cubicBezTo>
                  <a:cubicBezTo>
                    <a:pt x="50" y="41"/>
                    <a:pt x="50" y="41"/>
                    <a:pt x="50" y="41"/>
                  </a:cubicBezTo>
                  <a:cubicBezTo>
                    <a:pt x="52" y="40"/>
                    <a:pt x="53" y="39"/>
                    <a:pt x="53" y="39"/>
                  </a:cubicBezTo>
                  <a:cubicBezTo>
                    <a:pt x="53" y="38"/>
                    <a:pt x="55" y="37"/>
                    <a:pt x="55" y="35"/>
                  </a:cubicBezTo>
                  <a:cubicBezTo>
                    <a:pt x="55" y="34"/>
                    <a:pt x="54" y="33"/>
                    <a:pt x="54" y="32"/>
                  </a:cubicBezTo>
                  <a:cubicBezTo>
                    <a:pt x="54" y="32"/>
                    <a:pt x="53" y="32"/>
                    <a:pt x="53" y="32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52" y="31"/>
                    <a:pt x="52" y="31"/>
                    <a:pt x="52" y="31"/>
                  </a:cubicBezTo>
                  <a:cubicBezTo>
                    <a:pt x="51" y="31"/>
                    <a:pt x="49" y="31"/>
                    <a:pt x="48" y="30"/>
                  </a:cubicBezTo>
                  <a:cubicBezTo>
                    <a:pt x="45" y="28"/>
                    <a:pt x="42" y="25"/>
                    <a:pt x="42" y="21"/>
                  </a:cubicBezTo>
                  <a:cubicBezTo>
                    <a:pt x="42" y="21"/>
                    <a:pt x="42" y="20"/>
                    <a:pt x="42" y="20"/>
                  </a:cubicBezTo>
                  <a:cubicBezTo>
                    <a:pt x="42" y="16"/>
                    <a:pt x="45" y="11"/>
                    <a:pt x="50" y="9"/>
                  </a:cubicBezTo>
                  <a:cubicBezTo>
                    <a:pt x="51" y="8"/>
                    <a:pt x="51" y="8"/>
                    <a:pt x="51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2" y="7"/>
                    <a:pt x="52" y="7"/>
                    <a:pt x="52" y="7"/>
                  </a:cubicBezTo>
                  <a:cubicBezTo>
                    <a:pt x="52" y="5"/>
                    <a:pt x="51" y="4"/>
                    <a:pt x="50" y="3"/>
                  </a:cubicBezTo>
                  <a:cubicBezTo>
                    <a:pt x="47" y="1"/>
                    <a:pt x="44" y="0"/>
                    <a:pt x="41" y="1"/>
                  </a:cubicBezTo>
                  <a:close/>
                  <a:moveTo>
                    <a:pt x="42" y="3"/>
                  </a:moveTo>
                  <a:cubicBezTo>
                    <a:pt x="42" y="2"/>
                    <a:pt x="44" y="2"/>
                    <a:pt x="44" y="2"/>
                  </a:cubicBezTo>
                  <a:cubicBezTo>
                    <a:pt x="46" y="2"/>
                    <a:pt x="47" y="3"/>
                    <a:pt x="48" y="4"/>
                  </a:cubicBezTo>
                  <a:cubicBezTo>
                    <a:pt x="49" y="5"/>
                    <a:pt x="50" y="6"/>
                    <a:pt x="50" y="7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44" y="10"/>
                    <a:pt x="40" y="15"/>
                    <a:pt x="40" y="20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40" y="25"/>
                    <a:pt x="43" y="29"/>
                    <a:pt x="47" y="31"/>
                  </a:cubicBezTo>
                  <a:cubicBezTo>
                    <a:pt x="49" y="32"/>
                    <a:pt x="50" y="33"/>
                    <a:pt x="52" y="33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3" y="34"/>
                    <a:pt x="53" y="34"/>
                    <a:pt x="53" y="35"/>
                  </a:cubicBezTo>
                  <a:cubicBezTo>
                    <a:pt x="53" y="36"/>
                    <a:pt x="52" y="37"/>
                    <a:pt x="52" y="38"/>
                  </a:cubicBezTo>
                  <a:cubicBezTo>
                    <a:pt x="51" y="38"/>
                    <a:pt x="50" y="39"/>
                    <a:pt x="50" y="39"/>
                  </a:cubicBezTo>
                  <a:cubicBezTo>
                    <a:pt x="49" y="35"/>
                    <a:pt x="46" y="31"/>
                    <a:pt x="43" y="29"/>
                  </a:cubicBezTo>
                  <a:cubicBezTo>
                    <a:pt x="41" y="29"/>
                    <a:pt x="40" y="28"/>
                    <a:pt x="38" y="28"/>
                  </a:cubicBezTo>
                  <a:cubicBezTo>
                    <a:pt x="38" y="28"/>
                    <a:pt x="38" y="27"/>
                    <a:pt x="38" y="27"/>
                  </a:cubicBezTo>
                  <a:cubicBezTo>
                    <a:pt x="35" y="22"/>
                    <a:pt x="31" y="20"/>
                    <a:pt x="25" y="19"/>
                  </a:cubicBezTo>
                  <a:cubicBezTo>
                    <a:pt x="19" y="19"/>
                    <a:pt x="14" y="22"/>
                    <a:pt x="11" y="26"/>
                  </a:cubicBezTo>
                  <a:cubicBezTo>
                    <a:pt x="10" y="29"/>
                    <a:pt x="9" y="31"/>
                    <a:pt x="9" y="34"/>
                  </a:cubicBezTo>
                  <a:cubicBezTo>
                    <a:pt x="9" y="35"/>
                    <a:pt x="9" y="36"/>
                    <a:pt x="10" y="38"/>
                  </a:cubicBezTo>
                  <a:cubicBezTo>
                    <a:pt x="10" y="40"/>
                    <a:pt x="12" y="42"/>
                    <a:pt x="14" y="44"/>
                  </a:cubicBezTo>
                  <a:cubicBezTo>
                    <a:pt x="14" y="45"/>
                    <a:pt x="15" y="45"/>
                    <a:pt x="15" y="45"/>
                  </a:cubicBezTo>
                  <a:cubicBezTo>
                    <a:pt x="16" y="45"/>
                    <a:pt x="17" y="46"/>
                    <a:pt x="17" y="46"/>
                  </a:cubicBezTo>
                  <a:cubicBezTo>
                    <a:pt x="16" y="48"/>
                    <a:pt x="14" y="50"/>
                    <a:pt x="11" y="50"/>
                  </a:cubicBezTo>
                  <a:cubicBezTo>
                    <a:pt x="9" y="50"/>
                    <a:pt x="6" y="48"/>
                    <a:pt x="5" y="46"/>
                  </a:cubicBezTo>
                  <a:cubicBezTo>
                    <a:pt x="5" y="45"/>
                    <a:pt x="4" y="44"/>
                    <a:pt x="3" y="44"/>
                  </a:cubicBezTo>
                  <a:cubicBezTo>
                    <a:pt x="5" y="42"/>
                    <a:pt x="6" y="40"/>
                    <a:pt x="6" y="38"/>
                  </a:cubicBezTo>
                  <a:cubicBezTo>
                    <a:pt x="6" y="37"/>
                    <a:pt x="6" y="36"/>
                    <a:pt x="6" y="35"/>
                  </a:cubicBezTo>
                  <a:cubicBezTo>
                    <a:pt x="6" y="34"/>
                    <a:pt x="5" y="34"/>
                    <a:pt x="5" y="33"/>
                  </a:cubicBezTo>
                  <a:cubicBezTo>
                    <a:pt x="5" y="33"/>
                    <a:pt x="5" y="32"/>
                    <a:pt x="5" y="32"/>
                  </a:cubicBezTo>
                  <a:cubicBezTo>
                    <a:pt x="5" y="32"/>
                    <a:pt x="6" y="31"/>
                    <a:pt x="6" y="31"/>
                  </a:cubicBezTo>
                  <a:cubicBezTo>
                    <a:pt x="6" y="30"/>
                    <a:pt x="6" y="30"/>
                    <a:pt x="6" y="29"/>
                  </a:cubicBezTo>
                  <a:cubicBezTo>
                    <a:pt x="6" y="27"/>
                    <a:pt x="6" y="26"/>
                    <a:pt x="6" y="24"/>
                  </a:cubicBezTo>
                  <a:cubicBezTo>
                    <a:pt x="5" y="23"/>
                    <a:pt x="5" y="22"/>
                    <a:pt x="4" y="21"/>
                  </a:cubicBezTo>
                  <a:cubicBezTo>
                    <a:pt x="4" y="21"/>
                    <a:pt x="3" y="20"/>
                    <a:pt x="3" y="20"/>
                  </a:cubicBezTo>
                  <a:cubicBezTo>
                    <a:pt x="4" y="19"/>
                    <a:pt x="4" y="17"/>
                    <a:pt x="4" y="16"/>
                  </a:cubicBezTo>
                  <a:cubicBezTo>
                    <a:pt x="4" y="14"/>
                    <a:pt x="3" y="12"/>
                    <a:pt x="5" y="11"/>
                  </a:cubicBezTo>
                  <a:cubicBezTo>
                    <a:pt x="5" y="11"/>
                    <a:pt x="5" y="10"/>
                    <a:pt x="6" y="10"/>
                  </a:cubicBezTo>
                  <a:cubicBezTo>
                    <a:pt x="7" y="9"/>
                    <a:pt x="9" y="9"/>
                    <a:pt x="11" y="10"/>
                  </a:cubicBezTo>
                  <a:cubicBezTo>
                    <a:pt x="12" y="10"/>
                    <a:pt x="12" y="10"/>
                    <a:pt x="13" y="11"/>
                  </a:cubicBezTo>
                  <a:cubicBezTo>
                    <a:pt x="13" y="11"/>
                    <a:pt x="14" y="12"/>
                    <a:pt x="14" y="12"/>
                  </a:cubicBezTo>
                  <a:cubicBezTo>
                    <a:pt x="16" y="13"/>
                    <a:pt x="17" y="14"/>
                    <a:pt x="19" y="14"/>
                  </a:cubicBezTo>
                  <a:cubicBezTo>
                    <a:pt x="20" y="15"/>
                    <a:pt x="22" y="15"/>
                    <a:pt x="23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8" y="14"/>
                    <a:pt x="32" y="11"/>
                    <a:pt x="33" y="7"/>
                  </a:cubicBezTo>
                  <a:cubicBezTo>
                    <a:pt x="33" y="7"/>
                    <a:pt x="33" y="6"/>
                    <a:pt x="33" y="6"/>
                  </a:cubicBezTo>
                  <a:cubicBezTo>
                    <a:pt x="34" y="6"/>
                    <a:pt x="34" y="6"/>
                    <a:pt x="35" y="6"/>
                  </a:cubicBezTo>
                  <a:cubicBezTo>
                    <a:pt x="36" y="7"/>
                    <a:pt x="38" y="6"/>
                    <a:pt x="40" y="5"/>
                  </a:cubicBezTo>
                  <a:cubicBezTo>
                    <a:pt x="40" y="5"/>
                    <a:pt x="40" y="4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1" y="3"/>
                    <a:pt x="41" y="3"/>
                    <a:pt x="4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32E581FB-D1A6-4FDC-BF1A-CAB93002D8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22935" y="2006389"/>
              <a:ext cx="187325" cy="122237"/>
            </a:xfrm>
            <a:custGeom>
              <a:gdLst>
                <a:gd fmla="*/ 7 w 17" name="T0"/>
                <a:gd fmla="*/ 0 h 11" name="T1"/>
                <a:gd fmla="*/ 7 w 17" name="T2"/>
                <a:gd fmla="*/ 2 h 11" name="T3"/>
                <a:gd fmla="*/ 1 w 17" name="T4"/>
                <a:gd fmla="*/ 6 h 11" name="T5"/>
                <a:gd fmla="*/ 0 w 17" name="T6"/>
                <a:gd fmla="*/ 7 h 11" name="T7"/>
                <a:gd fmla="*/ 2 w 17" name="T8"/>
                <a:gd fmla="*/ 8 h 11" name="T9"/>
                <a:gd fmla="*/ 5 w 17" name="T10"/>
                <a:gd fmla="*/ 10 h 11" name="T11"/>
                <a:gd fmla="*/ 5 w 17" name="T12"/>
                <a:gd fmla="*/ 11 h 11" name="T13"/>
                <a:gd fmla="*/ 10 w 17" name="T14"/>
                <a:gd fmla="*/ 11 h 11" name="T15"/>
                <a:gd fmla="*/ 12 w 17" name="T16"/>
                <a:gd fmla="*/ 10 h 11" name="T17"/>
                <a:gd fmla="*/ 14 w 17" name="T18"/>
                <a:gd fmla="*/ 9 h 11" name="T19"/>
                <a:gd fmla="*/ 15 w 17" name="T20"/>
                <a:gd fmla="*/ 8 h 11" name="T21"/>
                <a:gd fmla="*/ 16 w 17" name="T22"/>
                <a:gd fmla="*/ 6 h 11" name="T23"/>
                <a:gd fmla="*/ 16 w 17" name="T24"/>
                <a:gd fmla="*/ 2 h 11" name="T25"/>
                <a:gd fmla="*/ 14 w 17" name="T26"/>
                <a:gd fmla="*/ 0 h 11" name="T27"/>
                <a:gd fmla="*/ 11 w 17" name="T28"/>
                <a:gd fmla="*/ 0 h 11" name="T29"/>
                <a:gd fmla="*/ 11 w 17" name="T30"/>
                <a:gd fmla="*/ 0 h 11" name="T31"/>
                <a:gd fmla="*/ 8 w 17" name="T32"/>
                <a:gd fmla="*/ 0 h 11" name="T33"/>
                <a:gd fmla="*/ 8 w 17" name="T34"/>
                <a:gd fmla="*/ 0 h 11" name="T35"/>
                <a:gd fmla="*/ 7 w 17" name="T36"/>
                <a:gd fmla="*/ 0 h 11" name="T37"/>
                <a:gd fmla="*/ 11 w 17" name="T38"/>
                <a:gd fmla="*/ 1 h 11" name="T39"/>
                <a:gd fmla="*/ 11 w 17" name="T40"/>
                <a:gd fmla="*/ 1 h 11" name="T41"/>
                <a:gd fmla="*/ 13 w 17" name="T42"/>
                <a:gd fmla="*/ 2 h 11" name="T43"/>
                <a:gd fmla="*/ 15 w 17" name="T44"/>
                <a:gd fmla="*/ 5 h 11" name="T45"/>
                <a:gd fmla="*/ 13 w 17" name="T46"/>
                <a:gd fmla="*/ 8 h 11" name="T47"/>
                <a:gd fmla="*/ 11 w 17" name="T48"/>
                <a:gd fmla="*/ 9 h 11" name="T49"/>
                <a:gd fmla="*/ 9 w 17" name="T50"/>
                <a:gd fmla="*/ 9 h 11" name="T51"/>
                <a:gd fmla="*/ 6 w 17" name="T52"/>
                <a:gd fmla="*/ 9 h 11" name="T53"/>
                <a:gd fmla="*/ 4 w 17" name="T54"/>
                <a:gd fmla="*/ 8 h 11" name="T55"/>
                <a:gd fmla="*/ 3 w 17" name="T56"/>
                <a:gd fmla="*/ 7 h 11" name="T57"/>
                <a:gd fmla="*/ 8 w 17" name="T58"/>
                <a:gd fmla="*/ 3 h 11" name="T59"/>
                <a:gd fmla="*/ 9 w 17" name="T60"/>
                <a:gd fmla="*/ 2 h 11" name="T61"/>
                <a:gd fmla="*/ 11 w 17" name="T62"/>
                <a:gd fmla="*/ 1 h 11" name="T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11" w="17">
                  <a:moveTo>
                    <a:pt x="7" y="0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6" y="4"/>
                    <a:pt x="4" y="5"/>
                    <a:pt x="1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9"/>
                    <a:pt x="4" y="10"/>
                    <a:pt x="5" y="10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7" y="11"/>
                    <a:pt x="8" y="11"/>
                    <a:pt x="10" y="11"/>
                  </a:cubicBezTo>
                  <a:cubicBezTo>
                    <a:pt x="10" y="11"/>
                    <a:pt x="11" y="11"/>
                    <a:pt x="12" y="10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5" y="8"/>
                    <a:pt x="15" y="8"/>
                  </a:cubicBezTo>
                  <a:cubicBezTo>
                    <a:pt x="15" y="7"/>
                    <a:pt x="16" y="7"/>
                    <a:pt x="16" y="6"/>
                  </a:cubicBezTo>
                  <a:cubicBezTo>
                    <a:pt x="17" y="5"/>
                    <a:pt x="16" y="3"/>
                    <a:pt x="16" y="2"/>
                  </a:cubicBezTo>
                  <a:cubicBezTo>
                    <a:pt x="15" y="1"/>
                    <a:pt x="14" y="1"/>
                    <a:pt x="14" y="0"/>
                  </a:cubicBezTo>
                  <a:cubicBezTo>
                    <a:pt x="13" y="0"/>
                    <a:pt x="12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0"/>
                    <a:pt x="9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lnTo>
                    <a:pt x="7" y="0"/>
                  </a:lnTo>
                  <a:close/>
                  <a:moveTo>
                    <a:pt x="11" y="1"/>
                  </a:moveTo>
                  <a:cubicBezTo>
                    <a:pt x="11" y="1"/>
                    <a:pt x="11" y="1"/>
                    <a:pt x="11" y="1"/>
                  </a:cubicBezTo>
                  <a:cubicBezTo>
                    <a:pt x="12" y="1"/>
                    <a:pt x="12" y="1"/>
                    <a:pt x="13" y="2"/>
                  </a:cubicBezTo>
                  <a:cubicBezTo>
                    <a:pt x="14" y="2"/>
                    <a:pt x="15" y="3"/>
                    <a:pt x="15" y="5"/>
                  </a:cubicBezTo>
                  <a:cubicBezTo>
                    <a:pt x="14" y="6"/>
                    <a:pt x="14" y="7"/>
                    <a:pt x="13" y="8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0" y="9"/>
                    <a:pt x="9" y="9"/>
                  </a:cubicBezTo>
                  <a:cubicBezTo>
                    <a:pt x="8" y="10"/>
                    <a:pt x="7" y="9"/>
                    <a:pt x="6" y="9"/>
                  </a:cubicBezTo>
                  <a:cubicBezTo>
                    <a:pt x="6" y="9"/>
                    <a:pt x="4" y="8"/>
                    <a:pt x="4" y="8"/>
                  </a:cubicBezTo>
                  <a:cubicBezTo>
                    <a:pt x="4" y="8"/>
                    <a:pt x="3" y="7"/>
                    <a:pt x="3" y="7"/>
                  </a:cubicBezTo>
                  <a:cubicBezTo>
                    <a:pt x="6" y="6"/>
                    <a:pt x="7" y="5"/>
                    <a:pt x="8" y="3"/>
                  </a:cubicBezTo>
                  <a:cubicBezTo>
                    <a:pt x="8" y="3"/>
                    <a:pt x="9" y="2"/>
                    <a:pt x="9" y="2"/>
                  </a:cubicBezTo>
                  <a:cubicBezTo>
                    <a:pt x="10" y="2"/>
                    <a:pt x="10" y="2"/>
                    <a:pt x="1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6370BEDC-C681-45C0-BE1B-726D9FD18E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19598" y="1680951"/>
              <a:ext cx="942975" cy="436562"/>
            </a:xfrm>
            <a:custGeom>
              <a:gdLst>
                <a:gd fmla="*/ 86 w 86" name="T0"/>
                <a:gd fmla="*/ 3 h 39" name="T1"/>
                <a:gd fmla="*/ 69 w 86" name="T2"/>
                <a:gd fmla="*/ 1 h 39" name="T3"/>
                <a:gd fmla="*/ 60 w 86" name="T4"/>
                <a:gd fmla="*/ 8 h 39" name="T5"/>
                <a:gd fmla="*/ 55 w 86" name="T6"/>
                <a:gd fmla="*/ 16 h 39" name="T7"/>
                <a:gd fmla="*/ 50 w 86" name="T8"/>
                <a:gd fmla="*/ 13 h 39" name="T9"/>
                <a:gd fmla="*/ 20 w 86" name="T10"/>
                <a:gd fmla="*/ 16 h 39" name="T11"/>
                <a:gd fmla="*/ 18 w 86" name="T12"/>
                <a:gd fmla="*/ 18 h 39" name="T13"/>
                <a:gd fmla="*/ 3 w 86" name="T14"/>
                <a:gd fmla="*/ 27 h 39" name="T15"/>
                <a:gd fmla="*/ 1 w 86" name="T16"/>
                <a:gd fmla="*/ 28 h 39" name="T17"/>
                <a:gd fmla="*/ 6 w 86" name="T18"/>
                <a:gd fmla="*/ 31 h 39" name="T19"/>
                <a:gd fmla="*/ 20 w 86" name="T20"/>
                <a:gd fmla="*/ 29 h 39" name="T21"/>
                <a:gd fmla="*/ 32 w 86" name="T22"/>
                <a:gd fmla="*/ 22 h 39" name="T23"/>
                <a:gd fmla="*/ 44 w 86" name="T24"/>
                <a:gd fmla="*/ 22 h 39" name="T25"/>
                <a:gd fmla="*/ 46 w 86" name="T26"/>
                <a:gd fmla="*/ 22 h 39" name="T27"/>
                <a:gd fmla="*/ 53 w 86" name="T28"/>
                <a:gd fmla="*/ 17 h 39" name="T29"/>
                <a:gd fmla="*/ 57 w 86" name="T30"/>
                <a:gd fmla="*/ 16 h 39" name="T31"/>
                <a:gd fmla="*/ 66 w 86" name="T32"/>
                <a:gd fmla="*/ 24 h 39" name="T33"/>
                <a:gd fmla="*/ 64 w 86" name="T34"/>
                <a:gd fmla="*/ 30 h 39" name="T35"/>
                <a:gd fmla="*/ 63 w 86" name="T36"/>
                <a:gd fmla="*/ 31 h 39" name="T37"/>
                <a:gd fmla="*/ 66 w 86" name="T38"/>
                <a:gd fmla="*/ 34 h 39" name="T39"/>
                <a:gd fmla="*/ 67 w 86" name="T40"/>
                <a:gd fmla="*/ 36 h 39" name="T41"/>
                <a:gd fmla="*/ 76 w 86" name="T42"/>
                <a:gd fmla="*/ 39 h 39" name="T43"/>
                <a:gd fmla="*/ 80 w 86" name="T44"/>
                <a:gd fmla="*/ 38 h 39" name="T45"/>
                <a:gd fmla="*/ 78 w 86" name="T46"/>
                <a:gd fmla="*/ 32 h 39" name="T47"/>
                <a:gd fmla="*/ 81 w 86" name="T48"/>
                <a:gd fmla="*/ 25 h 39" name="T49"/>
                <a:gd fmla="*/ 81 w 86" name="T50"/>
                <a:gd fmla="*/ 24 h 39" name="T51"/>
                <a:gd fmla="*/ 77 w 86" name="T52"/>
                <a:gd fmla="*/ 15 h 39" name="T53"/>
                <a:gd fmla="*/ 84 w 86" name="T54"/>
                <a:gd fmla="*/ 4 h 39" name="T55"/>
                <a:gd fmla="*/ 45 w 86" name="T56"/>
                <a:gd fmla="*/ 20 h 39" name="T57"/>
                <a:gd fmla="*/ 40 w 86" name="T58"/>
                <a:gd fmla="*/ 19 h 39" name="T59"/>
                <a:gd fmla="*/ 24 w 86" name="T60"/>
                <a:gd fmla="*/ 24 h 39" name="T61"/>
                <a:gd fmla="*/ 12 w 86" name="T62"/>
                <a:gd fmla="*/ 27 h 39" name="T63"/>
                <a:gd fmla="*/ 22 w 86" name="T64"/>
                <a:gd fmla="*/ 17 h 39" name="T65"/>
                <a:gd fmla="*/ 26 w 86" name="T66"/>
                <a:gd fmla="*/ 12 h 39" name="T67"/>
                <a:gd fmla="*/ 50 w 86" name="T68"/>
                <a:gd fmla="*/ 15 h 39" name="T69"/>
                <a:gd fmla="*/ 47 w 86" name="T70"/>
                <a:gd fmla="*/ 18 h 39" name="T71"/>
                <a:gd fmla="*/ 75 w 86" name="T72"/>
                <a:gd fmla="*/ 15 h 39" name="T73"/>
                <a:gd fmla="*/ 79 w 86" name="T74"/>
                <a:gd fmla="*/ 24 h 39" name="T75"/>
                <a:gd fmla="*/ 77 w 86" name="T76"/>
                <a:gd fmla="*/ 32 h 39" name="T77"/>
                <a:gd fmla="*/ 76 w 86" name="T78"/>
                <a:gd fmla="*/ 37 h 39" name="T79"/>
                <a:gd fmla="*/ 68 w 86" name="T80"/>
                <a:gd fmla="*/ 35 h 39" name="T81"/>
                <a:gd fmla="*/ 67 w 86" name="T82"/>
                <a:gd fmla="*/ 33 h 39" name="T83"/>
                <a:gd fmla="*/ 68 w 86" name="T84"/>
                <a:gd fmla="*/ 25 h 39" name="T85"/>
                <a:gd fmla="*/ 63 w 86" name="T86"/>
                <a:gd fmla="*/ 16 h 39" name="T87"/>
                <a:gd fmla="*/ 59 w 86" name="T88"/>
                <a:gd fmla="*/ 14 h 39" name="T89"/>
                <a:gd fmla="*/ 60 w 86" name="T90"/>
                <a:gd fmla="*/ 11 h 39" name="T91"/>
                <a:gd fmla="*/ 66 w 86" name="T92"/>
                <a:gd fmla="*/ 4 h 39" name="T93"/>
                <a:gd fmla="*/ 82 w 86" name="T94"/>
                <a:gd fmla="*/ 3 h 39" name="T9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b="b" l="0" r="r" t="0"/>
              <a:pathLst>
                <a:path h="39" w="86">
                  <a:moveTo>
                    <a:pt x="84" y="4"/>
                  </a:moveTo>
                  <a:cubicBezTo>
                    <a:pt x="86" y="3"/>
                    <a:pt x="86" y="3"/>
                    <a:pt x="86" y="3"/>
                  </a:cubicBezTo>
                  <a:cubicBezTo>
                    <a:pt x="84" y="2"/>
                    <a:pt x="84" y="2"/>
                    <a:pt x="84" y="2"/>
                  </a:cubicBezTo>
                  <a:cubicBezTo>
                    <a:pt x="79" y="0"/>
                    <a:pt x="73" y="0"/>
                    <a:pt x="69" y="1"/>
                  </a:cubicBezTo>
                  <a:cubicBezTo>
                    <a:pt x="67" y="2"/>
                    <a:pt x="65" y="3"/>
                    <a:pt x="63" y="5"/>
                  </a:cubicBezTo>
                  <a:cubicBezTo>
                    <a:pt x="62" y="6"/>
                    <a:pt x="61" y="7"/>
                    <a:pt x="60" y="8"/>
                  </a:cubicBezTo>
                  <a:cubicBezTo>
                    <a:pt x="59" y="10"/>
                    <a:pt x="59" y="11"/>
                    <a:pt x="58" y="13"/>
                  </a:cubicBezTo>
                  <a:cubicBezTo>
                    <a:pt x="57" y="14"/>
                    <a:pt x="56" y="15"/>
                    <a:pt x="55" y="16"/>
                  </a:cubicBezTo>
                  <a:cubicBezTo>
                    <a:pt x="54" y="16"/>
                    <a:pt x="53" y="15"/>
                    <a:pt x="53" y="15"/>
                  </a:cubicBezTo>
                  <a:cubicBezTo>
                    <a:pt x="52" y="15"/>
                    <a:pt x="51" y="14"/>
                    <a:pt x="50" y="13"/>
                  </a:cubicBezTo>
                  <a:cubicBezTo>
                    <a:pt x="47" y="11"/>
                    <a:pt x="34" y="2"/>
                    <a:pt x="24" y="11"/>
                  </a:cubicBezTo>
                  <a:cubicBezTo>
                    <a:pt x="23" y="13"/>
                    <a:pt x="22" y="14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6" y="22"/>
                    <a:pt x="13" y="24"/>
                    <a:pt x="11" y="25"/>
                  </a:cubicBezTo>
                  <a:cubicBezTo>
                    <a:pt x="8" y="26"/>
                    <a:pt x="6" y="27"/>
                    <a:pt x="3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8"/>
                    <a:pt x="1" y="28"/>
                    <a:pt x="1" y="28"/>
                  </a:cubicBezTo>
                  <a:cubicBezTo>
                    <a:pt x="2" y="29"/>
                    <a:pt x="3" y="29"/>
                    <a:pt x="3" y="30"/>
                  </a:cubicBezTo>
                  <a:cubicBezTo>
                    <a:pt x="4" y="30"/>
                    <a:pt x="5" y="30"/>
                    <a:pt x="6" y="31"/>
                  </a:cubicBezTo>
                  <a:cubicBezTo>
                    <a:pt x="8" y="31"/>
                    <a:pt x="9" y="31"/>
                    <a:pt x="11" y="31"/>
                  </a:cubicBezTo>
                  <a:cubicBezTo>
                    <a:pt x="14" y="32"/>
                    <a:pt x="17" y="31"/>
                    <a:pt x="20" y="29"/>
                  </a:cubicBezTo>
                  <a:cubicBezTo>
                    <a:pt x="22" y="28"/>
                    <a:pt x="23" y="27"/>
                    <a:pt x="25" y="26"/>
                  </a:cubicBezTo>
                  <a:cubicBezTo>
                    <a:pt x="27" y="24"/>
                    <a:pt x="29" y="23"/>
                    <a:pt x="32" y="22"/>
                  </a:cubicBezTo>
                  <a:cubicBezTo>
                    <a:pt x="34" y="21"/>
                    <a:pt x="37" y="21"/>
                    <a:pt x="40" y="21"/>
                  </a:cubicBezTo>
                  <a:cubicBezTo>
                    <a:pt x="42" y="21"/>
                    <a:pt x="43" y="21"/>
                    <a:pt x="44" y="22"/>
                  </a:cubicBezTo>
                  <a:cubicBezTo>
                    <a:pt x="46" y="22"/>
                    <a:pt x="46" y="22"/>
                    <a:pt x="46" y="22"/>
                  </a:cubicBezTo>
                  <a:cubicBezTo>
                    <a:pt x="46" y="22"/>
                    <a:pt x="46" y="22"/>
                    <a:pt x="46" y="22"/>
                  </a:cubicBezTo>
                  <a:cubicBezTo>
                    <a:pt x="47" y="21"/>
                    <a:pt x="48" y="20"/>
                    <a:pt x="48" y="19"/>
                  </a:cubicBezTo>
                  <a:cubicBezTo>
                    <a:pt x="50" y="18"/>
                    <a:pt x="51" y="17"/>
                    <a:pt x="53" y="17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7" y="16"/>
                    <a:pt x="57" y="16"/>
                    <a:pt x="57" y="16"/>
                  </a:cubicBezTo>
                  <a:cubicBezTo>
                    <a:pt x="59" y="16"/>
                    <a:pt x="61" y="17"/>
                    <a:pt x="62" y="18"/>
                  </a:cubicBezTo>
                  <a:cubicBezTo>
                    <a:pt x="64" y="19"/>
                    <a:pt x="66" y="21"/>
                    <a:pt x="66" y="24"/>
                  </a:cubicBezTo>
                  <a:cubicBezTo>
                    <a:pt x="66" y="25"/>
                    <a:pt x="66" y="25"/>
                    <a:pt x="66" y="25"/>
                  </a:cubicBezTo>
                  <a:cubicBezTo>
                    <a:pt x="66" y="27"/>
                    <a:pt x="65" y="29"/>
                    <a:pt x="64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5" y="32"/>
                    <a:pt x="66" y="34"/>
                    <a:pt x="66" y="34"/>
                  </a:cubicBezTo>
                  <a:cubicBezTo>
                    <a:pt x="66" y="34"/>
                    <a:pt x="66" y="35"/>
                    <a:pt x="66" y="35"/>
                  </a:cubicBezTo>
                  <a:cubicBezTo>
                    <a:pt x="67" y="35"/>
                    <a:pt x="67" y="36"/>
                    <a:pt x="67" y="36"/>
                  </a:cubicBezTo>
                  <a:cubicBezTo>
                    <a:pt x="67" y="36"/>
                    <a:pt x="68" y="37"/>
                    <a:pt x="71" y="38"/>
                  </a:cubicBezTo>
                  <a:cubicBezTo>
                    <a:pt x="72" y="39"/>
                    <a:pt x="74" y="39"/>
                    <a:pt x="76" y="39"/>
                  </a:cubicBezTo>
                  <a:cubicBezTo>
                    <a:pt x="77" y="39"/>
                    <a:pt x="78" y="38"/>
                    <a:pt x="79" y="38"/>
                  </a:cubicBezTo>
                  <a:cubicBezTo>
                    <a:pt x="80" y="38"/>
                    <a:pt x="80" y="38"/>
                    <a:pt x="80" y="38"/>
                  </a:cubicBezTo>
                  <a:cubicBezTo>
                    <a:pt x="79" y="37"/>
                    <a:pt x="79" y="37"/>
                    <a:pt x="79" y="37"/>
                  </a:cubicBezTo>
                  <a:cubicBezTo>
                    <a:pt x="79" y="35"/>
                    <a:pt x="78" y="34"/>
                    <a:pt x="78" y="32"/>
                  </a:cubicBezTo>
                  <a:cubicBezTo>
                    <a:pt x="78" y="31"/>
                    <a:pt x="78" y="31"/>
                    <a:pt x="78" y="31"/>
                  </a:cubicBezTo>
                  <a:cubicBezTo>
                    <a:pt x="79" y="29"/>
                    <a:pt x="79" y="27"/>
                    <a:pt x="81" y="25"/>
                  </a:cubicBezTo>
                  <a:cubicBezTo>
                    <a:pt x="81" y="24"/>
                    <a:pt x="81" y="24"/>
                    <a:pt x="81" y="24"/>
                  </a:cubicBezTo>
                  <a:cubicBezTo>
                    <a:pt x="81" y="24"/>
                    <a:pt x="81" y="24"/>
                    <a:pt x="81" y="24"/>
                  </a:cubicBezTo>
                  <a:cubicBezTo>
                    <a:pt x="80" y="23"/>
                    <a:pt x="79" y="22"/>
                    <a:pt x="79" y="21"/>
                  </a:cubicBezTo>
                  <a:cubicBezTo>
                    <a:pt x="78" y="19"/>
                    <a:pt x="77" y="17"/>
                    <a:pt x="77" y="15"/>
                  </a:cubicBezTo>
                  <a:cubicBezTo>
                    <a:pt x="77" y="12"/>
                    <a:pt x="78" y="10"/>
                    <a:pt x="80" y="7"/>
                  </a:cubicBezTo>
                  <a:cubicBezTo>
                    <a:pt x="81" y="6"/>
                    <a:pt x="83" y="5"/>
                    <a:pt x="84" y="4"/>
                  </a:cubicBezTo>
                  <a:close/>
                  <a:moveTo>
                    <a:pt x="47" y="18"/>
                  </a:moveTo>
                  <a:cubicBezTo>
                    <a:pt x="46" y="18"/>
                    <a:pt x="46" y="19"/>
                    <a:pt x="45" y="20"/>
                  </a:cubicBezTo>
                  <a:cubicBezTo>
                    <a:pt x="45" y="20"/>
                    <a:pt x="45" y="20"/>
                    <a:pt x="45" y="20"/>
                  </a:cubicBezTo>
                  <a:cubicBezTo>
                    <a:pt x="44" y="20"/>
                    <a:pt x="42" y="19"/>
                    <a:pt x="40" y="19"/>
                  </a:cubicBezTo>
                  <a:cubicBezTo>
                    <a:pt x="37" y="19"/>
                    <a:pt x="34" y="19"/>
                    <a:pt x="31" y="20"/>
                  </a:cubicBezTo>
                  <a:cubicBezTo>
                    <a:pt x="28" y="21"/>
                    <a:pt x="26" y="23"/>
                    <a:pt x="24" y="24"/>
                  </a:cubicBezTo>
                  <a:cubicBezTo>
                    <a:pt x="17" y="30"/>
                    <a:pt x="12" y="31"/>
                    <a:pt x="6" y="28"/>
                  </a:cubicBezTo>
                  <a:cubicBezTo>
                    <a:pt x="8" y="28"/>
                    <a:pt x="10" y="28"/>
                    <a:pt x="12" y="27"/>
                  </a:cubicBezTo>
                  <a:cubicBezTo>
                    <a:pt x="15" y="25"/>
                    <a:pt x="17" y="23"/>
                    <a:pt x="20" y="20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3" y="15"/>
                    <a:pt x="24" y="14"/>
                    <a:pt x="26" y="12"/>
                  </a:cubicBezTo>
                  <a:cubicBezTo>
                    <a:pt x="34" y="5"/>
                    <a:pt x="46" y="12"/>
                    <a:pt x="49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50" y="15"/>
                    <a:pt x="50" y="15"/>
                    <a:pt x="50" y="16"/>
                  </a:cubicBezTo>
                  <a:cubicBezTo>
                    <a:pt x="49" y="16"/>
                    <a:pt x="48" y="17"/>
                    <a:pt x="47" y="18"/>
                  </a:cubicBezTo>
                  <a:close/>
                  <a:moveTo>
                    <a:pt x="79" y="6"/>
                  </a:moveTo>
                  <a:cubicBezTo>
                    <a:pt x="76" y="9"/>
                    <a:pt x="75" y="12"/>
                    <a:pt x="75" y="15"/>
                  </a:cubicBezTo>
                  <a:cubicBezTo>
                    <a:pt x="75" y="18"/>
                    <a:pt x="76" y="20"/>
                    <a:pt x="77" y="22"/>
                  </a:cubicBezTo>
                  <a:cubicBezTo>
                    <a:pt x="78" y="23"/>
                    <a:pt x="78" y="24"/>
                    <a:pt x="79" y="24"/>
                  </a:cubicBezTo>
                  <a:cubicBezTo>
                    <a:pt x="78" y="26"/>
                    <a:pt x="77" y="29"/>
                    <a:pt x="77" y="31"/>
                  </a:cubicBezTo>
                  <a:cubicBezTo>
                    <a:pt x="77" y="32"/>
                    <a:pt x="77" y="32"/>
                    <a:pt x="77" y="32"/>
                  </a:cubicBezTo>
                  <a:cubicBezTo>
                    <a:pt x="77" y="34"/>
                    <a:pt x="77" y="35"/>
                    <a:pt x="78" y="37"/>
                  </a:cubicBezTo>
                  <a:cubicBezTo>
                    <a:pt x="77" y="37"/>
                    <a:pt x="77" y="37"/>
                    <a:pt x="76" y="37"/>
                  </a:cubicBezTo>
                  <a:cubicBezTo>
                    <a:pt x="74" y="37"/>
                    <a:pt x="73" y="37"/>
                    <a:pt x="71" y="37"/>
                  </a:cubicBezTo>
                  <a:cubicBezTo>
                    <a:pt x="70" y="36"/>
                    <a:pt x="69" y="36"/>
                    <a:pt x="68" y="35"/>
                  </a:cubicBezTo>
                  <a:cubicBezTo>
                    <a:pt x="68" y="35"/>
                    <a:pt x="68" y="34"/>
                    <a:pt x="68" y="34"/>
                  </a:cubicBezTo>
                  <a:cubicBezTo>
                    <a:pt x="68" y="34"/>
                    <a:pt x="67" y="33"/>
                    <a:pt x="67" y="33"/>
                  </a:cubicBezTo>
                  <a:cubicBezTo>
                    <a:pt x="67" y="33"/>
                    <a:pt x="67" y="32"/>
                    <a:pt x="66" y="31"/>
                  </a:cubicBezTo>
                  <a:cubicBezTo>
                    <a:pt x="67" y="29"/>
                    <a:pt x="68" y="27"/>
                    <a:pt x="68" y="25"/>
                  </a:cubicBezTo>
                  <a:cubicBezTo>
                    <a:pt x="68" y="24"/>
                    <a:pt x="68" y="24"/>
                    <a:pt x="68" y="24"/>
                  </a:cubicBezTo>
                  <a:cubicBezTo>
                    <a:pt x="67" y="21"/>
                    <a:pt x="66" y="18"/>
                    <a:pt x="63" y="16"/>
                  </a:cubicBezTo>
                  <a:cubicBezTo>
                    <a:pt x="62" y="16"/>
                    <a:pt x="60" y="15"/>
                    <a:pt x="59" y="15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59" y="14"/>
                    <a:pt x="59" y="13"/>
                    <a:pt x="59" y="13"/>
                  </a:cubicBezTo>
                  <a:cubicBezTo>
                    <a:pt x="60" y="12"/>
                    <a:pt x="60" y="12"/>
                    <a:pt x="60" y="11"/>
                  </a:cubicBezTo>
                  <a:cubicBezTo>
                    <a:pt x="61" y="11"/>
                    <a:pt x="61" y="10"/>
                    <a:pt x="62" y="9"/>
                  </a:cubicBezTo>
                  <a:cubicBezTo>
                    <a:pt x="63" y="7"/>
                    <a:pt x="64" y="6"/>
                    <a:pt x="66" y="4"/>
                  </a:cubicBezTo>
                  <a:cubicBezTo>
                    <a:pt x="67" y="4"/>
                    <a:pt x="68" y="3"/>
                    <a:pt x="69" y="3"/>
                  </a:cubicBezTo>
                  <a:cubicBezTo>
                    <a:pt x="73" y="2"/>
                    <a:pt x="78" y="2"/>
                    <a:pt x="82" y="3"/>
                  </a:cubicBezTo>
                  <a:cubicBezTo>
                    <a:pt x="81" y="4"/>
                    <a:pt x="80" y="5"/>
                    <a:pt x="7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1380C8D6-564E-4B20-A3FE-358FD744C1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18223" y="1680951"/>
              <a:ext cx="963612" cy="436562"/>
            </a:xfrm>
            <a:custGeom>
              <a:gdLst>
                <a:gd fmla="*/ 79 w 88" name="T0"/>
                <a:gd fmla="*/ 12 h 39" name="T1"/>
                <a:gd fmla="*/ 63 w 88" name="T2"/>
                <a:gd fmla="*/ 7 h 39" name="T3"/>
                <a:gd fmla="*/ 55 w 88" name="T4"/>
                <a:gd fmla="*/ 10 h 39" name="T5"/>
                <a:gd fmla="*/ 46 w 88" name="T6"/>
                <a:gd fmla="*/ 15 h 39" name="T7"/>
                <a:gd fmla="*/ 40 w 88" name="T8"/>
                <a:gd fmla="*/ 15 h 39" name="T9"/>
                <a:gd fmla="*/ 36 w 88" name="T10"/>
                <a:gd fmla="*/ 23 h 39" name="T11"/>
                <a:gd fmla="*/ 32 w 88" name="T12"/>
                <a:gd fmla="*/ 25 h 39" name="T13"/>
                <a:gd fmla="*/ 26 w 88" name="T14"/>
                <a:gd fmla="*/ 26 h 39" name="T15"/>
                <a:gd fmla="*/ 17 w 88" name="T16"/>
                <a:gd fmla="*/ 16 h 39" name="T17"/>
                <a:gd fmla="*/ 19 w 88" name="T18"/>
                <a:gd fmla="*/ 10 h 39" name="T19"/>
                <a:gd fmla="*/ 18 w 88" name="T20"/>
                <a:gd fmla="*/ 9 h 39" name="T21"/>
                <a:gd fmla="*/ 4 w 88" name="T22"/>
                <a:gd fmla="*/ 0 h 39" name="T23"/>
                <a:gd fmla="*/ 6 w 88" name="T24"/>
                <a:gd fmla="*/ 5 h 39" name="T25"/>
                <a:gd fmla="*/ 9 w 88" name="T26"/>
                <a:gd fmla="*/ 13 h 39" name="T27"/>
                <a:gd fmla="*/ 4 w 88" name="T28"/>
                <a:gd fmla="*/ 23 h 39" name="T29"/>
                <a:gd fmla="*/ 3 w 88" name="T30"/>
                <a:gd fmla="*/ 24 h 39" name="T31"/>
                <a:gd fmla="*/ 1 w 88" name="T32"/>
                <a:gd fmla="*/ 33 h 39" name="T33"/>
                <a:gd fmla="*/ 1 w 88" name="T34"/>
                <a:gd fmla="*/ 35 h 39" name="T35"/>
                <a:gd fmla="*/ 20 w 88" name="T36"/>
                <a:gd fmla="*/ 37 h 39" name="T37"/>
                <a:gd fmla="*/ 27 w 88" name="T38"/>
                <a:gd fmla="*/ 30 h 39" name="T39"/>
                <a:gd fmla="*/ 30 w 88" name="T40"/>
                <a:gd fmla="*/ 27 h 39" name="T41"/>
                <a:gd fmla="*/ 34 w 88" name="T42"/>
                <a:gd fmla="*/ 27 h 39" name="T43"/>
                <a:gd fmla="*/ 66 w 88" name="T44"/>
                <a:gd fmla="*/ 26 h 39" name="T45"/>
                <a:gd fmla="*/ 71 w 88" name="T46"/>
                <a:gd fmla="*/ 23 h 39" name="T47"/>
                <a:gd fmla="*/ 84 w 88" name="T48"/>
                <a:gd fmla="*/ 17 h 39" name="T49"/>
                <a:gd fmla="*/ 88 w 88" name="T50"/>
                <a:gd fmla="*/ 16 h 39" name="T51"/>
                <a:gd fmla="*/ 26 w 88" name="T52"/>
                <a:gd fmla="*/ 29 h 39" name="T53"/>
                <a:gd fmla="*/ 23 w 88" name="T54"/>
                <a:gd fmla="*/ 33 h 39" name="T55"/>
                <a:gd fmla="*/ 17 w 88" name="T56"/>
                <a:gd fmla="*/ 36 h 39" name="T57"/>
                <a:gd fmla="*/ 5 w 88" name="T58"/>
                <a:gd fmla="*/ 26 h 39" name="T59"/>
                <a:gd fmla="*/ 5 w 88" name="T60"/>
                <a:gd fmla="*/ 24 h 39" name="T61"/>
                <a:gd fmla="*/ 11 w 88" name="T62"/>
                <a:gd fmla="*/ 13 h 39" name="T63"/>
                <a:gd fmla="*/ 14 w 88" name="T64"/>
                <a:gd fmla="*/ 7 h 39" name="T65"/>
                <a:gd fmla="*/ 16 w 88" name="T66"/>
                <a:gd fmla="*/ 12 h 39" name="T67"/>
                <a:gd fmla="*/ 17 w 88" name="T68"/>
                <a:gd fmla="*/ 22 h 39" name="T69"/>
                <a:gd fmla="*/ 27 w 88" name="T70"/>
                <a:gd fmla="*/ 27 h 39" name="T71"/>
                <a:gd fmla="*/ 74 w 88" name="T72"/>
                <a:gd fmla="*/ 20 h 39" name="T73"/>
                <a:gd fmla="*/ 68 w 88" name="T74"/>
                <a:gd fmla="*/ 23 h 39" name="T75"/>
                <a:gd fmla="*/ 65 w 88" name="T76"/>
                <a:gd fmla="*/ 25 h 39" name="T77"/>
                <a:gd fmla="*/ 35 w 88" name="T78"/>
                <a:gd fmla="*/ 26 h 39" name="T79"/>
                <a:gd fmla="*/ 37 w 88" name="T80"/>
                <a:gd fmla="*/ 25 h 39" name="T81"/>
                <a:gd fmla="*/ 47 w 88" name="T82"/>
                <a:gd fmla="*/ 16 h 39" name="T83"/>
                <a:gd fmla="*/ 56 w 88" name="T84"/>
                <a:gd fmla="*/ 12 h 39" name="T85"/>
                <a:gd fmla="*/ 63 w 88" name="T86"/>
                <a:gd fmla="*/ 9 h 39" name="T87"/>
                <a:gd fmla="*/ 78 w 88" name="T88"/>
                <a:gd fmla="*/ 14 h 39" name="T89"/>
                <a:gd fmla="*/ 74 w 88" name="T90"/>
                <a:gd fmla="*/ 20 h 39" name="T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b="b" l="0" r="r" t="0"/>
              <a:pathLst>
                <a:path h="39" w="88">
                  <a:moveTo>
                    <a:pt x="86" y="15"/>
                  </a:moveTo>
                  <a:cubicBezTo>
                    <a:pt x="79" y="12"/>
                    <a:pt x="79" y="12"/>
                    <a:pt x="79" y="12"/>
                  </a:cubicBezTo>
                  <a:cubicBezTo>
                    <a:pt x="78" y="11"/>
                    <a:pt x="78" y="11"/>
                    <a:pt x="78" y="11"/>
                  </a:cubicBezTo>
                  <a:cubicBezTo>
                    <a:pt x="73" y="9"/>
                    <a:pt x="68" y="6"/>
                    <a:pt x="63" y="7"/>
                  </a:cubicBezTo>
                  <a:cubicBezTo>
                    <a:pt x="61" y="7"/>
                    <a:pt x="61" y="7"/>
                    <a:pt x="61" y="7"/>
                  </a:cubicBezTo>
                  <a:cubicBezTo>
                    <a:pt x="59" y="8"/>
                    <a:pt x="57" y="9"/>
                    <a:pt x="55" y="10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1" y="13"/>
                    <a:pt x="49" y="14"/>
                    <a:pt x="46" y="15"/>
                  </a:cubicBezTo>
                  <a:cubicBezTo>
                    <a:pt x="45" y="15"/>
                    <a:pt x="43" y="15"/>
                    <a:pt x="42" y="15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19"/>
                    <a:pt x="38" y="21"/>
                    <a:pt x="36" y="23"/>
                  </a:cubicBezTo>
                  <a:cubicBezTo>
                    <a:pt x="35" y="24"/>
                    <a:pt x="34" y="24"/>
                    <a:pt x="33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1" y="26"/>
                    <a:pt x="31" y="26"/>
                    <a:pt x="30" y="26"/>
                  </a:cubicBezTo>
                  <a:cubicBezTo>
                    <a:pt x="29" y="26"/>
                    <a:pt x="26" y="26"/>
                    <a:pt x="26" y="26"/>
                  </a:cubicBezTo>
                  <a:cubicBezTo>
                    <a:pt x="23" y="25"/>
                    <a:pt x="20" y="24"/>
                    <a:pt x="19" y="21"/>
                  </a:cubicBezTo>
                  <a:cubicBezTo>
                    <a:pt x="18" y="20"/>
                    <a:pt x="17" y="18"/>
                    <a:pt x="17" y="16"/>
                  </a:cubicBezTo>
                  <a:cubicBezTo>
                    <a:pt x="17" y="15"/>
                    <a:pt x="17" y="14"/>
                    <a:pt x="18" y="13"/>
                  </a:cubicBezTo>
                  <a:cubicBezTo>
                    <a:pt x="18" y="12"/>
                    <a:pt x="18" y="11"/>
                    <a:pt x="19" y="10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7" y="9"/>
                    <a:pt x="16" y="8"/>
                    <a:pt x="16" y="7"/>
                  </a:cubicBezTo>
                  <a:cubicBezTo>
                    <a:pt x="14" y="2"/>
                    <a:pt x="9" y="0"/>
                    <a:pt x="4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4" y="2"/>
                    <a:pt x="5" y="3"/>
                    <a:pt x="6" y="5"/>
                  </a:cubicBezTo>
                  <a:cubicBezTo>
                    <a:pt x="7" y="6"/>
                    <a:pt x="8" y="8"/>
                    <a:pt x="8" y="10"/>
                  </a:cubicBezTo>
                  <a:cubicBezTo>
                    <a:pt x="9" y="11"/>
                    <a:pt x="9" y="12"/>
                    <a:pt x="9" y="13"/>
                  </a:cubicBezTo>
                  <a:cubicBezTo>
                    <a:pt x="9" y="14"/>
                    <a:pt x="8" y="16"/>
                    <a:pt x="8" y="18"/>
                  </a:cubicBezTo>
                  <a:cubicBezTo>
                    <a:pt x="7" y="20"/>
                    <a:pt x="5" y="22"/>
                    <a:pt x="4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3" y="28"/>
                    <a:pt x="2" y="31"/>
                    <a:pt x="1" y="33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6" y="38"/>
                    <a:pt x="12" y="39"/>
                    <a:pt x="17" y="38"/>
                  </a:cubicBezTo>
                  <a:cubicBezTo>
                    <a:pt x="18" y="37"/>
                    <a:pt x="19" y="37"/>
                    <a:pt x="20" y="37"/>
                  </a:cubicBezTo>
                  <a:cubicBezTo>
                    <a:pt x="22" y="36"/>
                    <a:pt x="25" y="34"/>
                    <a:pt x="26" y="32"/>
                  </a:cubicBezTo>
                  <a:cubicBezTo>
                    <a:pt x="27" y="32"/>
                    <a:pt x="27" y="31"/>
                    <a:pt x="27" y="30"/>
                  </a:cubicBezTo>
                  <a:cubicBezTo>
                    <a:pt x="28" y="29"/>
                    <a:pt x="28" y="29"/>
                    <a:pt x="29" y="28"/>
                  </a:cubicBezTo>
                  <a:cubicBezTo>
                    <a:pt x="29" y="28"/>
                    <a:pt x="29" y="27"/>
                    <a:pt x="30" y="27"/>
                  </a:cubicBezTo>
                  <a:cubicBezTo>
                    <a:pt x="30" y="27"/>
                    <a:pt x="30" y="27"/>
                    <a:pt x="31" y="27"/>
                  </a:cubicBezTo>
                  <a:cubicBezTo>
                    <a:pt x="32" y="27"/>
                    <a:pt x="33" y="27"/>
                    <a:pt x="34" y="27"/>
                  </a:cubicBezTo>
                  <a:cubicBezTo>
                    <a:pt x="41" y="32"/>
                    <a:pt x="50" y="32"/>
                    <a:pt x="59" y="29"/>
                  </a:cubicBezTo>
                  <a:cubicBezTo>
                    <a:pt x="62" y="29"/>
                    <a:pt x="64" y="28"/>
                    <a:pt x="66" y="26"/>
                  </a:cubicBezTo>
                  <a:cubicBezTo>
                    <a:pt x="66" y="26"/>
                    <a:pt x="69" y="25"/>
                    <a:pt x="69" y="25"/>
                  </a:cubicBezTo>
                  <a:cubicBezTo>
                    <a:pt x="69" y="25"/>
                    <a:pt x="71" y="23"/>
                    <a:pt x="71" y="23"/>
                  </a:cubicBezTo>
                  <a:cubicBezTo>
                    <a:pt x="71" y="23"/>
                    <a:pt x="74" y="21"/>
                    <a:pt x="74" y="21"/>
                  </a:cubicBezTo>
                  <a:cubicBezTo>
                    <a:pt x="78" y="19"/>
                    <a:pt x="81" y="18"/>
                    <a:pt x="84" y="17"/>
                  </a:cubicBezTo>
                  <a:cubicBezTo>
                    <a:pt x="85" y="17"/>
                    <a:pt x="85" y="17"/>
                    <a:pt x="85" y="17"/>
                  </a:cubicBezTo>
                  <a:cubicBezTo>
                    <a:pt x="88" y="16"/>
                    <a:pt x="88" y="16"/>
                    <a:pt x="88" y="16"/>
                  </a:cubicBezTo>
                  <a:lnTo>
                    <a:pt x="86" y="15"/>
                  </a:lnTo>
                  <a:close/>
                  <a:moveTo>
                    <a:pt x="26" y="29"/>
                  </a:moveTo>
                  <a:cubicBezTo>
                    <a:pt x="26" y="30"/>
                    <a:pt x="25" y="31"/>
                    <a:pt x="25" y="31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2" y="34"/>
                    <a:pt x="21" y="34"/>
                    <a:pt x="19" y="35"/>
                  </a:cubicBezTo>
                  <a:cubicBezTo>
                    <a:pt x="18" y="35"/>
                    <a:pt x="18" y="36"/>
                    <a:pt x="17" y="36"/>
                  </a:cubicBezTo>
                  <a:cubicBezTo>
                    <a:pt x="12" y="37"/>
                    <a:pt x="7" y="36"/>
                    <a:pt x="3" y="34"/>
                  </a:cubicBezTo>
                  <a:cubicBezTo>
                    <a:pt x="4" y="31"/>
                    <a:pt x="5" y="28"/>
                    <a:pt x="5" y="26"/>
                  </a:cubicBezTo>
                  <a:cubicBezTo>
                    <a:pt x="5" y="26"/>
                    <a:pt x="5" y="25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7" y="23"/>
                    <a:pt x="8" y="21"/>
                    <a:pt x="9" y="18"/>
                  </a:cubicBezTo>
                  <a:cubicBezTo>
                    <a:pt x="10" y="17"/>
                    <a:pt x="11" y="15"/>
                    <a:pt x="11" y="13"/>
                  </a:cubicBezTo>
                  <a:cubicBezTo>
                    <a:pt x="11" y="9"/>
                    <a:pt x="9" y="5"/>
                    <a:pt x="6" y="2"/>
                  </a:cubicBezTo>
                  <a:cubicBezTo>
                    <a:pt x="10" y="2"/>
                    <a:pt x="13" y="4"/>
                    <a:pt x="14" y="7"/>
                  </a:cubicBezTo>
                  <a:cubicBezTo>
                    <a:pt x="15" y="9"/>
                    <a:pt x="16" y="10"/>
                    <a:pt x="17" y="10"/>
                  </a:cubicBezTo>
                  <a:cubicBezTo>
                    <a:pt x="17" y="11"/>
                    <a:pt x="16" y="11"/>
                    <a:pt x="16" y="12"/>
                  </a:cubicBezTo>
                  <a:cubicBezTo>
                    <a:pt x="15" y="13"/>
                    <a:pt x="15" y="15"/>
                    <a:pt x="15" y="16"/>
                  </a:cubicBezTo>
                  <a:cubicBezTo>
                    <a:pt x="15" y="18"/>
                    <a:pt x="16" y="20"/>
                    <a:pt x="17" y="22"/>
                  </a:cubicBezTo>
                  <a:cubicBezTo>
                    <a:pt x="19" y="25"/>
                    <a:pt x="22" y="27"/>
                    <a:pt x="25" y="27"/>
                  </a:cubicBezTo>
                  <a:cubicBezTo>
                    <a:pt x="26" y="27"/>
                    <a:pt x="26" y="27"/>
                    <a:pt x="27" y="27"/>
                  </a:cubicBezTo>
                  <a:cubicBezTo>
                    <a:pt x="26" y="28"/>
                    <a:pt x="26" y="29"/>
                    <a:pt x="26" y="29"/>
                  </a:cubicBezTo>
                  <a:close/>
                  <a:moveTo>
                    <a:pt x="74" y="20"/>
                  </a:moveTo>
                  <a:cubicBezTo>
                    <a:pt x="70" y="22"/>
                    <a:pt x="70" y="22"/>
                    <a:pt x="70" y="22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8" y="23"/>
                    <a:pt x="67" y="24"/>
                    <a:pt x="65" y="25"/>
                  </a:cubicBezTo>
                  <a:cubicBezTo>
                    <a:pt x="63" y="26"/>
                    <a:pt x="61" y="27"/>
                    <a:pt x="59" y="28"/>
                  </a:cubicBezTo>
                  <a:cubicBezTo>
                    <a:pt x="50" y="31"/>
                    <a:pt x="41" y="30"/>
                    <a:pt x="35" y="26"/>
                  </a:cubicBezTo>
                  <a:cubicBezTo>
                    <a:pt x="35" y="26"/>
                    <a:pt x="35" y="26"/>
                    <a:pt x="34" y="26"/>
                  </a:cubicBezTo>
                  <a:cubicBezTo>
                    <a:pt x="35" y="26"/>
                    <a:pt x="36" y="25"/>
                    <a:pt x="37" y="25"/>
                  </a:cubicBezTo>
                  <a:cubicBezTo>
                    <a:pt x="39" y="23"/>
                    <a:pt x="41" y="20"/>
                    <a:pt x="42" y="17"/>
                  </a:cubicBezTo>
                  <a:cubicBezTo>
                    <a:pt x="43" y="17"/>
                    <a:pt x="45" y="17"/>
                    <a:pt x="47" y="16"/>
                  </a:cubicBezTo>
                  <a:cubicBezTo>
                    <a:pt x="49" y="15"/>
                    <a:pt x="52" y="14"/>
                    <a:pt x="54" y="13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8" y="11"/>
                    <a:pt x="60" y="9"/>
                    <a:pt x="62" y="9"/>
                  </a:cubicBezTo>
                  <a:cubicBezTo>
                    <a:pt x="63" y="9"/>
                    <a:pt x="63" y="9"/>
                    <a:pt x="63" y="9"/>
                  </a:cubicBezTo>
                  <a:cubicBezTo>
                    <a:pt x="68" y="8"/>
                    <a:pt x="72" y="10"/>
                    <a:pt x="77" y="13"/>
                  </a:cubicBezTo>
                  <a:cubicBezTo>
                    <a:pt x="78" y="14"/>
                    <a:pt x="78" y="14"/>
                    <a:pt x="78" y="14"/>
                  </a:cubicBezTo>
                  <a:cubicBezTo>
                    <a:pt x="78" y="14"/>
                    <a:pt x="81" y="15"/>
                    <a:pt x="83" y="16"/>
                  </a:cubicBezTo>
                  <a:cubicBezTo>
                    <a:pt x="80" y="17"/>
                    <a:pt x="77" y="18"/>
                    <a:pt x="74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20" name="Oval 13">
              <a:extLst>
                <a:ext uri="{FF2B5EF4-FFF2-40B4-BE49-F238E27FC236}">
                  <a16:creationId xmlns:a16="http://schemas.microsoft.com/office/drawing/2014/main" id="{9E0BC272-804F-4605-91AD-E9824E0BD7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9698" y="2185776"/>
              <a:ext cx="22225" cy="222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</p:grpSp>
      <p:sp>
        <p:nvSpPr>
          <p:cNvPr id="21" name="矩形 20">
            <a:extLst>
              <a:ext uri="{FF2B5EF4-FFF2-40B4-BE49-F238E27FC236}">
                <a16:creationId xmlns:a16="http://schemas.microsoft.com/office/drawing/2014/main" id="{CA99A4F3-5F1A-400D-BE8B-BE173DAD47F3}"/>
              </a:ext>
            </a:extLst>
          </p:cNvPr>
          <p:cNvSpPr/>
          <p:nvPr/>
        </p:nvSpPr>
        <p:spPr>
          <a:xfrm>
            <a:off x="4634425" y="3169914"/>
            <a:ext cx="5144899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2000">
                <a:solidFill>
                  <a:srgbClr val="444444"/>
                </a:solidFill>
                <a:latin charset="-122" panose="02010800040101010101" pitchFamily="2" typeface="华文行楷"/>
                <a:ea charset="-122" panose="02010800040101010101" pitchFamily="2" typeface="华文行楷"/>
              </a:rPr>
              <a:t>一江春水，静静如澈地，缓缓流向那远方。一只乌篷船，摇啊摇，摇醒一江春水的梦。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704CFA7B-B5AD-4F25-9BBE-24FE3EF84F62}"/>
              </a:ext>
            </a:extLst>
          </p:cNvPr>
          <p:cNvSpPr/>
          <p:nvPr/>
        </p:nvSpPr>
        <p:spPr>
          <a:xfrm>
            <a:off x="686341" y="1535212"/>
            <a:ext cx="5144899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2000">
                <a:solidFill>
                  <a:srgbClr val="444444"/>
                </a:solidFill>
                <a:latin charset="-122" panose="02010800040101010101" pitchFamily="2" typeface="华文行楷"/>
                <a:ea charset="-122" panose="02010800040101010101" pitchFamily="2" typeface="华文行楷"/>
              </a:rPr>
              <a:t>一江春水，静静如澈地，缓缓流向那远方。一只乌篷船，摇啊摇，摇醒一江春水的梦。</a:t>
            </a: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B0C0F80B-4497-4D00-B411-96E818EE19E5}"/>
              </a:ext>
            </a:extLst>
          </p:cNvPr>
          <p:cNvGrpSpPr/>
          <p:nvPr/>
        </p:nvGrpSpPr>
        <p:grpSpPr>
          <a:xfrm>
            <a:off x="10200078" y="674556"/>
            <a:ext cx="1524003" cy="1524003"/>
            <a:chOff x="10398744" y="449977"/>
            <a:chExt cx="1524003" cy="1524003"/>
          </a:xfrm>
        </p:grpSpPr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3B1280AD-BF28-4A3C-810D-D53B790753A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rot="10134092">
              <a:off x="10398744" y="449977"/>
              <a:ext cx="1524003" cy="1524003"/>
            </a:xfrm>
            <a:prstGeom prst="rect">
              <a:avLst/>
            </a:prstGeom>
          </p:spPr>
        </p:pic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1B483C9C-CA3E-4C39-B5ED-87AD8B7E284A}"/>
                </a:ext>
              </a:extLst>
            </p:cNvPr>
            <p:cNvSpPr txBox="1"/>
            <p:nvPr/>
          </p:nvSpPr>
          <p:spPr>
            <a:xfrm>
              <a:off x="10882510" y="734924"/>
              <a:ext cx="495511" cy="9448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l" defTabSz="4572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lang="zh-CN" sz="2800">
                  <a:solidFill>
                    <a:prstClr val="white"/>
                  </a:solidFill>
                  <a:latin charset="-122" panose="02010800040101010101" pitchFamily="2" typeface="华文行楷"/>
                  <a:ea charset="-122" panose="02010800040101010101" pitchFamily="2" typeface="华文行楷"/>
                </a:rPr>
                <a:t>六月</a:t>
              </a:r>
            </a:p>
          </p:txBody>
        </p:sp>
      </p:grpSp>
    </p:spTree>
    <p:extLst>
      <p:ext uri="{BB962C8B-B14F-4D97-AF65-F5344CB8AC3E}">
        <p14:creationId val="2703609881"/>
      </p:ext>
    </p:extLst>
  </p:cSld>
  <p:clrMapOvr>
    <a:masterClrMapping/>
  </p:clrMapOvr>
  <p:transition spd="slow">
    <p:wip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id="10" nodeType="withEffect" presetClass="path" presetID="37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06 -7.40741E-07 L 0.04869 0.0257 C 0.05885 0.03171 0.07409 0.03519 0.09023 0.03519 C 0.10833 0.03519 0.12291 0.03171 0.1332 0.0257 L 0.18216 -7.40741E-07" pathEditMode="relative" ptsTypes="AAAAA" rAng="0">
                                      <p:cBhvr>
                                        <p:cTn dur="1500" fill="hold" id="1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02" y="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5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16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7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1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22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3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1"/>
      <p:bldP grpId="0" spid="23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图片包含 自然, 山  已生成高可信度的说明" id="7" name="图片 6">
            <a:extLst>
              <a:ext uri="{FF2B5EF4-FFF2-40B4-BE49-F238E27FC236}">
                <a16:creationId xmlns:a16="http://schemas.microsoft.com/office/drawing/2014/main" id="{0A9EA7DA-671D-4200-AEDC-8BCF2907FD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1308531"/>
            <a:ext cx="12192000" cy="5018527"/>
          </a:xfrm>
          <a:prstGeom prst="rect">
            <a:avLst/>
          </a:prstGeom>
        </p:spPr>
      </p:pic>
      <p:pic>
        <p:nvPicPr>
          <p:cNvPr descr="图片包含 餐具, 物体  已生成高可信度的说明" id="9" name="图片 8">
            <a:extLst>
              <a:ext uri="{FF2B5EF4-FFF2-40B4-BE49-F238E27FC236}">
                <a16:creationId xmlns:a16="http://schemas.microsoft.com/office/drawing/2014/main" id="{C78B219D-A99A-4CB1-BB58-2B210D326B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044677" y="5315719"/>
            <a:ext cx="813619" cy="813619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1D9F306E-5084-43A4-BA30-9734028A4402}"/>
              </a:ext>
            </a:extLst>
          </p:cNvPr>
          <p:cNvSpPr/>
          <p:nvPr/>
        </p:nvSpPr>
        <p:spPr>
          <a:xfrm>
            <a:off x="2298256" y="5233932"/>
            <a:ext cx="8305834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2000">
                <a:solidFill>
                  <a:srgbClr val="444444"/>
                </a:solidFill>
                <a:latin charset="-122" panose="02010800040101010101" pitchFamily="2" typeface="华文行楷"/>
                <a:ea charset="-122" panose="02010800040101010101" pitchFamily="2" typeface="华文行楷"/>
              </a:rPr>
              <a:t>一江春水，静静如澈地，缓缓流向那远方。一只乌篷船，摇啊摇，摇醒一江春水的梦。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D99F93AF-38E3-4C74-A55A-4D32F50F64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535561" y="653110"/>
            <a:ext cx="1120877" cy="93096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D262D338-EC6D-4735-926A-8C30DBE480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306233" y="1308531"/>
            <a:ext cx="1120877" cy="930960"/>
          </a:xfrm>
          <a:prstGeom prst="rect">
            <a:avLst/>
          </a:prstGeom>
        </p:spPr>
      </p:pic>
      <p:grpSp>
        <p:nvGrpSpPr>
          <p:cNvPr id="13" name="组合 12">
            <a:extLst>
              <a:ext uri="{FF2B5EF4-FFF2-40B4-BE49-F238E27FC236}">
                <a16:creationId xmlns:a16="http://schemas.microsoft.com/office/drawing/2014/main" id="{B2E57A21-E6AA-44CE-90B5-FB2A3CCBDB13}"/>
              </a:ext>
            </a:extLst>
          </p:cNvPr>
          <p:cNvGrpSpPr/>
          <p:nvPr/>
        </p:nvGrpSpPr>
        <p:grpSpPr>
          <a:xfrm>
            <a:off x="10518056" y="356588"/>
            <a:ext cx="1524003" cy="1524003"/>
            <a:chOff x="10398744" y="449977"/>
            <a:chExt cx="1524003" cy="1524003"/>
          </a:xfrm>
        </p:grpSpPr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E725BAAC-C44F-42BF-9839-B0268DD8529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rot="10134092">
              <a:off x="10398744" y="449977"/>
              <a:ext cx="1524003" cy="1524003"/>
            </a:xfrm>
            <a:prstGeom prst="rect">
              <a:avLst/>
            </a:prstGeom>
          </p:spPr>
        </p:pic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44B286B2-8350-4507-94F7-2BFB22B3F778}"/>
                </a:ext>
              </a:extLst>
            </p:cNvPr>
            <p:cNvSpPr txBox="1"/>
            <p:nvPr/>
          </p:nvSpPr>
          <p:spPr>
            <a:xfrm>
              <a:off x="10882508" y="734924"/>
              <a:ext cx="495511" cy="9448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l" defTabSz="4572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lang="zh-CN" sz="2800">
                  <a:solidFill>
                    <a:prstClr val="white"/>
                  </a:solidFill>
                  <a:latin charset="-122" panose="02010800040101010101" pitchFamily="2" typeface="华文行楷"/>
                  <a:ea charset="-122" panose="02010800040101010101" pitchFamily="2" typeface="华文行楷"/>
                </a:rPr>
                <a:t>六月</a:t>
              </a:r>
            </a:p>
          </p:txBody>
        </p:sp>
      </p:grpSp>
    </p:spTree>
    <p:extLst>
      <p:ext uri="{BB962C8B-B14F-4D97-AF65-F5344CB8AC3E}">
        <p14:creationId val="553489705"/>
      </p:ext>
    </p:extLst>
  </p:cSld>
  <p:clrMapOvr>
    <a:masterClrMapping/>
  </p:clrMapOvr>
  <p:transition spd="slow">
    <p:wip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"/>
    </p:bld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4B11D132-77EB-40D3-9FC9-EC2EB9078C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739029" y="854118"/>
            <a:ext cx="2713942" cy="225410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712C513-2393-4E0A-9348-D9B8EDD8CD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187617" y="3215149"/>
            <a:ext cx="4251184" cy="4360189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831C0F49-0843-4DD6-ABDA-C9A434C815CD}"/>
              </a:ext>
            </a:extLst>
          </p:cNvPr>
          <p:cNvSpPr/>
          <p:nvPr/>
        </p:nvSpPr>
        <p:spPr>
          <a:xfrm>
            <a:off x="5013184" y="3215149"/>
            <a:ext cx="5991199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2000">
                <a:solidFill>
                  <a:srgbClr val="444444"/>
                </a:solidFill>
                <a:latin charset="-122" panose="02010800040101010101" pitchFamily="2" typeface="华文行楷"/>
                <a:ea charset="-122" panose="02010800040101010101" pitchFamily="2" typeface="华文行楷"/>
              </a:rPr>
              <a:t>一江春水，静静如澈地，缓缓流向那远方。一只乌篷船，摇啊摇，摇醒一江春水的梦。</a:t>
            </a:r>
          </a:p>
        </p:txBody>
      </p:sp>
    </p:spTree>
    <p:extLst>
      <p:ext uri="{BB962C8B-B14F-4D97-AF65-F5344CB8AC3E}">
        <p14:creationId val="2018394720"/>
      </p:ext>
    </p:extLst>
  </p:cSld>
  <p:clrMapOvr>
    <a:masterClrMapping/>
  </p:clrMapOvr>
  <p:transition spd="slow">
    <p:wip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8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1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</p:bld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图片包含 山, 户外, 天空, 自然  已生成极高可信度的说明" id="7" name="图片 6">
            <a:extLst>
              <a:ext uri="{FF2B5EF4-FFF2-40B4-BE49-F238E27FC236}">
                <a16:creationId xmlns:a16="http://schemas.microsoft.com/office/drawing/2014/main" id="{545AF1DA-CA75-4D16-8633-5C461B7DB7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826678"/>
            <a:ext cx="12229468" cy="6031322"/>
          </a:xfrm>
          <a:prstGeom prst="rect">
            <a:avLst/>
          </a:prstGeom>
        </p:spPr>
      </p:pic>
      <p:pic>
        <p:nvPicPr>
          <p:cNvPr descr="图片包含 鲜花, 植物, 室内  已生成高可信度的说明" id="5" name="图片 4">
            <a:extLst>
              <a:ext uri="{FF2B5EF4-FFF2-40B4-BE49-F238E27FC236}">
                <a16:creationId xmlns:a16="http://schemas.microsoft.com/office/drawing/2014/main" id="{C833BE51-3FA8-4CA5-9E9C-E7EC2EC829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619432"/>
            <a:ext cx="3229897" cy="1846615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8572A00D-1B1E-4951-B1E8-E19BCD7B4B94}"/>
              </a:ext>
            </a:extLst>
          </p:cNvPr>
          <p:cNvSpPr/>
          <p:nvPr/>
        </p:nvSpPr>
        <p:spPr>
          <a:xfrm>
            <a:off x="3724598" y="1488856"/>
            <a:ext cx="6421120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2000">
                <a:solidFill>
                  <a:srgbClr val="444444"/>
                </a:solidFill>
                <a:latin charset="-122" panose="02010800040101010101" pitchFamily="2" typeface="华文行楷"/>
                <a:ea charset="-122" panose="02010800040101010101" pitchFamily="2" typeface="华文行楷"/>
              </a:rPr>
              <a:t>一江春水，静静如澈地，缓缓流向那远方。一只乌篷船，摇啊摇，摇醒一江春水的梦。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2C8C3B8B-22EA-4F25-8B79-519B9B0F5F2B}"/>
              </a:ext>
            </a:extLst>
          </p:cNvPr>
          <p:cNvSpPr/>
          <p:nvPr/>
        </p:nvSpPr>
        <p:spPr>
          <a:xfrm>
            <a:off x="1128881" y="3837374"/>
            <a:ext cx="6421120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2000">
                <a:solidFill>
                  <a:srgbClr val="444444"/>
                </a:solidFill>
                <a:latin charset="-122" panose="02010800040101010101" pitchFamily="2" typeface="华文行楷"/>
                <a:ea charset="-122" panose="02010800040101010101" pitchFamily="2" typeface="华文行楷"/>
              </a:rPr>
              <a:t>一江春水，静静如澈地，缓缓流向那远方。一只乌篷船，摇啊摇，摇醒一江春水的梦。</a:t>
            </a: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A3B192C1-01C1-4F04-8F92-EB7873A1F669}"/>
              </a:ext>
            </a:extLst>
          </p:cNvPr>
          <p:cNvGrpSpPr/>
          <p:nvPr/>
        </p:nvGrpSpPr>
        <p:grpSpPr>
          <a:xfrm>
            <a:off x="10200078" y="674556"/>
            <a:ext cx="1524003" cy="1524003"/>
            <a:chOff x="10398744" y="449977"/>
            <a:chExt cx="1524003" cy="1524003"/>
          </a:xfrm>
        </p:grpSpPr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F6D628C6-33EA-4A0D-84AE-B902BADFADC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rot="10134092">
              <a:off x="10398744" y="449977"/>
              <a:ext cx="1524003" cy="1524003"/>
            </a:xfrm>
            <a:prstGeom prst="rect">
              <a:avLst/>
            </a:prstGeom>
          </p:spPr>
        </p:pic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AA3E0634-D9D1-4D81-8C48-848B95E9E452}"/>
                </a:ext>
              </a:extLst>
            </p:cNvPr>
            <p:cNvSpPr txBox="1"/>
            <p:nvPr/>
          </p:nvSpPr>
          <p:spPr>
            <a:xfrm>
              <a:off x="10882510" y="734924"/>
              <a:ext cx="495511" cy="9448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l" defTabSz="4572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lang="zh-CN" sz="2800">
                  <a:solidFill>
                    <a:prstClr val="white"/>
                  </a:solidFill>
                  <a:latin charset="-122" panose="02010800040101010101" pitchFamily="2" typeface="华文行楷"/>
                  <a:ea charset="-122" panose="02010800040101010101" pitchFamily="2" typeface="华文行楷"/>
                </a:rPr>
                <a:t>六月</a:t>
              </a:r>
            </a:p>
          </p:txBody>
        </p:sp>
      </p:grpSp>
    </p:spTree>
    <p:extLst>
      <p:ext uri="{BB962C8B-B14F-4D97-AF65-F5344CB8AC3E}">
        <p14:creationId val="2121639768"/>
      </p:ext>
    </p:extLst>
  </p:cSld>
  <p:clrMapOvr>
    <a:masterClrMapping/>
  </p:clrMapOvr>
  <p:transition spd="slow">
    <p:wip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1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3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14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5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12"/>
    </p:bldLst>
  </p:timing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图片包含 深色, 天空  已生成高可信度的说明" id="5" name="图片 4">
            <a:extLst>
              <a:ext uri="{FF2B5EF4-FFF2-40B4-BE49-F238E27FC236}">
                <a16:creationId xmlns:a16="http://schemas.microsoft.com/office/drawing/2014/main" id="{E42EE53E-F6A4-43F0-8C33-3F48EE5BC9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31784" r="8165"/>
          <a:stretch>
            <a:fillRect/>
          </a:stretch>
        </p:blipFill>
        <p:spPr>
          <a:xfrm>
            <a:off x="0" y="820488"/>
            <a:ext cx="12192001" cy="6037512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1508EEC9-8E43-421A-BCEE-83E80E27DC2B}"/>
              </a:ext>
            </a:extLst>
          </p:cNvPr>
          <p:cNvGrpSpPr/>
          <p:nvPr/>
        </p:nvGrpSpPr>
        <p:grpSpPr>
          <a:xfrm>
            <a:off x="10398744" y="449977"/>
            <a:ext cx="1524003" cy="1524003"/>
            <a:chOff x="10398744" y="449977"/>
            <a:chExt cx="1524003" cy="1524003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7A0A5CAD-FEFE-4E92-A4A5-D40258F8BB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rot="10134092">
              <a:off x="10398744" y="449977"/>
              <a:ext cx="1524003" cy="1524003"/>
            </a:xfrm>
            <a:prstGeom prst="rect">
              <a:avLst/>
            </a:prstGeom>
          </p:spPr>
        </p:pic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14A1A59D-9C6E-407C-A3F9-5572A755265C}"/>
                </a:ext>
              </a:extLst>
            </p:cNvPr>
            <p:cNvSpPr txBox="1"/>
            <p:nvPr/>
          </p:nvSpPr>
          <p:spPr>
            <a:xfrm>
              <a:off x="10882509" y="734924"/>
              <a:ext cx="495511" cy="9448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l" defTabSz="4572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lang="zh-CN" sz="2800">
                  <a:solidFill>
                    <a:prstClr val="white"/>
                  </a:solidFill>
                  <a:latin charset="-122" panose="02010800040101010101" pitchFamily="2" typeface="华文行楷"/>
                  <a:ea charset="-122" panose="02010800040101010101" pitchFamily="2" typeface="华文行楷"/>
                </a:rPr>
                <a:t>六月</a:t>
              </a:r>
            </a:p>
          </p:txBody>
        </p:sp>
      </p:grpSp>
      <p:sp>
        <p:nvSpPr>
          <p:cNvPr id="14" name="文本框 13">
            <a:extLst>
              <a:ext uri="{FF2B5EF4-FFF2-40B4-BE49-F238E27FC236}">
                <a16:creationId xmlns:a16="http://schemas.microsoft.com/office/drawing/2014/main" id="{4D993C1C-A311-44C4-AB9F-FAC7995B9C52}"/>
              </a:ext>
            </a:extLst>
          </p:cNvPr>
          <p:cNvSpPr txBox="1"/>
          <p:nvPr/>
        </p:nvSpPr>
        <p:spPr>
          <a:xfrm>
            <a:off x="2047544" y="931913"/>
            <a:ext cx="8114030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4572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lang="zh-CN" noProof="0" sz="4800">
                <a:solidFill>
                  <a:srgbClr val="42536F"/>
                </a:solidFill>
                <a:latin charset="-122" panose="02010800040101010101" pitchFamily="2" typeface="华文行楷"/>
                <a:ea charset="-122" panose="02010800040101010101" pitchFamily="2" typeface="华文行楷"/>
              </a:rPr>
              <a:t>谢谢观看</a:t>
            </a:r>
          </a:p>
        </p:txBody>
      </p:sp>
    </p:spTree>
    <p:extLst>
      <p:ext uri="{BB962C8B-B14F-4D97-AF65-F5344CB8AC3E}">
        <p14:creationId val="506733514"/>
      </p:ext>
    </p:extLst>
  </p:cSld>
  <p:clrMapOvr>
    <a:masterClrMapping/>
  </p:clrMapOvr>
  <p:transition spd="slow">
    <p:wip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000" id="7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4"/>
    </p:bldLst>
  </p:timing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5063683" y="429919"/>
            <a:ext cx="2064634" cy="676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altLang="en-US" lang="zh-CN" sz="3200">
                <a:solidFill>
                  <a:srgbClr val="0270D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使用字体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4809951" y="804441"/>
            <a:ext cx="359250" cy="0"/>
          </a:xfrm>
          <a:prstGeom prst="line">
            <a:avLst/>
          </a:prstGeom>
          <a:ln w="19050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6948692" y="804441"/>
            <a:ext cx="359250" cy="0"/>
          </a:xfrm>
          <a:prstGeom prst="line">
            <a:avLst/>
          </a:prstGeom>
          <a:ln w="19050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1562005" y="1460012"/>
            <a:ext cx="1616624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lang="zh-CN" sz="2400">
                <a:solidFill>
                  <a:srgbClr val="0270D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字体名称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553792" y="2041423"/>
            <a:ext cx="1439779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lang="zh-CN" smtClean="0" sz="2400">
                <a:solidFill>
                  <a:srgbClr val="0270D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下载地址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3178629" y="2096558"/>
            <a:ext cx="6313714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zh-CN" lang="en-US" sz="2000">
                <a:solidFill>
                  <a:srgbClr val="595959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http://www.youyedoc.com/article/2017/3503.html</a:t>
            </a:r>
          </a:p>
        </p:txBody>
      </p:sp>
      <p:sp>
        <p:nvSpPr>
          <p:cNvPr id="17" name="椭圆 16"/>
          <p:cNvSpPr/>
          <p:nvPr/>
        </p:nvSpPr>
        <p:spPr>
          <a:xfrm>
            <a:off x="1101506" y="1520953"/>
            <a:ext cx="357180" cy="357180"/>
          </a:xfrm>
          <a:prstGeom prst="ellipse">
            <a:avLst/>
          </a:prstGeom>
          <a:solidFill>
            <a:srgbClr val="027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zh-CN" lang="en-US" sz="2000">
                <a:solidFill>
                  <a:prstClr val="whit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1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5115" y="1460012"/>
            <a:ext cx="1591194" cy="646232"/>
          </a:xfrm>
          <a:prstGeom prst="rect">
            <a:avLst/>
          </a:prstGeom>
        </p:spPr>
      </p:pic>
    </p:spTree>
    <p:extLst>
      <p:ext uri="{BB962C8B-B14F-4D97-AF65-F5344CB8AC3E}">
        <p14:creationId val="426346899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accel="100000" fill="hold" grpId="0" id="5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id="9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id="13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48" name="图片 147">
            <a:extLst>
              <a:ext uri="{FF2B5EF4-FFF2-40B4-BE49-F238E27FC236}">
                <a16:creationId xmlns:a16="http://schemas.microsoft.com/office/drawing/2014/main" id="{EBBD0E05-285B-4F57-8AC5-389408095B5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val="0"/>
              </a:ext>
            </a:extLst>
          </a:blip>
          <a:srcRect b="5550" l="18357" r="25806" t="17700"/>
          <a:stretch>
            <a:fillRect/>
          </a:stretch>
        </p:blipFill>
        <p:spPr>
          <a:xfrm>
            <a:off x="3181227" y="1899443"/>
            <a:ext cx="1723912" cy="1723325"/>
          </a:xfrm>
          <a:prstGeom prst="rect">
            <a:avLst/>
          </a:prstGeom>
        </p:spPr>
      </p:pic>
      <p:sp>
        <p:nvSpPr>
          <p:cNvPr id="2" name="任意多边形 22">
            <a:extLst>
              <a:ext uri="{FF2B5EF4-FFF2-40B4-BE49-F238E27FC236}">
                <a16:creationId xmlns:a16="http://schemas.microsoft.com/office/drawing/2014/main" id="{F0D707A4-C907-45EF-8C97-F43C7AA71A5E}"/>
              </a:ext>
            </a:extLst>
          </p:cNvPr>
          <p:cNvSpPr/>
          <p:nvPr/>
        </p:nvSpPr>
        <p:spPr>
          <a:xfrm>
            <a:off x="745854" y="3833151"/>
            <a:ext cx="2716149" cy="1557311"/>
          </a:xfrm>
          <a:custGeom>
            <a:gdLst>
              <a:gd fmla="*/ 263311 w 3278889" name="connsiteX0"/>
              <a:gd fmla="*/ 933095 h 1879959" name="connsiteY0"/>
              <a:gd fmla="*/ 1051102 w 3278889" name="connsiteX1"/>
              <a:gd fmla="*/ 4627 h 1879959" name="connsiteY1"/>
              <a:gd fmla="*/ 1656013 w 3278889" name="connsiteX2"/>
              <a:gd fmla="*/ 567335 h 1879959" name="connsiteY2"/>
              <a:gd fmla="*/ 2232788 w 3278889" name="connsiteX3"/>
              <a:gd fmla="*/ 384455 h 1879959" name="connsiteY3"/>
              <a:gd fmla="*/ 3104985 w 3278889" name="connsiteX4"/>
              <a:gd fmla="*/ 806485 h 1879959" name="connsiteY4"/>
              <a:gd fmla="*/ 2992444 w 3278889" name="connsiteX5"/>
              <a:gd fmla="*/ 1805291 h 1879959" name="connsiteY5"/>
              <a:gd fmla="*/ 221108 w 3278889" name="connsiteX6"/>
              <a:gd fmla="*/ 1706818 h 1879959" name="connsiteY6"/>
              <a:gd fmla="*/ 263311 w 3278889" name="connsiteX7"/>
              <a:gd fmla="*/ 933095 h 1879959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879959" w="3278889">
                <a:moveTo>
                  <a:pt x="263311" y="933095"/>
                </a:moveTo>
                <a:cubicBezTo>
                  <a:pt x="401643" y="649397"/>
                  <a:pt x="818985" y="65587"/>
                  <a:pt x="1051102" y="4627"/>
                </a:cubicBezTo>
                <a:cubicBezTo>
                  <a:pt x="1283219" y="-56333"/>
                  <a:pt x="1459065" y="504030"/>
                  <a:pt x="1656013" y="567335"/>
                </a:cubicBezTo>
                <a:cubicBezTo>
                  <a:pt x="1852961" y="630640"/>
                  <a:pt x="1991293" y="344597"/>
                  <a:pt x="2232788" y="384455"/>
                </a:cubicBezTo>
                <a:cubicBezTo>
                  <a:pt x="2474283" y="424313"/>
                  <a:pt x="2978376" y="569679"/>
                  <a:pt x="3104985" y="806485"/>
                </a:cubicBezTo>
                <a:cubicBezTo>
                  <a:pt x="3231594" y="1043291"/>
                  <a:pt x="3473090" y="1655236"/>
                  <a:pt x="2992444" y="1805291"/>
                </a:cubicBezTo>
                <a:cubicBezTo>
                  <a:pt x="2511798" y="1955347"/>
                  <a:pt x="671274" y="1856873"/>
                  <a:pt x="221108" y="1706818"/>
                </a:cubicBezTo>
                <a:cubicBezTo>
                  <a:pt x="-229058" y="1556763"/>
                  <a:pt x="124979" y="1216793"/>
                  <a:pt x="263311" y="933095"/>
                </a:cubicBezTo>
                <a:close/>
              </a:path>
            </a:pathLst>
          </a:custGeom>
          <a:gradFill>
            <a:gsLst>
              <a:gs pos="0">
                <a:srgbClr val="42536F"/>
              </a:gs>
              <a:gs pos="64000">
                <a:srgbClr val="FFFFFF">
                  <a:alpha val="0"/>
                </a:srgbClr>
              </a:gs>
              <a:gs pos="100000">
                <a:schemeClr val="bg1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panose="020f0502020204030204" typeface="等线"/>
              <a:ea charset="-122" panose="02010600030101010101" pitchFamily="2" typeface="等线"/>
              <a:cs typeface="+mn-cs"/>
            </a:endParaRPr>
          </a:p>
        </p:txBody>
      </p:sp>
      <p:sp>
        <p:nvSpPr>
          <p:cNvPr id="3" name="任意多边形 23">
            <a:extLst>
              <a:ext uri="{FF2B5EF4-FFF2-40B4-BE49-F238E27FC236}">
                <a16:creationId xmlns:a16="http://schemas.microsoft.com/office/drawing/2014/main" id="{0F7FB4F8-9FEB-4BF4-BC0F-2750B6D4A5B0}"/>
              </a:ext>
            </a:extLst>
          </p:cNvPr>
          <p:cNvSpPr/>
          <p:nvPr/>
        </p:nvSpPr>
        <p:spPr>
          <a:xfrm flipH="1">
            <a:off x="9319437" y="4804613"/>
            <a:ext cx="2310491" cy="1324725"/>
          </a:xfrm>
          <a:custGeom>
            <a:gdLst>
              <a:gd fmla="*/ 263311 w 3278889" name="connsiteX0"/>
              <a:gd fmla="*/ 933095 h 1879959" name="connsiteY0"/>
              <a:gd fmla="*/ 1051102 w 3278889" name="connsiteX1"/>
              <a:gd fmla="*/ 4627 h 1879959" name="connsiteY1"/>
              <a:gd fmla="*/ 1656013 w 3278889" name="connsiteX2"/>
              <a:gd fmla="*/ 567335 h 1879959" name="connsiteY2"/>
              <a:gd fmla="*/ 2232788 w 3278889" name="connsiteX3"/>
              <a:gd fmla="*/ 384455 h 1879959" name="connsiteY3"/>
              <a:gd fmla="*/ 3104985 w 3278889" name="connsiteX4"/>
              <a:gd fmla="*/ 806485 h 1879959" name="connsiteY4"/>
              <a:gd fmla="*/ 2992444 w 3278889" name="connsiteX5"/>
              <a:gd fmla="*/ 1805291 h 1879959" name="connsiteY5"/>
              <a:gd fmla="*/ 221108 w 3278889" name="connsiteX6"/>
              <a:gd fmla="*/ 1706818 h 1879959" name="connsiteY6"/>
              <a:gd fmla="*/ 263311 w 3278889" name="connsiteX7"/>
              <a:gd fmla="*/ 933095 h 1879959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879959" w="3278889">
                <a:moveTo>
                  <a:pt x="263311" y="933095"/>
                </a:moveTo>
                <a:cubicBezTo>
                  <a:pt x="401643" y="649397"/>
                  <a:pt x="818985" y="65587"/>
                  <a:pt x="1051102" y="4627"/>
                </a:cubicBezTo>
                <a:cubicBezTo>
                  <a:pt x="1283219" y="-56333"/>
                  <a:pt x="1459065" y="504030"/>
                  <a:pt x="1656013" y="567335"/>
                </a:cubicBezTo>
                <a:cubicBezTo>
                  <a:pt x="1852961" y="630640"/>
                  <a:pt x="1991293" y="344597"/>
                  <a:pt x="2232788" y="384455"/>
                </a:cubicBezTo>
                <a:cubicBezTo>
                  <a:pt x="2474283" y="424313"/>
                  <a:pt x="2978376" y="569679"/>
                  <a:pt x="3104985" y="806485"/>
                </a:cubicBezTo>
                <a:cubicBezTo>
                  <a:pt x="3231594" y="1043291"/>
                  <a:pt x="3473090" y="1655236"/>
                  <a:pt x="2992444" y="1805291"/>
                </a:cubicBezTo>
                <a:cubicBezTo>
                  <a:pt x="2511798" y="1955347"/>
                  <a:pt x="671274" y="1856873"/>
                  <a:pt x="221108" y="1706818"/>
                </a:cubicBezTo>
                <a:cubicBezTo>
                  <a:pt x="-229058" y="1556763"/>
                  <a:pt x="124979" y="1216793"/>
                  <a:pt x="263311" y="933095"/>
                </a:cubicBezTo>
                <a:close/>
              </a:path>
            </a:pathLst>
          </a:custGeom>
          <a:gradFill>
            <a:gsLst>
              <a:gs pos="0">
                <a:srgbClr val="42536F"/>
              </a:gs>
              <a:gs pos="64000">
                <a:srgbClr val="FFFFFF">
                  <a:alpha val="0"/>
                </a:srgbClr>
              </a:gs>
              <a:gs pos="100000">
                <a:schemeClr val="bg1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panose="020f0502020204030204" typeface="等线"/>
              <a:ea charset="-122" panose="02010600030101010101" pitchFamily="2" typeface="等线"/>
              <a:cs typeface="+mn-cs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868CC6DA-710C-4941-95C5-F2DFDA6F2CE5}"/>
              </a:ext>
            </a:extLst>
          </p:cNvPr>
          <p:cNvSpPr txBox="1"/>
          <p:nvPr/>
        </p:nvSpPr>
        <p:spPr>
          <a:xfrm>
            <a:off x="3074897" y="1934064"/>
            <a:ext cx="1935480" cy="1396762"/>
          </a:xfrm>
          <a:prstGeom prst="rect">
            <a:avLst/>
          </a:prstGeom>
          <a:noFill/>
        </p:spPr>
        <p:txBody>
          <a:bodyPr rtlCol="0" vert="eaVert" wrap="non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0" strike="noStrike" sz="11500" u="none">
                <a:ln>
                  <a:noFill/>
                </a:ln>
                <a:solidFill>
                  <a:srgbClr val="42536F"/>
                </a:solidFill>
                <a:effectLst/>
                <a:uLnTx/>
                <a:uFillTx/>
                <a:latin charset="-122" panose="02010800040101010101" pitchFamily="2" typeface="华文行楷"/>
                <a:ea charset="-122" panose="02010800040101010101" pitchFamily="2" typeface="华文行楷"/>
              </a:rPr>
              <a:t>壹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15CF8D91-7B3A-4EFF-AD88-37F1C26535C5}"/>
              </a:ext>
            </a:extLst>
          </p:cNvPr>
          <p:cNvSpPr txBox="1"/>
          <p:nvPr/>
        </p:nvSpPr>
        <p:spPr>
          <a:xfrm>
            <a:off x="4939960" y="4252908"/>
            <a:ext cx="3293848" cy="304800"/>
          </a:xfrm>
          <a:prstGeom prst="rect">
            <a:avLst/>
          </a:prstGeom>
          <a:noFill/>
        </p:spPr>
        <p:txBody>
          <a:bodyPr anchor="b" rtlCol="0" vert="horz" wrap="squar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0" strike="noStrike" sz="1400" u="none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charset="0" panose="020b0604020202020204" pitchFamily="34" typeface="Arial"/>
                <a:ea charset="-122" panose="02000000000000000000" pitchFamily="2" typeface="方正清刻本悦宋简体"/>
                <a:cs charset="0" panose="020b0604020202020204" pitchFamily="34" typeface="Arial"/>
              </a:rPr>
              <a:t>请输入标题文字请输入标题文字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852BA14-C3BF-4C3E-9CF6-66A4613B713F}"/>
              </a:ext>
            </a:extLst>
          </p:cNvPr>
          <p:cNvSpPr txBox="1"/>
          <p:nvPr/>
        </p:nvSpPr>
        <p:spPr>
          <a:xfrm>
            <a:off x="4939960" y="3572823"/>
            <a:ext cx="1960880" cy="518160"/>
          </a:xfrm>
          <a:prstGeom prst="rect">
            <a:avLst/>
          </a:prstGeom>
          <a:noFill/>
        </p:spPr>
        <p:txBody>
          <a:bodyPr rtlCol="0" vert="horz" wrap="non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0" strike="noStrike" sz="2800" u="none">
                <a:ln>
                  <a:noFill/>
                </a:ln>
                <a:solidFill>
                  <a:srgbClr val="42536F"/>
                </a:solidFill>
                <a:effectLst/>
                <a:uLnTx/>
                <a:uFillTx/>
                <a:latin charset="-122" panose="02010800040101010101" pitchFamily="2" typeface="华文行楷"/>
                <a:ea charset="-122" panose="02010800040101010101" pitchFamily="2" typeface="华文行楷"/>
              </a:rPr>
              <a:t>六月·烟雨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2A7E502C-829A-4C39-A4E4-90AA3EDA685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val="0"/>
              </a:ext>
            </a:extLst>
          </a:blip>
          <a:srcRect b="67901" l="23551" r="34405" t="1"/>
          <a:stretch>
            <a:fillRect/>
          </a:stretch>
        </p:blipFill>
        <p:spPr>
          <a:xfrm>
            <a:off x="6586884" y="2057158"/>
            <a:ext cx="1251331" cy="1228019"/>
          </a:xfrm>
          <a:prstGeom prst="rect">
            <a:avLst/>
          </a:prstGeom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138F8A0B-BBF9-43B8-B64D-D567CBC7F27D}"/>
              </a:ext>
            </a:extLst>
          </p:cNvPr>
          <p:cNvGrpSpPr/>
          <p:nvPr/>
        </p:nvGrpSpPr>
        <p:grpSpPr>
          <a:xfrm>
            <a:off x="8169076" y="3943241"/>
            <a:ext cx="849881" cy="648704"/>
            <a:chOff x="7630815" y="599098"/>
            <a:chExt cx="2067277" cy="1577929"/>
          </a:xfrm>
          <a:solidFill>
            <a:srgbClr val="42536F"/>
          </a:solidFill>
        </p:grpSpPr>
        <p:sp>
          <p:nvSpPr>
            <p:cNvPr id="10" name="Freeform 210">
              <a:extLst>
                <a:ext uri="{FF2B5EF4-FFF2-40B4-BE49-F238E27FC236}">
                  <a16:creationId xmlns:a16="http://schemas.microsoft.com/office/drawing/2014/main" id="{742B1E82-CA16-450A-9B0B-2C64C7D36057}"/>
                </a:ext>
              </a:extLst>
            </p:cNvPr>
            <p:cNvSpPr/>
            <p:nvPr/>
          </p:nvSpPr>
          <p:spPr bwMode="auto">
            <a:xfrm>
              <a:off x="9316916" y="715854"/>
              <a:ext cx="73832" cy="194022"/>
            </a:xfrm>
            <a:custGeom>
              <a:gdLst>
                <a:gd fmla="*/ 17 w 70" name="T0"/>
                <a:gd fmla="*/ 175 h 187" name="T1"/>
                <a:gd fmla="*/ 18 w 70" name="T2"/>
                <a:gd fmla="*/ 173 h 187" name="T3"/>
                <a:gd fmla="*/ 70 w 70" name="T4"/>
                <a:gd fmla="*/ 0 h 187" name="T5"/>
                <a:gd fmla="*/ 0 w 70" name="T6"/>
                <a:gd fmla="*/ 187 h 187" name="T7"/>
                <a:gd fmla="*/ 17 w 70" name="T8"/>
                <a:gd fmla="*/ 175 h 18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87" w="70">
                  <a:moveTo>
                    <a:pt x="17" y="175"/>
                  </a:moveTo>
                  <a:cubicBezTo>
                    <a:pt x="17" y="175"/>
                    <a:pt x="17" y="174"/>
                    <a:pt x="18" y="173"/>
                  </a:cubicBezTo>
                  <a:cubicBezTo>
                    <a:pt x="51" y="122"/>
                    <a:pt x="62" y="60"/>
                    <a:pt x="70" y="0"/>
                  </a:cubicBezTo>
                  <a:cubicBezTo>
                    <a:pt x="56" y="66"/>
                    <a:pt x="35" y="129"/>
                    <a:pt x="0" y="187"/>
                  </a:cubicBezTo>
                  <a:cubicBezTo>
                    <a:pt x="6" y="183"/>
                    <a:pt x="12" y="179"/>
                    <a:pt x="17" y="1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11" name="Freeform 211">
              <a:extLst>
                <a:ext uri="{FF2B5EF4-FFF2-40B4-BE49-F238E27FC236}">
                  <a16:creationId xmlns:a16="http://schemas.microsoft.com/office/drawing/2014/main" id="{FC103F9B-6E3E-44CE-B999-0952E841A29B}"/>
                </a:ext>
              </a:extLst>
            </p:cNvPr>
            <p:cNvSpPr/>
            <p:nvPr/>
          </p:nvSpPr>
          <p:spPr bwMode="auto">
            <a:xfrm>
              <a:off x="9392464" y="750194"/>
              <a:ext cx="12020" cy="164833"/>
            </a:xfrm>
            <a:custGeom>
              <a:gdLst>
                <a:gd fmla="*/ 3 w 11" name="T0"/>
                <a:gd fmla="*/ 159 h 159" name="T1"/>
                <a:gd fmla="*/ 6 w 11" name="T2"/>
                <a:gd fmla="*/ 0 h 159" name="T3"/>
                <a:gd fmla="*/ 1 w 11" name="T4"/>
                <a:gd fmla="*/ 94 h 159" name="T5"/>
                <a:gd fmla="*/ 3 w 11" name="T6"/>
                <a:gd fmla="*/ 159 h 159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59" w="11">
                  <a:moveTo>
                    <a:pt x="3" y="159"/>
                  </a:moveTo>
                  <a:cubicBezTo>
                    <a:pt x="9" y="106"/>
                    <a:pt x="11" y="53"/>
                    <a:pt x="6" y="0"/>
                  </a:cubicBezTo>
                  <a:cubicBezTo>
                    <a:pt x="6" y="35"/>
                    <a:pt x="5" y="60"/>
                    <a:pt x="1" y="94"/>
                  </a:cubicBezTo>
                  <a:cubicBezTo>
                    <a:pt x="1" y="99"/>
                    <a:pt x="0" y="140"/>
                    <a:pt x="3" y="1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12" name="Freeform 212">
              <a:extLst>
                <a:ext uri="{FF2B5EF4-FFF2-40B4-BE49-F238E27FC236}">
                  <a16:creationId xmlns:a16="http://schemas.microsoft.com/office/drawing/2014/main" id="{8B04B34C-4DBC-4987-9D63-A1D863A07933}"/>
                </a:ext>
              </a:extLst>
            </p:cNvPr>
            <p:cNvSpPr/>
            <p:nvPr/>
          </p:nvSpPr>
          <p:spPr bwMode="auto">
            <a:xfrm>
              <a:off x="9273991" y="721006"/>
              <a:ext cx="108172" cy="212909"/>
            </a:xfrm>
            <a:custGeom>
              <a:gdLst>
                <a:gd fmla="*/ 0 w 104" name="T0"/>
                <a:gd fmla="*/ 204 h 204" name="T1"/>
                <a:gd fmla="*/ 32 w 104" name="T2"/>
                <a:gd fmla="*/ 186 h 204" name="T3"/>
                <a:gd fmla="*/ 104 w 104" name="T4"/>
                <a:gd fmla="*/ 0 h 204" name="T5"/>
                <a:gd fmla="*/ 69 w 104" name="T6"/>
                <a:gd fmla="*/ 94 h 204" name="T7"/>
                <a:gd fmla="*/ 0 w 104" name="T8"/>
                <a:gd fmla="*/ 204 h 20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04" w="104">
                  <a:moveTo>
                    <a:pt x="0" y="204"/>
                  </a:moveTo>
                  <a:cubicBezTo>
                    <a:pt x="11" y="198"/>
                    <a:pt x="21" y="192"/>
                    <a:pt x="32" y="186"/>
                  </a:cubicBezTo>
                  <a:cubicBezTo>
                    <a:pt x="69" y="129"/>
                    <a:pt x="90" y="65"/>
                    <a:pt x="104" y="0"/>
                  </a:cubicBezTo>
                  <a:cubicBezTo>
                    <a:pt x="95" y="32"/>
                    <a:pt x="84" y="63"/>
                    <a:pt x="69" y="94"/>
                  </a:cubicBezTo>
                  <a:cubicBezTo>
                    <a:pt x="50" y="132"/>
                    <a:pt x="28" y="171"/>
                    <a:pt x="0" y="2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13" name="Freeform 213">
              <a:extLst>
                <a:ext uri="{FF2B5EF4-FFF2-40B4-BE49-F238E27FC236}">
                  <a16:creationId xmlns:a16="http://schemas.microsoft.com/office/drawing/2014/main" id="{45C21F9F-22D6-4017-8F39-38D7F467EAB0}"/>
                </a:ext>
              </a:extLst>
            </p:cNvPr>
            <p:cNvSpPr/>
            <p:nvPr/>
          </p:nvSpPr>
          <p:spPr bwMode="auto">
            <a:xfrm>
              <a:off x="9347822" y="739892"/>
              <a:ext cx="46360" cy="144229"/>
            </a:xfrm>
            <a:custGeom>
              <a:gdLst>
                <a:gd fmla="*/ 26 w 45" name="T0"/>
                <a:gd fmla="*/ 117 h 138" name="T1"/>
                <a:gd fmla="*/ 45 w 45" name="T2"/>
                <a:gd fmla="*/ 0 h 138" name="T3"/>
                <a:gd fmla="*/ 0 w 45" name="T4"/>
                <a:gd fmla="*/ 138 h 138" name="T5"/>
                <a:gd fmla="*/ 26 w 45" name="T6"/>
                <a:gd fmla="*/ 117 h 138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38" w="45">
                  <a:moveTo>
                    <a:pt x="26" y="117"/>
                  </a:moveTo>
                  <a:cubicBezTo>
                    <a:pt x="43" y="80"/>
                    <a:pt x="45" y="40"/>
                    <a:pt x="45" y="0"/>
                  </a:cubicBezTo>
                  <a:cubicBezTo>
                    <a:pt x="37" y="49"/>
                    <a:pt x="25" y="96"/>
                    <a:pt x="0" y="138"/>
                  </a:cubicBezTo>
                  <a:cubicBezTo>
                    <a:pt x="9" y="132"/>
                    <a:pt x="18" y="125"/>
                    <a:pt x="26" y="1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14" name="Freeform 214">
              <a:extLst>
                <a:ext uri="{FF2B5EF4-FFF2-40B4-BE49-F238E27FC236}">
                  <a16:creationId xmlns:a16="http://schemas.microsoft.com/office/drawing/2014/main" id="{22787E20-D87F-44C0-A825-4D112FA28716}"/>
                </a:ext>
              </a:extLst>
            </p:cNvPr>
            <p:cNvSpPr/>
            <p:nvPr/>
          </p:nvSpPr>
          <p:spPr bwMode="auto">
            <a:xfrm>
              <a:off x="9177839" y="1586377"/>
              <a:ext cx="109888" cy="118474"/>
            </a:xfrm>
            <a:custGeom>
              <a:gdLst>
                <a:gd fmla="*/ 0 w 105" name="T0"/>
                <a:gd fmla="*/ 113 h 113" name="T1"/>
                <a:gd fmla="*/ 105 w 105" name="T2"/>
                <a:gd fmla="*/ 0 h 113" name="T3"/>
                <a:gd fmla="*/ 89 w 105" name="T4"/>
                <a:gd fmla="*/ 20 h 113" name="T5"/>
                <a:gd fmla="*/ 0 w 105" name="T6"/>
                <a:gd fmla="*/ 113 h 113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13" w="105">
                  <a:moveTo>
                    <a:pt x="0" y="113"/>
                  </a:moveTo>
                  <a:cubicBezTo>
                    <a:pt x="39" y="80"/>
                    <a:pt x="74" y="42"/>
                    <a:pt x="105" y="0"/>
                  </a:cubicBezTo>
                  <a:cubicBezTo>
                    <a:pt x="100" y="7"/>
                    <a:pt x="94" y="13"/>
                    <a:pt x="89" y="20"/>
                  </a:cubicBezTo>
                  <a:cubicBezTo>
                    <a:pt x="60" y="52"/>
                    <a:pt x="31" y="83"/>
                    <a:pt x="0" y="1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15" name="Freeform 215">
              <a:extLst>
                <a:ext uri="{FF2B5EF4-FFF2-40B4-BE49-F238E27FC236}">
                  <a16:creationId xmlns:a16="http://schemas.microsoft.com/office/drawing/2014/main" id="{9B05CA4B-3775-4E69-88FD-7A878045EBC3}"/>
                </a:ext>
              </a:extLst>
            </p:cNvPr>
            <p:cNvSpPr/>
            <p:nvPr/>
          </p:nvSpPr>
          <p:spPr bwMode="auto">
            <a:xfrm>
              <a:off x="9425088" y="1200050"/>
              <a:ext cx="207758" cy="109888"/>
            </a:xfrm>
            <a:custGeom>
              <a:gdLst>
                <a:gd fmla="*/ 138 w 199" name="T0"/>
                <a:gd fmla="*/ 36 h 107" name="T1"/>
                <a:gd fmla="*/ 199 w 199" name="T2"/>
                <a:gd fmla="*/ 0 h 107" name="T3"/>
                <a:gd fmla="*/ 142 w 199" name="T4"/>
                <a:gd fmla="*/ 20 h 107" name="T5"/>
                <a:gd fmla="*/ 6 w 199" name="T6"/>
                <a:gd fmla="*/ 76 h 107" name="T7"/>
                <a:gd fmla="*/ 0 w 199" name="T8"/>
                <a:gd fmla="*/ 107 h 107" name="T9"/>
                <a:gd fmla="*/ 138 w 199" name="T10"/>
                <a:gd fmla="*/ 36 h 107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07" w="199">
                  <a:moveTo>
                    <a:pt x="138" y="36"/>
                  </a:moveTo>
                  <a:cubicBezTo>
                    <a:pt x="159" y="26"/>
                    <a:pt x="179" y="13"/>
                    <a:pt x="199" y="0"/>
                  </a:cubicBezTo>
                  <a:cubicBezTo>
                    <a:pt x="180" y="8"/>
                    <a:pt x="161" y="14"/>
                    <a:pt x="142" y="20"/>
                  </a:cubicBezTo>
                  <a:cubicBezTo>
                    <a:pt x="95" y="35"/>
                    <a:pt x="48" y="49"/>
                    <a:pt x="6" y="76"/>
                  </a:cubicBezTo>
                  <a:cubicBezTo>
                    <a:pt x="4" y="86"/>
                    <a:pt x="3" y="97"/>
                    <a:pt x="0" y="107"/>
                  </a:cubicBezTo>
                  <a:cubicBezTo>
                    <a:pt x="46" y="84"/>
                    <a:pt x="92" y="60"/>
                    <a:pt x="138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16" name="Freeform 216">
              <a:extLst>
                <a:ext uri="{FF2B5EF4-FFF2-40B4-BE49-F238E27FC236}">
                  <a16:creationId xmlns:a16="http://schemas.microsoft.com/office/drawing/2014/main" id="{6E91E300-2CAC-4EEA-82A3-B4CD5DC5B959}"/>
                </a:ext>
              </a:extLst>
            </p:cNvPr>
            <p:cNvSpPr/>
            <p:nvPr/>
          </p:nvSpPr>
          <p:spPr bwMode="auto">
            <a:xfrm>
              <a:off x="9073101" y="1308222"/>
              <a:ext cx="518536" cy="520253"/>
            </a:xfrm>
            <a:custGeom>
              <a:gdLst>
                <a:gd fmla="*/ 285 w 496" name="T0"/>
                <a:gd fmla="*/ 264 h 501" name="T1"/>
                <a:gd fmla="*/ 208 w 496" name="T2"/>
                <a:gd fmla="*/ 364 h 501" name="T3"/>
                <a:gd fmla="*/ 131 w 496" name="T4"/>
                <a:gd fmla="*/ 447 h 501" name="T5"/>
                <a:gd fmla="*/ 49 w 496" name="T6"/>
                <a:gd fmla="*/ 486 h 501" name="T7"/>
                <a:gd fmla="*/ 0 w 496" name="T8"/>
                <a:gd fmla="*/ 498 h 501" name="T9"/>
                <a:gd fmla="*/ 45 w 496" name="T10"/>
                <a:gd fmla="*/ 500 h 501" name="T11"/>
                <a:gd fmla="*/ 67 w 496" name="T12"/>
                <a:gd fmla="*/ 501 h 501" name="T13"/>
                <a:gd fmla="*/ 143 w 496" name="T14"/>
                <a:gd fmla="*/ 482 h 501" name="T15"/>
                <a:gd fmla="*/ 225 w 496" name="T16"/>
                <a:gd fmla="*/ 413 h 501" name="T17"/>
                <a:gd fmla="*/ 339 w 496" name="T18"/>
                <a:gd fmla="*/ 238 h 501" name="T19"/>
                <a:gd fmla="*/ 456 w 496" name="T20"/>
                <a:gd fmla="*/ 62 h 501" name="T21"/>
                <a:gd fmla="*/ 496 w 496" name="T22"/>
                <a:gd fmla="*/ 0 h 501" name="T23"/>
                <a:gd fmla="*/ 439 w 496" name="T24"/>
                <a:gd fmla="*/ 66 h 501" name="T25"/>
                <a:gd fmla="*/ 285 w 496" name="T26"/>
                <a:gd fmla="*/ 264 h 501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501" w="496">
                  <a:moveTo>
                    <a:pt x="285" y="264"/>
                  </a:moveTo>
                  <a:cubicBezTo>
                    <a:pt x="260" y="298"/>
                    <a:pt x="235" y="332"/>
                    <a:pt x="208" y="364"/>
                  </a:cubicBezTo>
                  <a:cubicBezTo>
                    <a:pt x="185" y="393"/>
                    <a:pt x="161" y="424"/>
                    <a:pt x="131" y="447"/>
                  </a:cubicBezTo>
                  <a:cubicBezTo>
                    <a:pt x="106" y="466"/>
                    <a:pt x="79" y="480"/>
                    <a:pt x="49" y="486"/>
                  </a:cubicBezTo>
                  <a:cubicBezTo>
                    <a:pt x="33" y="490"/>
                    <a:pt x="16" y="495"/>
                    <a:pt x="0" y="498"/>
                  </a:cubicBezTo>
                  <a:cubicBezTo>
                    <a:pt x="15" y="498"/>
                    <a:pt x="30" y="499"/>
                    <a:pt x="45" y="500"/>
                  </a:cubicBezTo>
                  <a:cubicBezTo>
                    <a:pt x="52" y="500"/>
                    <a:pt x="60" y="501"/>
                    <a:pt x="67" y="501"/>
                  </a:cubicBezTo>
                  <a:cubicBezTo>
                    <a:pt x="93" y="500"/>
                    <a:pt x="119" y="495"/>
                    <a:pt x="143" y="482"/>
                  </a:cubicBezTo>
                  <a:cubicBezTo>
                    <a:pt x="174" y="465"/>
                    <a:pt x="202" y="440"/>
                    <a:pt x="225" y="413"/>
                  </a:cubicBezTo>
                  <a:cubicBezTo>
                    <a:pt x="270" y="360"/>
                    <a:pt x="303" y="298"/>
                    <a:pt x="339" y="238"/>
                  </a:cubicBezTo>
                  <a:cubicBezTo>
                    <a:pt x="375" y="178"/>
                    <a:pt x="417" y="121"/>
                    <a:pt x="456" y="62"/>
                  </a:cubicBezTo>
                  <a:cubicBezTo>
                    <a:pt x="469" y="41"/>
                    <a:pt x="482" y="21"/>
                    <a:pt x="496" y="0"/>
                  </a:cubicBezTo>
                  <a:cubicBezTo>
                    <a:pt x="477" y="22"/>
                    <a:pt x="458" y="44"/>
                    <a:pt x="439" y="66"/>
                  </a:cubicBezTo>
                  <a:cubicBezTo>
                    <a:pt x="384" y="129"/>
                    <a:pt x="334" y="196"/>
                    <a:pt x="285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17" name="Freeform 217">
              <a:extLst>
                <a:ext uri="{FF2B5EF4-FFF2-40B4-BE49-F238E27FC236}">
                  <a16:creationId xmlns:a16="http://schemas.microsoft.com/office/drawing/2014/main" id="{F86D383E-8064-4097-BEC9-43699356D471}"/>
                </a:ext>
              </a:extLst>
            </p:cNvPr>
            <p:cNvSpPr/>
            <p:nvPr/>
          </p:nvSpPr>
          <p:spPr bwMode="auto">
            <a:xfrm>
              <a:off x="8806966" y="1883418"/>
              <a:ext cx="528838" cy="187154"/>
            </a:xfrm>
            <a:custGeom>
              <a:gdLst>
                <a:gd fmla="*/ 4 w 505" name="T0"/>
                <a:gd fmla="*/ 0 h 180" name="T1"/>
                <a:gd fmla="*/ 0 w 505" name="T2"/>
                <a:gd fmla="*/ 2 h 180" name="T3"/>
                <a:gd fmla="*/ 272 w 505" name="T4"/>
                <a:gd fmla="*/ 84 h 180" name="T5"/>
                <a:gd fmla="*/ 425 w 505" name="T6"/>
                <a:gd fmla="*/ 123 h 180" name="T7"/>
                <a:gd fmla="*/ 505 w 505" name="T8"/>
                <a:gd fmla="*/ 180 h 180" name="T9"/>
                <a:gd fmla="*/ 426 w 505" name="T10"/>
                <a:gd fmla="*/ 109 h 180" name="T11"/>
                <a:gd fmla="*/ 335 w 505" name="T12"/>
                <a:gd fmla="*/ 68 h 180" name="T13"/>
                <a:gd fmla="*/ 273 w 505" name="T14"/>
                <a:gd fmla="*/ 60 h 180" name="T15"/>
                <a:gd fmla="*/ 120 w 505" name="T16"/>
                <a:gd fmla="*/ 46 h 180" name="T17"/>
                <a:gd fmla="*/ 6 w 505" name="T18"/>
                <a:gd fmla="*/ 1 h 180" name="T19"/>
                <a:gd fmla="*/ 6 w 505" name="T20"/>
                <a:gd fmla="*/ 0 h 180" name="T21"/>
                <a:gd fmla="*/ 4 w 505" name="T22"/>
                <a:gd fmla="*/ 0 h 180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180" w="505">
                  <a:moveTo>
                    <a:pt x="4" y="0"/>
                  </a:moveTo>
                  <a:cubicBezTo>
                    <a:pt x="3" y="1"/>
                    <a:pt x="2" y="1"/>
                    <a:pt x="0" y="2"/>
                  </a:cubicBezTo>
                  <a:cubicBezTo>
                    <a:pt x="65" y="84"/>
                    <a:pt x="176" y="84"/>
                    <a:pt x="272" y="84"/>
                  </a:cubicBezTo>
                  <a:cubicBezTo>
                    <a:pt x="327" y="84"/>
                    <a:pt x="377" y="96"/>
                    <a:pt x="425" y="123"/>
                  </a:cubicBezTo>
                  <a:cubicBezTo>
                    <a:pt x="453" y="140"/>
                    <a:pt x="480" y="159"/>
                    <a:pt x="505" y="180"/>
                  </a:cubicBezTo>
                  <a:cubicBezTo>
                    <a:pt x="480" y="154"/>
                    <a:pt x="455" y="129"/>
                    <a:pt x="426" y="109"/>
                  </a:cubicBezTo>
                  <a:cubicBezTo>
                    <a:pt x="399" y="89"/>
                    <a:pt x="368" y="74"/>
                    <a:pt x="335" y="68"/>
                  </a:cubicBezTo>
                  <a:cubicBezTo>
                    <a:pt x="314" y="64"/>
                    <a:pt x="294" y="62"/>
                    <a:pt x="273" y="60"/>
                  </a:cubicBezTo>
                  <a:cubicBezTo>
                    <a:pt x="222" y="57"/>
                    <a:pt x="171" y="54"/>
                    <a:pt x="120" y="46"/>
                  </a:cubicBezTo>
                  <a:cubicBezTo>
                    <a:pt x="82" y="39"/>
                    <a:pt x="34" y="31"/>
                    <a:pt x="6" y="1"/>
                  </a:cubicBezTo>
                  <a:cubicBezTo>
                    <a:pt x="6" y="1"/>
                    <a:pt x="6" y="0"/>
                    <a:pt x="6" y="0"/>
                  </a:cubicBezTo>
                  <a:cubicBezTo>
                    <a:pt x="5" y="0"/>
                    <a:pt x="5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18" name="Freeform 218">
              <a:extLst>
                <a:ext uri="{FF2B5EF4-FFF2-40B4-BE49-F238E27FC236}">
                  <a16:creationId xmlns:a16="http://schemas.microsoft.com/office/drawing/2014/main" id="{8F9AA163-CEE1-4977-95FB-00AFBD825DBF}"/>
                </a:ext>
              </a:extLst>
            </p:cNvPr>
            <p:cNvSpPr/>
            <p:nvPr/>
          </p:nvSpPr>
          <p:spPr bwMode="auto">
            <a:xfrm>
              <a:off x="8861910" y="1133087"/>
              <a:ext cx="283307" cy="726294"/>
            </a:xfrm>
            <a:custGeom>
              <a:gdLst>
                <a:gd fmla="*/ 93 w 270" name="T0"/>
                <a:gd fmla="*/ 663 h 698" name="T1"/>
                <a:gd fmla="*/ 245 w 270" name="T2"/>
                <a:gd fmla="*/ 463 h 698" name="T3"/>
                <a:gd fmla="*/ 246 w 270" name="T4"/>
                <a:gd fmla="*/ 459 h 698" name="T5"/>
                <a:gd fmla="*/ 171 w 270" name="T6"/>
                <a:gd fmla="*/ 130 h 698" name="T7"/>
                <a:gd fmla="*/ 145 w 270" name="T8"/>
                <a:gd fmla="*/ 101 h 698" name="T9"/>
                <a:gd fmla="*/ 142 w 270" name="T10"/>
                <a:gd fmla="*/ 100 h 698" name="T11"/>
                <a:gd fmla="*/ 142 w 270" name="T12"/>
                <a:gd fmla="*/ 98 h 698" name="T13"/>
                <a:gd fmla="*/ 102 w 270" name="T14"/>
                <a:gd fmla="*/ 62 h 698" name="T15"/>
                <a:gd fmla="*/ 34 w 270" name="T16"/>
                <a:gd fmla="*/ 16 h 698" name="T17"/>
                <a:gd fmla="*/ 3 w 270" name="T18"/>
                <a:gd fmla="*/ 0 h 698" name="T19"/>
                <a:gd fmla="*/ 39 w 270" name="T20"/>
                <a:gd fmla="*/ 28 h 698" name="T21"/>
                <a:gd fmla="*/ 115 w 270" name="T22"/>
                <a:gd fmla="*/ 104 h 698" name="T23"/>
                <a:gd fmla="*/ 181 w 270" name="T24"/>
                <a:gd fmla="*/ 194 h 698" name="T25"/>
                <a:gd fmla="*/ 216 w 270" name="T26"/>
                <a:gd fmla="*/ 417 h 698" name="T27"/>
                <a:gd fmla="*/ 0 w 270" name="T28"/>
                <a:gd fmla="*/ 698 h 698" name="T29"/>
                <a:gd fmla="*/ 31 w 270" name="T30"/>
                <a:gd fmla="*/ 694 h 698" name="T31"/>
                <a:gd fmla="*/ 45 w 270" name="T32"/>
                <a:gd fmla="*/ 689 h 698" name="T33"/>
                <a:gd fmla="*/ 45 w 270" name="T34"/>
                <a:gd fmla="*/ 688 h 698" name="T35"/>
                <a:gd fmla="*/ 93 w 270" name="T36"/>
                <a:gd fmla="*/ 663 h 698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698" w="270">
                  <a:moveTo>
                    <a:pt x="93" y="663"/>
                  </a:moveTo>
                  <a:cubicBezTo>
                    <a:pt x="166" y="617"/>
                    <a:pt x="222" y="546"/>
                    <a:pt x="245" y="463"/>
                  </a:cubicBezTo>
                  <a:cubicBezTo>
                    <a:pt x="246" y="462"/>
                    <a:pt x="246" y="460"/>
                    <a:pt x="246" y="459"/>
                  </a:cubicBezTo>
                  <a:cubicBezTo>
                    <a:pt x="270" y="345"/>
                    <a:pt x="242" y="222"/>
                    <a:pt x="171" y="130"/>
                  </a:cubicBezTo>
                  <a:cubicBezTo>
                    <a:pt x="163" y="120"/>
                    <a:pt x="154" y="111"/>
                    <a:pt x="145" y="101"/>
                  </a:cubicBezTo>
                  <a:cubicBezTo>
                    <a:pt x="144" y="101"/>
                    <a:pt x="142" y="101"/>
                    <a:pt x="142" y="100"/>
                  </a:cubicBezTo>
                  <a:cubicBezTo>
                    <a:pt x="142" y="99"/>
                    <a:pt x="142" y="99"/>
                    <a:pt x="142" y="98"/>
                  </a:cubicBezTo>
                  <a:cubicBezTo>
                    <a:pt x="129" y="85"/>
                    <a:pt x="116" y="73"/>
                    <a:pt x="102" y="62"/>
                  </a:cubicBezTo>
                  <a:cubicBezTo>
                    <a:pt x="80" y="44"/>
                    <a:pt x="58" y="29"/>
                    <a:pt x="34" y="16"/>
                  </a:cubicBezTo>
                  <a:cubicBezTo>
                    <a:pt x="24" y="10"/>
                    <a:pt x="13" y="5"/>
                    <a:pt x="3" y="0"/>
                  </a:cubicBezTo>
                  <a:cubicBezTo>
                    <a:pt x="15" y="9"/>
                    <a:pt x="27" y="18"/>
                    <a:pt x="39" y="28"/>
                  </a:cubicBezTo>
                  <a:cubicBezTo>
                    <a:pt x="66" y="51"/>
                    <a:pt x="91" y="77"/>
                    <a:pt x="115" y="104"/>
                  </a:cubicBezTo>
                  <a:cubicBezTo>
                    <a:pt x="140" y="131"/>
                    <a:pt x="164" y="161"/>
                    <a:pt x="181" y="194"/>
                  </a:cubicBezTo>
                  <a:cubicBezTo>
                    <a:pt x="217" y="263"/>
                    <a:pt x="232" y="341"/>
                    <a:pt x="216" y="417"/>
                  </a:cubicBezTo>
                  <a:cubicBezTo>
                    <a:pt x="191" y="537"/>
                    <a:pt x="109" y="643"/>
                    <a:pt x="0" y="698"/>
                  </a:cubicBezTo>
                  <a:cubicBezTo>
                    <a:pt x="11" y="696"/>
                    <a:pt x="21" y="695"/>
                    <a:pt x="31" y="694"/>
                  </a:cubicBezTo>
                  <a:cubicBezTo>
                    <a:pt x="36" y="692"/>
                    <a:pt x="41" y="691"/>
                    <a:pt x="45" y="689"/>
                  </a:cubicBezTo>
                  <a:cubicBezTo>
                    <a:pt x="45" y="688"/>
                    <a:pt x="45" y="688"/>
                    <a:pt x="45" y="688"/>
                  </a:cubicBezTo>
                  <a:lnTo>
                    <a:pt x="93" y="6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19" name="Freeform 219">
              <a:extLst>
                <a:ext uri="{FF2B5EF4-FFF2-40B4-BE49-F238E27FC236}">
                  <a16:creationId xmlns:a16="http://schemas.microsoft.com/office/drawing/2014/main" id="{F2CB270A-FC3D-4813-BB46-8DAD05AEC9C5}"/>
                </a:ext>
              </a:extLst>
            </p:cNvPr>
            <p:cNvSpPr/>
            <p:nvPr/>
          </p:nvSpPr>
          <p:spPr bwMode="auto">
            <a:xfrm>
              <a:off x="8970081" y="1809588"/>
              <a:ext cx="61812" cy="17170"/>
            </a:xfrm>
            <a:custGeom>
              <a:gdLst>
                <a:gd fmla="*/ 38 w 59" name="T0"/>
                <a:gd fmla="*/ 6 h 17" name="T1"/>
                <a:gd fmla="*/ 6 w 59" name="T2"/>
                <a:gd fmla="*/ 13 h 17" name="T3"/>
                <a:gd fmla="*/ 0 w 59" name="T4"/>
                <a:gd fmla="*/ 17 h 17" name="T5"/>
                <a:gd fmla="*/ 33 w 59" name="T6"/>
                <a:gd fmla="*/ 14 h 17" name="T7"/>
                <a:gd fmla="*/ 59 w 59" name="T8"/>
                <a:gd fmla="*/ 0 h 17" name="T9"/>
                <a:gd fmla="*/ 38 w 59" name="T10"/>
                <a:gd fmla="*/ 6 h 17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7" w="59">
                  <a:moveTo>
                    <a:pt x="38" y="6"/>
                  </a:moveTo>
                  <a:cubicBezTo>
                    <a:pt x="29" y="9"/>
                    <a:pt x="17" y="11"/>
                    <a:pt x="6" y="13"/>
                  </a:cubicBezTo>
                  <a:cubicBezTo>
                    <a:pt x="4" y="15"/>
                    <a:pt x="2" y="16"/>
                    <a:pt x="0" y="17"/>
                  </a:cubicBezTo>
                  <a:cubicBezTo>
                    <a:pt x="11" y="16"/>
                    <a:pt x="22" y="15"/>
                    <a:pt x="33" y="14"/>
                  </a:cubicBezTo>
                  <a:cubicBezTo>
                    <a:pt x="42" y="10"/>
                    <a:pt x="50" y="5"/>
                    <a:pt x="59" y="0"/>
                  </a:cubicBezTo>
                  <a:cubicBezTo>
                    <a:pt x="52" y="2"/>
                    <a:pt x="45" y="5"/>
                    <a:pt x="38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20" name="Freeform 220">
              <a:extLst>
                <a:ext uri="{FF2B5EF4-FFF2-40B4-BE49-F238E27FC236}">
                  <a16:creationId xmlns:a16="http://schemas.microsoft.com/office/drawing/2014/main" id="{EAD85D40-0F45-42CC-8336-DBD1D89F2A42}"/>
                </a:ext>
              </a:extLst>
            </p:cNvPr>
            <p:cNvSpPr/>
            <p:nvPr/>
          </p:nvSpPr>
          <p:spPr bwMode="auto">
            <a:xfrm>
              <a:off x="9548712" y="1194900"/>
              <a:ext cx="109888" cy="84134"/>
            </a:xfrm>
            <a:custGeom>
              <a:gdLst>
                <a:gd fmla="*/ 0 w 106" name="T0"/>
                <a:gd fmla="*/ 81 h 81" name="T1"/>
                <a:gd fmla="*/ 106 w 106" name="T2"/>
                <a:gd fmla="*/ 0 h 81" name="T3"/>
                <a:gd fmla="*/ 0 w 106" name="T4"/>
                <a:gd fmla="*/ 81 h 81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81" w="105">
                  <a:moveTo>
                    <a:pt x="0" y="81"/>
                  </a:moveTo>
                  <a:cubicBezTo>
                    <a:pt x="35" y="54"/>
                    <a:pt x="72" y="28"/>
                    <a:pt x="106" y="0"/>
                  </a:cubicBezTo>
                  <a:cubicBezTo>
                    <a:pt x="70" y="26"/>
                    <a:pt x="35" y="53"/>
                    <a:pt x="0" y="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21" name="Freeform 221">
              <a:extLst>
                <a:ext uri="{FF2B5EF4-FFF2-40B4-BE49-F238E27FC236}">
                  <a16:creationId xmlns:a16="http://schemas.microsoft.com/office/drawing/2014/main" id="{573DBE50-9DA8-48E5-A706-DE996FC5EE7C}"/>
                </a:ext>
              </a:extLst>
            </p:cNvPr>
            <p:cNvSpPr/>
            <p:nvPr/>
          </p:nvSpPr>
          <p:spPr bwMode="auto">
            <a:xfrm>
              <a:off x="9402766" y="1186314"/>
              <a:ext cx="257551" cy="207758"/>
            </a:xfrm>
            <a:custGeom>
              <a:gdLst>
                <a:gd fmla="*/ 13 w 247" name="T0"/>
                <a:gd fmla="*/ 156 h 199" name="T1"/>
                <a:gd fmla="*/ 0 w 247" name="T2"/>
                <a:gd fmla="*/ 199 h 199" name="T3"/>
                <a:gd fmla="*/ 39 w 247" name="T4"/>
                <a:gd fmla="*/ 164 h 199" name="T5"/>
                <a:gd fmla="*/ 126 w 247" name="T6"/>
                <a:gd fmla="*/ 93 h 199" name="T7"/>
                <a:gd fmla="*/ 247 w 247" name="T8"/>
                <a:gd fmla="*/ 0 h 199" name="T9"/>
                <a:gd fmla="*/ 246 w 247" name="T10"/>
                <a:gd fmla="*/ 1 h 199" name="T11"/>
                <a:gd fmla="*/ 195 w 247" name="T12"/>
                <a:gd fmla="*/ 34 h 199" name="T13"/>
                <a:gd fmla="*/ 13 w 247" name="T14"/>
                <a:gd fmla="*/ 156 h 199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99" w="246">
                  <a:moveTo>
                    <a:pt x="13" y="156"/>
                  </a:moveTo>
                  <a:cubicBezTo>
                    <a:pt x="9" y="171"/>
                    <a:pt x="4" y="185"/>
                    <a:pt x="0" y="199"/>
                  </a:cubicBezTo>
                  <a:cubicBezTo>
                    <a:pt x="12" y="187"/>
                    <a:pt x="26" y="175"/>
                    <a:pt x="39" y="164"/>
                  </a:cubicBezTo>
                  <a:cubicBezTo>
                    <a:pt x="68" y="140"/>
                    <a:pt x="97" y="117"/>
                    <a:pt x="126" y="93"/>
                  </a:cubicBezTo>
                  <a:cubicBezTo>
                    <a:pt x="166" y="62"/>
                    <a:pt x="206" y="31"/>
                    <a:pt x="247" y="0"/>
                  </a:cubicBezTo>
                  <a:cubicBezTo>
                    <a:pt x="246" y="0"/>
                    <a:pt x="246" y="1"/>
                    <a:pt x="246" y="1"/>
                  </a:cubicBezTo>
                  <a:cubicBezTo>
                    <a:pt x="229" y="12"/>
                    <a:pt x="212" y="23"/>
                    <a:pt x="195" y="34"/>
                  </a:cubicBezTo>
                  <a:cubicBezTo>
                    <a:pt x="134" y="74"/>
                    <a:pt x="73" y="115"/>
                    <a:pt x="13" y="1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22" name="Freeform 222">
              <a:extLst>
                <a:ext uri="{FF2B5EF4-FFF2-40B4-BE49-F238E27FC236}">
                  <a16:creationId xmlns:a16="http://schemas.microsoft.com/office/drawing/2014/main" id="{C82EBFF2-9991-4368-9180-4A29A6D0CE29}"/>
                </a:ext>
              </a:extLst>
            </p:cNvPr>
            <p:cNvSpPr/>
            <p:nvPr/>
          </p:nvSpPr>
          <p:spPr bwMode="auto">
            <a:xfrm>
              <a:off x="8769191" y="1093596"/>
              <a:ext cx="271287" cy="788106"/>
            </a:xfrm>
            <a:custGeom>
              <a:gdLst>
                <a:gd fmla="*/ 148 w 260" name="T0"/>
                <a:gd fmla="*/ 668 h 757" name="T1"/>
                <a:gd fmla="*/ 248 w 260" name="T2"/>
                <a:gd fmla="*/ 478 h 757" name="T3"/>
                <a:gd fmla="*/ 231 w 260" name="T4"/>
                <a:gd fmla="*/ 270 h 757" name="T5"/>
                <a:gd fmla="*/ 39 w 260" name="T6"/>
                <a:gd fmla="*/ 7 h 757" name="T7"/>
                <a:gd fmla="*/ 29 w 260" name="T8"/>
                <a:gd fmla="*/ 0 h 757" name="T9"/>
                <a:gd fmla="*/ 110 w 260" name="T10"/>
                <a:gd fmla="*/ 92 h 757" name="T11"/>
                <a:gd fmla="*/ 204 w 260" name="T12"/>
                <a:gd fmla="*/ 477 h 757" name="T13"/>
                <a:gd fmla="*/ 177 w 260" name="T14"/>
                <a:gd fmla="*/ 568 h 757" name="T15"/>
                <a:gd fmla="*/ 126 w 260" name="T16"/>
                <a:gd fmla="*/ 645 h 757" name="T17"/>
                <a:gd fmla="*/ 0 w 260" name="T18"/>
                <a:gd fmla="*/ 757 h 757" name="T19"/>
                <a:gd fmla="*/ 84 w 260" name="T20"/>
                <a:gd fmla="*/ 722 h 757" name="T21"/>
                <a:gd fmla="*/ 148 w 260" name="T22"/>
                <a:gd fmla="*/ 668 h 757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757" w="260">
                  <a:moveTo>
                    <a:pt x="148" y="668"/>
                  </a:moveTo>
                  <a:cubicBezTo>
                    <a:pt x="202" y="616"/>
                    <a:pt x="235" y="551"/>
                    <a:pt x="248" y="478"/>
                  </a:cubicBezTo>
                  <a:cubicBezTo>
                    <a:pt x="260" y="408"/>
                    <a:pt x="255" y="336"/>
                    <a:pt x="231" y="270"/>
                  </a:cubicBezTo>
                  <a:cubicBezTo>
                    <a:pt x="193" y="166"/>
                    <a:pt x="120" y="81"/>
                    <a:pt x="39" y="7"/>
                  </a:cubicBezTo>
                  <a:cubicBezTo>
                    <a:pt x="36" y="5"/>
                    <a:pt x="32" y="3"/>
                    <a:pt x="29" y="0"/>
                  </a:cubicBezTo>
                  <a:cubicBezTo>
                    <a:pt x="56" y="31"/>
                    <a:pt x="85" y="60"/>
                    <a:pt x="110" y="92"/>
                  </a:cubicBezTo>
                  <a:cubicBezTo>
                    <a:pt x="194" y="197"/>
                    <a:pt x="226" y="344"/>
                    <a:pt x="204" y="477"/>
                  </a:cubicBezTo>
                  <a:cubicBezTo>
                    <a:pt x="199" y="508"/>
                    <a:pt x="190" y="539"/>
                    <a:pt x="177" y="568"/>
                  </a:cubicBezTo>
                  <a:cubicBezTo>
                    <a:pt x="163" y="596"/>
                    <a:pt x="145" y="620"/>
                    <a:pt x="126" y="645"/>
                  </a:cubicBezTo>
                  <a:cubicBezTo>
                    <a:pt x="93" y="688"/>
                    <a:pt x="54" y="738"/>
                    <a:pt x="0" y="757"/>
                  </a:cubicBezTo>
                  <a:cubicBezTo>
                    <a:pt x="31" y="753"/>
                    <a:pt x="59" y="742"/>
                    <a:pt x="84" y="722"/>
                  </a:cubicBezTo>
                  <a:cubicBezTo>
                    <a:pt x="106" y="705"/>
                    <a:pt x="128" y="687"/>
                    <a:pt x="148" y="6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23" name="Freeform 223">
              <a:extLst>
                <a:ext uri="{FF2B5EF4-FFF2-40B4-BE49-F238E27FC236}">
                  <a16:creationId xmlns:a16="http://schemas.microsoft.com/office/drawing/2014/main" id="{B3D12D6A-967A-4EA9-A788-936930BFCB5E}"/>
                </a:ext>
              </a:extLst>
            </p:cNvPr>
            <p:cNvSpPr/>
            <p:nvPr/>
          </p:nvSpPr>
          <p:spPr bwMode="auto">
            <a:xfrm>
              <a:off x="9224198" y="707270"/>
              <a:ext cx="154531" cy="250683"/>
            </a:xfrm>
            <a:custGeom>
              <a:gdLst>
                <a:gd fmla="*/ 0 w 148" name="T0"/>
                <a:gd fmla="*/ 241 h 241" name="T1"/>
                <a:gd fmla="*/ 36 w 148" name="T2"/>
                <a:gd fmla="*/ 223 h 241" name="T3"/>
                <a:gd fmla="*/ 36 w 148" name="T4"/>
                <a:gd fmla="*/ 222 h 241" name="T5"/>
                <a:gd fmla="*/ 148 w 148" name="T6"/>
                <a:gd fmla="*/ 0 h 241" name="T7"/>
                <a:gd fmla="*/ 88 w 148" name="T8"/>
                <a:gd fmla="*/ 120 h 241" name="T9"/>
                <a:gd fmla="*/ 0 w 148" name="T10"/>
                <a:gd fmla="*/ 241 h 24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41" w="148">
                  <a:moveTo>
                    <a:pt x="0" y="241"/>
                  </a:moveTo>
                  <a:cubicBezTo>
                    <a:pt x="12" y="235"/>
                    <a:pt x="24" y="230"/>
                    <a:pt x="36" y="223"/>
                  </a:cubicBezTo>
                  <a:cubicBezTo>
                    <a:pt x="36" y="223"/>
                    <a:pt x="36" y="223"/>
                    <a:pt x="36" y="222"/>
                  </a:cubicBezTo>
                  <a:cubicBezTo>
                    <a:pt x="94" y="161"/>
                    <a:pt x="126" y="80"/>
                    <a:pt x="148" y="0"/>
                  </a:cubicBezTo>
                  <a:cubicBezTo>
                    <a:pt x="130" y="41"/>
                    <a:pt x="110" y="81"/>
                    <a:pt x="88" y="120"/>
                  </a:cubicBezTo>
                  <a:cubicBezTo>
                    <a:pt x="63" y="163"/>
                    <a:pt x="35" y="205"/>
                    <a:pt x="0" y="2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24" name="Freeform 224">
              <a:extLst>
                <a:ext uri="{FF2B5EF4-FFF2-40B4-BE49-F238E27FC236}">
                  <a16:creationId xmlns:a16="http://schemas.microsoft.com/office/drawing/2014/main" id="{7A0EF735-D698-4B26-9C58-0101194437F6}"/>
                </a:ext>
              </a:extLst>
            </p:cNvPr>
            <p:cNvSpPr/>
            <p:nvPr/>
          </p:nvSpPr>
          <p:spPr bwMode="auto">
            <a:xfrm flipH="1">
              <a:off x="8770908" y="1888570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25" name="Freeform 225">
              <a:extLst>
                <a:ext uri="{FF2B5EF4-FFF2-40B4-BE49-F238E27FC236}">
                  <a16:creationId xmlns:a16="http://schemas.microsoft.com/office/drawing/2014/main" id="{47A81D22-C641-4DCC-A875-FAA110D3FEAD}"/>
                </a:ext>
              </a:extLst>
            </p:cNvPr>
            <p:cNvSpPr/>
            <p:nvPr/>
          </p:nvSpPr>
          <p:spPr bwMode="auto">
            <a:xfrm>
              <a:off x="7958764" y="1040369"/>
              <a:ext cx="455007" cy="776087"/>
            </a:xfrm>
            <a:custGeom>
              <a:gdLst>
                <a:gd fmla="*/ 61 w 435" name="T0"/>
                <a:gd fmla="*/ 400 h 745" name="T1"/>
                <a:gd fmla="*/ 170 w 435" name="T2"/>
                <a:gd fmla="*/ 584 h 745" name="T3"/>
                <a:gd fmla="*/ 340 w 435" name="T4"/>
                <a:gd fmla="*/ 719 h 745" name="T5"/>
                <a:gd fmla="*/ 435 w 435" name="T6"/>
                <a:gd fmla="*/ 745 h 745" name="T7"/>
                <a:gd fmla="*/ 313 w 435" name="T8"/>
                <a:gd fmla="*/ 698 h 745" name="T9"/>
                <a:gd fmla="*/ 159 w 435" name="T10"/>
                <a:gd fmla="*/ 547 h 745" name="T11"/>
                <a:gd fmla="*/ 47 w 435" name="T12"/>
                <a:gd fmla="*/ 332 h 745" name="T13"/>
                <a:gd fmla="*/ 19 w 435" name="T14"/>
                <a:gd fmla="*/ 210 h 745" name="T15"/>
                <a:gd fmla="*/ 10 w 435" name="T16"/>
                <a:gd fmla="*/ 78 h 745" name="T17"/>
                <a:gd fmla="*/ 0 w 435" name="T18"/>
                <a:gd fmla="*/ 0 h 745" name="T19"/>
                <a:gd fmla="*/ 6 w 435" name="T20"/>
                <a:gd fmla="*/ 171 h 745" name="T21"/>
                <a:gd fmla="*/ 25 w 435" name="T22"/>
                <a:gd fmla="*/ 296 h 745" name="T23"/>
                <a:gd fmla="*/ 61 w 435" name="T24"/>
                <a:gd fmla="*/ 400 h 745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745" w="435">
                  <a:moveTo>
                    <a:pt x="61" y="400"/>
                  </a:moveTo>
                  <a:cubicBezTo>
                    <a:pt x="89" y="466"/>
                    <a:pt x="124" y="529"/>
                    <a:pt x="170" y="584"/>
                  </a:cubicBezTo>
                  <a:cubicBezTo>
                    <a:pt x="217" y="640"/>
                    <a:pt x="274" y="688"/>
                    <a:pt x="340" y="719"/>
                  </a:cubicBezTo>
                  <a:cubicBezTo>
                    <a:pt x="370" y="733"/>
                    <a:pt x="402" y="740"/>
                    <a:pt x="435" y="745"/>
                  </a:cubicBezTo>
                  <a:cubicBezTo>
                    <a:pt x="393" y="734"/>
                    <a:pt x="351" y="718"/>
                    <a:pt x="313" y="698"/>
                  </a:cubicBezTo>
                  <a:cubicBezTo>
                    <a:pt x="249" y="663"/>
                    <a:pt x="197" y="609"/>
                    <a:pt x="159" y="547"/>
                  </a:cubicBezTo>
                  <a:cubicBezTo>
                    <a:pt x="117" y="478"/>
                    <a:pt x="73" y="409"/>
                    <a:pt x="47" y="332"/>
                  </a:cubicBezTo>
                  <a:cubicBezTo>
                    <a:pt x="34" y="293"/>
                    <a:pt x="23" y="252"/>
                    <a:pt x="19" y="210"/>
                  </a:cubicBezTo>
                  <a:cubicBezTo>
                    <a:pt x="14" y="166"/>
                    <a:pt x="13" y="122"/>
                    <a:pt x="10" y="78"/>
                  </a:cubicBezTo>
                  <a:cubicBezTo>
                    <a:pt x="8" y="52"/>
                    <a:pt x="5" y="26"/>
                    <a:pt x="0" y="0"/>
                  </a:cubicBezTo>
                  <a:cubicBezTo>
                    <a:pt x="5" y="57"/>
                    <a:pt x="3" y="114"/>
                    <a:pt x="6" y="171"/>
                  </a:cubicBezTo>
                  <a:cubicBezTo>
                    <a:pt x="8" y="213"/>
                    <a:pt x="13" y="256"/>
                    <a:pt x="25" y="296"/>
                  </a:cubicBezTo>
                  <a:cubicBezTo>
                    <a:pt x="35" y="331"/>
                    <a:pt x="47" y="366"/>
                    <a:pt x="61" y="4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26" name="Freeform 226">
              <a:extLst>
                <a:ext uri="{FF2B5EF4-FFF2-40B4-BE49-F238E27FC236}">
                  <a16:creationId xmlns:a16="http://schemas.microsoft.com/office/drawing/2014/main" id="{E3B292E6-4D9A-484C-B136-44A1BECE0281}"/>
                </a:ext>
              </a:extLst>
            </p:cNvPr>
            <p:cNvSpPr/>
            <p:nvPr/>
          </p:nvSpPr>
          <p:spPr bwMode="auto">
            <a:xfrm>
              <a:off x="8175107" y="803422"/>
              <a:ext cx="197456" cy="230079"/>
            </a:xfrm>
            <a:custGeom>
              <a:gdLst>
                <a:gd fmla="*/ 103 w 189" name="T0"/>
                <a:gd fmla="*/ 80 h 221" name="T1"/>
                <a:gd fmla="*/ 0 w 189" name="T2"/>
                <a:gd fmla="*/ 0 h 221" name="T3"/>
                <a:gd fmla="*/ 63 w 189" name="T4"/>
                <a:gd fmla="*/ 60 h 221" name="T5"/>
                <a:gd fmla="*/ 124 w 189" name="T6"/>
                <a:gd fmla="*/ 182 h 221" name="T7"/>
                <a:gd fmla="*/ 130 w 189" name="T8"/>
                <a:gd fmla="*/ 185 h 221" name="T9"/>
                <a:gd fmla="*/ 189 w 189" name="T10"/>
                <a:gd fmla="*/ 221 h 221" name="T11"/>
                <a:gd fmla="*/ 103 w 189" name="T12"/>
                <a:gd fmla="*/ 80 h 22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21" w="189">
                  <a:moveTo>
                    <a:pt x="103" y="80"/>
                  </a:moveTo>
                  <a:cubicBezTo>
                    <a:pt x="74" y="47"/>
                    <a:pt x="38" y="18"/>
                    <a:pt x="0" y="0"/>
                  </a:cubicBezTo>
                  <a:cubicBezTo>
                    <a:pt x="23" y="14"/>
                    <a:pt x="47" y="39"/>
                    <a:pt x="63" y="60"/>
                  </a:cubicBezTo>
                  <a:cubicBezTo>
                    <a:pt x="91" y="96"/>
                    <a:pt x="110" y="139"/>
                    <a:pt x="124" y="182"/>
                  </a:cubicBezTo>
                  <a:cubicBezTo>
                    <a:pt x="126" y="183"/>
                    <a:pt x="128" y="184"/>
                    <a:pt x="130" y="185"/>
                  </a:cubicBezTo>
                  <a:cubicBezTo>
                    <a:pt x="151" y="196"/>
                    <a:pt x="170" y="208"/>
                    <a:pt x="189" y="221"/>
                  </a:cubicBezTo>
                  <a:cubicBezTo>
                    <a:pt x="165" y="171"/>
                    <a:pt x="140" y="121"/>
                    <a:pt x="103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27" name="Freeform 227">
              <a:extLst>
                <a:ext uri="{FF2B5EF4-FFF2-40B4-BE49-F238E27FC236}">
                  <a16:creationId xmlns:a16="http://schemas.microsoft.com/office/drawing/2014/main" id="{7909A4F0-5AB6-45E7-AA75-921D633B9B95}"/>
                </a:ext>
              </a:extLst>
            </p:cNvPr>
            <p:cNvSpPr/>
            <p:nvPr/>
          </p:nvSpPr>
          <p:spPr bwMode="auto">
            <a:xfrm>
              <a:off x="8683341" y="1072992"/>
              <a:ext cx="94436" cy="808710"/>
            </a:xfrm>
            <a:custGeom>
              <a:gdLst>
                <a:gd fmla="*/ 74 w 91" name="T0"/>
                <a:gd fmla="*/ 402 h 777" name="T1"/>
                <a:gd fmla="*/ 82 w 91" name="T2"/>
                <a:gd fmla="*/ 197 h 777" name="T3"/>
                <a:gd fmla="*/ 60 w 91" name="T4"/>
                <a:gd fmla="*/ 55 h 777" name="T5"/>
                <a:gd fmla="*/ 51 w 91" name="T6"/>
                <a:gd fmla="*/ 0 h 777" name="T7"/>
                <a:gd fmla="*/ 33 w 91" name="T8"/>
                <a:gd fmla="*/ 367 h 777" name="T9"/>
                <a:gd fmla="*/ 16 w 91" name="T10"/>
                <a:gd fmla="*/ 586 h 777" name="T11"/>
                <a:gd fmla="*/ 15 w 91" name="T12"/>
                <a:gd fmla="*/ 775 h 777" name="T13"/>
                <a:gd fmla="*/ 19 w 91" name="T14"/>
                <a:gd fmla="*/ 777 h 777" name="T15"/>
                <a:gd fmla="*/ 19 w 91" name="T16"/>
                <a:gd fmla="*/ 777 h 777" name="T17"/>
                <a:gd fmla="*/ 29 w 91" name="T18"/>
                <a:gd fmla="*/ 660 h 777" name="T19"/>
                <a:gd fmla="*/ 74 w 91" name="T20"/>
                <a:gd fmla="*/ 402 h 777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777" w="91">
                  <a:moveTo>
                    <a:pt x="74" y="402"/>
                  </a:moveTo>
                  <a:cubicBezTo>
                    <a:pt x="83" y="335"/>
                    <a:pt x="91" y="265"/>
                    <a:pt x="82" y="197"/>
                  </a:cubicBezTo>
                  <a:cubicBezTo>
                    <a:pt x="77" y="150"/>
                    <a:pt x="68" y="103"/>
                    <a:pt x="60" y="55"/>
                  </a:cubicBezTo>
                  <a:cubicBezTo>
                    <a:pt x="57" y="37"/>
                    <a:pt x="54" y="19"/>
                    <a:pt x="51" y="0"/>
                  </a:cubicBezTo>
                  <a:cubicBezTo>
                    <a:pt x="63" y="122"/>
                    <a:pt x="43" y="245"/>
                    <a:pt x="33" y="367"/>
                  </a:cubicBezTo>
                  <a:cubicBezTo>
                    <a:pt x="27" y="440"/>
                    <a:pt x="22" y="513"/>
                    <a:pt x="16" y="586"/>
                  </a:cubicBezTo>
                  <a:cubicBezTo>
                    <a:pt x="11" y="647"/>
                    <a:pt x="0" y="714"/>
                    <a:pt x="15" y="775"/>
                  </a:cubicBezTo>
                  <a:cubicBezTo>
                    <a:pt x="16" y="777"/>
                    <a:pt x="18" y="777"/>
                    <a:pt x="19" y="777"/>
                  </a:cubicBezTo>
                  <a:cubicBezTo>
                    <a:pt x="19" y="777"/>
                    <a:pt x="19" y="777"/>
                    <a:pt x="19" y="777"/>
                  </a:cubicBezTo>
                  <a:cubicBezTo>
                    <a:pt x="17" y="738"/>
                    <a:pt x="21" y="699"/>
                    <a:pt x="29" y="660"/>
                  </a:cubicBezTo>
                  <a:cubicBezTo>
                    <a:pt x="48" y="575"/>
                    <a:pt x="63" y="489"/>
                    <a:pt x="74" y="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28" name="Freeform 228">
              <a:extLst>
                <a:ext uri="{FF2B5EF4-FFF2-40B4-BE49-F238E27FC236}">
                  <a16:creationId xmlns:a16="http://schemas.microsoft.com/office/drawing/2014/main" id="{DFB1344D-D846-4648-89B6-95958809D547}"/>
                </a:ext>
              </a:extLst>
            </p:cNvPr>
            <p:cNvSpPr/>
            <p:nvPr/>
          </p:nvSpPr>
          <p:spPr bwMode="auto">
            <a:xfrm>
              <a:off x="8676473" y="1886852"/>
              <a:ext cx="44642" cy="254117"/>
            </a:xfrm>
            <a:custGeom>
              <a:gdLst>
                <a:gd fmla="*/ 24 w 42" name="T0"/>
                <a:gd fmla="*/ 219 h 245" name="T1"/>
                <a:gd fmla="*/ 33 w 42" name="T2"/>
                <a:gd fmla="*/ 173 h 245" name="T3"/>
                <a:gd fmla="*/ 21 w 42" name="T4"/>
                <a:gd fmla="*/ 3 h 245" name="T5"/>
                <a:gd fmla="*/ 5 w 42" name="T6"/>
                <a:gd fmla="*/ 0 h 245" name="T7"/>
                <a:gd fmla="*/ 17 w 42" name="T8"/>
                <a:gd fmla="*/ 140 h 245" name="T9"/>
                <a:gd fmla="*/ 14 w 42" name="T10"/>
                <a:gd fmla="*/ 245 h 245" name="T11"/>
                <a:gd fmla="*/ 24 w 42" name="T12"/>
                <a:gd fmla="*/ 219 h 24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45" w="42">
                  <a:moveTo>
                    <a:pt x="24" y="219"/>
                  </a:moveTo>
                  <a:cubicBezTo>
                    <a:pt x="27" y="204"/>
                    <a:pt x="31" y="188"/>
                    <a:pt x="33" y="173"/>
                  </a:cubicBezTo>
                  <a:cubicBezTo>
                    <a:pt x="42" y="116"/>
                    <a:pt x="38" y="58"/>
                    <a:pt x="21" y="3"/>
                  </a:cubicBezTo>
                  <a:cubicBezTo>
                    <a:pt x="16" y="2"/>
                    <a:pt x="11" y="2"/>
                    <a:pt x="5" y="0"/>
                  </a:cubicBezTo>
                  <a:cubicBezTo>
                    <a:pt x="0" y="47"/>
                    <a:pt x="13" y="93"/>
                    <a:pt x="17" y="140"/>
                  </a:cubicBezTo>
                  <a:cubicBezTo>
                    <a:pt x="19" y="174"/>
                    <a:pt x="17" y="210"/>
                    <a:pt x="14" y="245"/>
                  </a:cubicBezTo>
                  <a:cubicBezTo>
                    <a:pt x="18" y="236"/>
                    <a:pt x="22" y="227"/>
                    <a:pt x="24" y="2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29" name="Freeform 229">
              <a:extLst>
                <a:ext uri="{FF2B5EF4-FFF2-40B4-BE49-F238E27FC236}">
                  <a16:creationId xmlns:a16="http://schemas.microsoft.com/office/drawing/2014/main" id="{2B7A9805-2E11-4E10-A54D-46195FD254C0}"/>
                </a:ext>
              </a:extLst>
            </p:cNvPr>
            <p:cNvSpPr/>
            <p:nvPr/>
          </p:nvSpPr>
          <p:spPr bwMode="auto">
            <a:xfrm>
              <a:off x="8480734" y="1838776"/>
              <a:ext cx="157965" cy="30906"/>
            </a:xfrm>
            <a:custGeom>
              <a:gdLst>
                <a:gd fmla="*/ 151 w 151" name="T0"/>
                <a:gd fmla="*/ 28 h 30" name="T1"/>
                <a:gd fmla="*/ 139 w 151" name="T2"/>
                <a:gd fmla="*/ 20 h 30" name="T3"/>
                <a:gd fmla="*/ 138 w 151" name="T4"/>
                <a:gd fmla="*/ 20 h 30" name="T5"/>
                <a:gd fmla="*/ 36 w 151" name="T6"/>
                <a:gd fmla="*/ 4 h 30" name="T7"/>
                <a:gd fmla="*/ 0 w 151" name="T8"/>
                <a:gd fmla="*/ 0 h 30" name="T9"/>
                <a:gd fmla="*/ 31 w 151" name="T10"/>
                <a:gd fmla="*/ 14 h 30" name="T11"/>
                <a:gd fmla="*/ 151 w 151" name="T12"/>
                <a:gd fmla="*/ 28 h 30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0" w="151">
                  <a:moveTo>
                    <a:pt x="151" y="28"/>
                  </a:moveTo>
                  <a:cubicBezTo>
                    <a:pt x="147" y="25"/>
                    <a:pt x="143" y="23"/>
                    <a:pt x="139" y="20"/>
                  </a:cubicBezTo>
                  <a:cubicBezTo>
                    <a:pt x="139" y="20"/>
                    <a:pt x="138" y="20"/>
                    <a:pt x="138" y="20"/>
                  </a:cubicBezTo>
                  <a:cubicBezTo>
                    <a:pt x="105" y="28"/>
                    <a:pt x="69" y="17"/>
                    <a:pt x="36" y="4"/>
                  </a:cubicBezTo>
                  <a:cubicBezTo>
                    <a:pt x="24" y="3"/>
                    <a:pt x="12" y="1"/>
                    <a:pt x="0" y="0"/>
                  </a:cubicBezTo>
                  <a:cubicBezTo>
                    <a:pt x="10" y="5"/>
                    <a:pt x="20" y="10"/>
                    <a:pt x="31" y="14"/>
                  </a:cubicBezTo>
                  <a:cubicBezTo>
                    <a:pt x="69" y="29"/>
                    <a:pt x="111" y="30"/>
                    <a:pt x="151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30" name="Freeform 230">
              <a:extLst>
                <a:ext uri="{FF2B5EF4-FFF2-40B4-BE49-F238E27FC236}">
                  <a16:creationId xmlns:a16="http://schemas.microsoft.com/office/drawing/2014/main" id="{23F2C5DB-14D9-45A1-B01F-F604F3C2198D}"/>
                </a:ext>
              </a:extLst>
            </p:cNvPr>
            <p:cNvSpPr/>
            <p:nvPr/>
          </p:nvSpPr>
          <p:spPr bwMode="auto">
            <a:xfrm>
              <a:off x="8705662" y="1069558"/>
              <a:ext cx="140795" cy="812144"/>
            </a:xfrm>
            <a:custGeom>
              <a:gdLst>
                <a:gd fmla="*/ 69 w 134" name="T0"/>
                <a:gd fmla="*/ 608 h 780" name="T1"/>
                <a:gd fmla="*/ 127 w 134" name="T2"/>
                <a:gd fmla="*/ 383 h 780" name="T3"/>
                <a:gd fmla="*/ 96 w 134" name="T4"/>
                <a:gd fmla="*/ 153 h 780" name="T5"/>
                <a:gd fmla="*/ 34 w 134" name="T6"/>
                <a:gd fmla="*/ 0 h 780" name="T7"/>
                <a:gd fmla="*/ 57 w 134" name="T8"/>
                <a:gd fmla="*/ 134 h 780" name="T9"/>
                <a:gd fmla="*/ 68 w 134" name="T10"/>
                <a:gd fmla="*/ 273 h 780" name="T11"/>
                <a:gd fmla="*/ 39 w 134" name="T12"/>
                <a:gd fmla="*/ 525 h 780" name="T13"/>
                <a:gd fmla="*/ 15 w 134" name="T14"/>
                <a:gd fmla="*/ 651 h 780" name="T15"/>
                <a:gd fmla="*/ 3 w 134" name="T16"/>
                <a:gd fmla="*/ 780 h 780" name="T17"/>
                <a:gd fmla="*/ 5 w 134" name="T18"/>
                <a:gd fmla="*/ 780 h 780" name="T19"/>
                <a:gd fmla="*/ 25 w 134" name="T20"/>
                <a:gd fmla="*/ 706 h 780" name="T21"/>
                <a:gd fmla="*/ 69 w 134" name="T22"/>
                <a:gd fmla="*/ 608 h 780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780" w="134">
                  <a:moveTo>
                    <a:pt x="69" y="608"/>
                  </a:moveTo>
                  <a:cubicBezTo>
                    <a:pt x="97" y="536"/>
                    <a:pt x="120" y="461"/>
                    <a:pt x="127" y="383"/>
                  </a:cubicBezTo>
                  <a:cubicBezTo>
                    <a:pt x="134" y="304"/>
                    <a:pt x="123" y="227"/>
                    <a:pt x="96" y="153"/>
                  </a:cubicBezTo>
                  <a:cubicBezTo>
                    <a:pt x="78" y="101"/>
                    <a:pt x="55" y="51"/>
                    <a:pt x="34" y="0"/>
                  </a:cubicBezTo>
                  <a:cubicBezTo>
                    <a:pt x="42" y="45"/>
                    <a:pt x="50" y="89"/>
                    <a:pt x="57" y="134"/>
                  </a:cubicBezTo>
                  <a:cubicBezTo>
                    <a:pt x="65" y="181"/>
                    <a:pt x="70" y="225"/>
                    <a:pt x="68" y="273"/>
                  </a:cubicBezTo>
                  <a:cubicBezTo>
                    <a:pt x="66" y="358"/>
                    <a:pt x="54" y="441"/>
                    <a:pt x="39" y="525"/>
                  </a:cubicBezTo>
                  <a:cubicBezTo>
                    <a:pt x="31" y="567"/>
                    <a:pt x="25" y="609"/>
                    <a:pt x="15" y="651"/>
                  </a:cubicBezTo>
                  <a:cubicBezTo>
                    <a:pt x="6" y="694"/>
                    <a:pt x="0" y="736"/>
                    <a:pt x="3" y="780"/>
                  </a:cubicBezTo>
                  <a:cubicBezTo>
                    <a:pt x="4" y="780"/>
                    <a:pt x="4" y="780"/>
                    <a:pt x="5" y="780"/>
                  </a:cubicBezTo>
                  <a:cubicBezTo>
                    <a:pt x="3" y="753"/>
                    <a:pt x="12" y="729"/>
                    <a:pt x="25" y="706"/>
                  </a:cubicBezTo>
                  <a:cubicBezTo>
                    <a:pt x="43" y="674"/>
                    <a:pt x="56" y="642"/>
                    <a:pt x="69" y="6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31" name="Freeform 231">
              <a:extLst>
                <a:ext uri="{FF2B5EF4-FFF2-40B4-BE49-F238E27FC236}">
                  <a16:creationId xmlns:a16="http://schemas.microsoft.com/office/drawing/2014/main" id="{44CF8FA2-A4CE-4400-9640-B1C8591FF97E}"/>
                </a:ext>
              </a:extLst>
            </p:cNvPr>
            <p:cNvSpPr/>
            <p:nvPr/>
          </p:nvSpPr>
          <p:spPr bwMode="auto">
            <a:xfrm flipH="1">
              <a:off x="8329638" y="1814738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32" name="Freeform 232">
              <a:extLst>
                <a:ext uri="{FF2B5EF4-FFF2-40B4-BE49-F238E27FC236}">
                  <a16:creationId xmlns:a16="http://schemas.microsoft.com/office/drawing/2014/main" id="{24CF8085-8FBB-4420-8D48-D1C7C7366AFF}"/>
                </a:ext>
              </a:extLst>
            </p:cNvPr>
            <p:cNvSpPr/>
            <p:nvPr/>
          </p:nvSpPr>
          <p:spPr bwMode="auto">
            <a:xfrm>
              <a:off x="8121879" y="1855946"/>
              <a:ext cx="382893" cy="260985"/>
            </a:xfrm>
            <a:custGeom>
              <a:gdLst>
                <a:gd fmla="*/ 252 w 366" name="T0"/>
                <a:gd fmla="*/ 77 h 251" name="T1"/>
                <a:gd fmla="*/ 212 w 366" name="T2"/>
                <a:gd fmla="*/ 121 h 251" name="T3"/>
                <a:gd fmla="*/ 163 w 366" name="T4"/>
                <a:gd fmla="*/ 164 h 251" name="T5"/>
                <a:gd fmla="*/ 0 w 366" name="T6"/>
                <a:gd fmla="*/ 251 h 251" name="T7"/>
                <a:gd fmla="*/ 232 w 366" name="T8"/>
                <a:gd fmla="*/ 149 h 251" name="T9"/>
                <a:gd fmla="*/ 366 w 366" name="T10"/>
                <a:gd fmla="*/ 8 h 251" name="T11"/>
                <a:gd fmla="*/ 348 w 366" name="T12"/>
                <a:gd fmla="*/ 0 h 251" name="T13"/>
                <a:gd fmla="*/ 252 w 366" name="T14"/>
                <a:gd fmla="*/ 77 h 251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251" w="366">
                  <a:moveTo>
                    <a:pt x="252" y="77"/>
                  </a:moveTo>
                  <a:cubicBezTo>
                    <a:pt x="239" y="92"/>
                    <a:pt x="226" y="107"/>
                    <a:pt x="212" y="121"/>
                  </a:cubicBezTo>
                  <a:cubicBezTo>
                    <a:pt x="197" y="137"/>
                    <a:pt x="180" y="151"/>
                    <a:pt x="163" y="164"/>
                  </a:cubicBezTo>
                  <a:cubicBezTo>
                    <a:pt x="114" y="204"/>
                    <a:pt x="60" y="237"/>
                    <a:pt x="0" y="251"/>
                  </a:cubicBezTo>
                  <a:cubicBezTo>
                    <a:pt x="87" y="248"/>
                    <a:pt x="163" y="197"/>
                    <a:pt x="232" y="149"/>
                  </a:cubicBezTo>
                  <a:cubicBezTo>
                    <a:pt x="286" y="111"/>
                    <a:pt x="309" y="42"/>
                    <a:pt x="366" y="8"/>
                  </a:cubicBezTo>
                  <a:cubicBezTo>
                    <a:pt x="360" y="6"/>
                    <a:pt x="354" y="3"/>
                    <a:pt x="348" y="0"/>
                  </a:cubicBezTo>
                  <a:cubicBezTo>
                    <a:pt x="310" y="15"/>
                    <a:pt x="279" y="47"/>
                    <a:pt x="252" y="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33" name="Freeform 233">
              <a:extLst>
                <a:ext uri="{FF2B5EF4-FFF2-40B4-BE49-F238E27FC236}">
                  <a16:creationId xmlns:a16="http://schemas.microsoft.com/office/drawing/2014/main" id="{A6E29B7C-6806-42D4-B44D-E47FFA47E8F1}"/>
                </a:ext>
              </a:extLst>
            </p:cNvPr>
            <p:cNvSpPr/>
            <p:nvPr/>
          </p:nvSpPr>
          <p:spPr bwMode="auto">
            <a:xfrm>
              <a:off x="8226617" y="980273"/>
              <a:ext cx="20604" cy="176852"/>
            </a:xfrm>
            <a:custGeom>
              <a:gdLst>
                <a:gd fmla="*/ 0 w 21" name="T0"/>
                <a:gd fmla="*/ 0 h 170" name="T1"/>
                <a:gd fmla="*/ 8 w 21" name="T2"/>
                <a:gd fmla="*/ 57 h 170" name="T3"/>
                <a:gd fmla="*/ 15 w 21" name="T4"/>
                <a:gd fmla="*/ 170 h 170" name="T5"/>
                <a:gd fmla="*/ 17 w 21" name="T6"/>
                <a:gd fmla="*/ 146 h 170" name="T7"/>
                <a:gd fmla="*/ 0 w 21" name="T8"/>
                <a:gd fmla="*/ 0 h 17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70" w="21">
                  <a:moveTo>
                    <a:pt x="0" y="0"/>
                  </a:moveTo>
                  <a:cubicBezTo>
                    <a:pt x="3" y="19"/>
                    <a:pt x="6" y="38"/>
                    <a:pt x="8" y="57"/>
                  </a:cubicBezTo>
                  <a:cubicBezTo>
                    <a:pt x="12" y="94"/>
                    <a:pt x="14" y="132"/>
                    <a:pt x="15" y="170"/>
                  </a:cubicBezTo>
                  <a:cubicBezTo>
                    <a:pt x="16" y="162"/>
                    <a:pt x="16" y="154"/>
                    <a:pt x="17" y="146"/>
                  </a:cubicBezTo>
                  <a:cubicBezTo>
                    <a:pt x="19" y="99"/>
                    <a:pt x="21" y="4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34" name="Freeform 234">
              <a:extLst>
                <a:ext uri="{FF2B5EF4-FFF2-40B4-BE49-F238E27FC236}">
                  <a16:creationId xmlns:a16="http://schemas.microsoft.com/office/drawing/2014/main" id="{5C2D1AE1-BEA7-4F45-A3B5-EBEA8092C2F1}"/>
                </a:ext>
              </a:extLst>
            </p:cNvPr>
            <p:cNvSpPr/>
            <p:nvPr/>
          </p:nvSpPr>
          <p:spPr bwMode="auto">
            <a:xfrm>
              <a:off x="8563151" y="1881702"/>
              <a:ext cx="103020" cy="243815"/>
            </a:xfrm>
            <a:custGeom>
              <a:gdLst>
                <a:gd fmla="*/ 45 w 98" name="T0"/>
                <a:gd fmla="*/ 89 h 233" name="T1"/>
                <a:gd fmla="*/ 42 w 98" name="T2"/>
                <a:gd fmla="*/ 24 h 233" name="T3"/>
                <a:gd fmla="*/ 61 w 98" name="T4"/>
                <a:gd fmla="*/ 0 h 233" name="T5"/>
                <a:gd fmla="*/ 61 w 98" name="T6"/>
                <a:gd fmla="*/ 0 h 233" name="T7"/>
                <a:gd fmla="*/ 4 w 98" name="T8"/>
                <a:gd fmla="*/ 66 h 233" name="T9"/>
                <a:gd fmla="*/ 50 w 98" name="T10"/>
                <a:gd fmla="*/ 144 h 233" name="T11"/>
                <a:gd fmla="*/ 98 w 98" name="T12"/>
                <a:gd fmla="*/ 233 h 233" name="T13"/>
                <a:gd fmla="*/ 80 w 98" name="T14"/>
                <a:gd fmla="*/ 163 h 233" name="T15"/>
                <a:gd fmla="*/ 45 w 98" name="T16"/>
                <a:gd fmla="*/ 89 h 23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33" w="98">
                  <a:moveTo>
                    <a:pt x="45" y="89"/>
                  </a:moveTo>
                  <a:cubicBezTo>
                    <a:pt x="39" y="69"/>
                    <a:pt x="33" y="45"/>
                    <a:pt x="42" y="24"/>
                  </a:cubicBezTo>
                  <a:cubicBezTo>
                    <a:pt x="46" y="14"/>
                    <a:pt x="53" y="6"/>
                    <a:pt x="61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35" y="8"/>
                    <a:pt x="0" y="35"/>
                    <a:pt x="4" y="66"/>
                  </a:cubicBezTo>
                  <a:cubicBezTo>
                    <a:pt x="8" y="97"/>
                    <a:pt x="33" y="120"/>
                    <a:pt x="50" y="144"/>
                  </a:cubicBezTo>
                  <a:cubicBezTo>
                    <a:pt x="70" y="172"/>
                    <a:pt x="86" y="202"/>
                    <a:pt x="98" y="233"/>
                  </a:cubicBezTo>
                  <a:cubicBezTo>
                    <a:pt x="96" y="209"/>
                    <a:pt x="90" y="185"/>
                    <a:pt x="80" y="163"/>
                  </a:cubicBezTo>
                  <a:cubicBezTo>
                    <a:pt x="69" y="138"/>
                    <a:pt x="53" y="115"/>
                    <a:pt x="45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35" name="Freeform 235">
              <a:extLst>
                <a:ext uri="{FF2B5EF4-FFF2-40B4-BE49-F238E27FC236}">
                  <a16:creationId xmlns:a16="http://schemas.microsoft.com/office/drawing/2014/main" id="{93CDB807-B5F9-469B-BA6D-127CE70BD04E}"/>
                </a:ext>
              </a:extLst>
            </p:cNvPr>
            <p:cNvSpPr/>
            <p:nvPr/>
          </p:nvSpPr>
          <p:spPr bwMode="auto">
            <a:xfrm>
              <a:off x="7979368" y="1838776"/>
              <a:ext cx="413799" cy="262702"/>
            </a:xfrm>
            <a:custGeom>
              <a:gdLst>
                <a:gd fmla="*/ 328 w 396" name="T0"/>
                <a:gd fmla="*/ 25 h 251" name="T1"/>
                <a:gd fmla="*/ 396 w 396" name="T2"/>
                <a:gd fmla="*/ 0 h 251" name="T3"/>
                <a:gd fmla="*/ 174 w 396" name="T4"/>
                <a:gd fmla="*/ 112 h 251" name="T5"/>
                <a:gd fmla="*/ 64 w 396" name="T6"/>
                <a:gd fmla="*/ 203 h 251" name="T7"/>
                <a:gd fmla="*/ 0 w 396" name="T8"/>
                <a:gd fmla="*/ 251 h 251" name="T9"/>
                <a:gd fmla="*/ 227 w 396" name="T10"/>
                <a:gd fmla="*/ 83 h 251" name="T11"/>
                <a:gd fmla="*/ 328 w 396" name="T12"/>
                <a:gd fmla="*/ 25 h 25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51" w="396">
                  <a:moveTo>
                    <a:pt x="328" y="25"/>
                  </a:moveTo>
                  <a:cubicBezTo>
                    <a:pt x="350" y="15"/>
                    <a:pt x="373" y="8"/>
                    <a:pt x="396" y="0"/>
                  </a:cubicBezTo>
                  <a:cubicBezTo>
                    <a:pt x="312" y="10"/>
                    <a:pt x="238" y="61"/>
                    <a:pt x="174" y="112"/>
                  </a:cubicBezTo>
                  <a:cubicBezTo>
                    <a:pt x="136" y="141"/>
                    <a:pt x="101" y="173"/>
                    <a:pt x="64" y="203"/>
                  </a:cubicBezTo>
                  <a:cubicBezTo>
                    <a:pt x="44" y="220"/>
                    <a:pt x="22" y="237"/>
                    <a:pt x="0" y="251"/>
                  </a:cubicBezTo>
                  <a:cubicBezTo>
                    <a:pt x="87" y="215"/>
                    <a:pt x="148" y="133"/>
                    <a:pt x="227" y="83"/>
                  </a:cubicBezTo>
                  <a:cubicBezTo>
                    <a:pt x="260" y="63"/>
                    <a:pt x="293" y="41"/>
                    <a:pt x="328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36" name="Freeform 236">
              <a:extLst>
                <a:ext uri="{FF2B5EF4-FFF2-40B4-BE49-F238E27FC236}">
                  <a16:creationId xmlns:a16="http://schemas.microsoft.com/office/drawing/2014/main" id="{066C828F-8397-443F-A99F-03549932A1E0}"/>
                </a:ext>
              </a:extLst>
            </p:cNvPr>
            <p:cNvSpPr/>
            <p:nvPr/>
          </p:nvSpPr>
          <p:spPr bwMode="auto">
            <a:xfrm>
              <a:off x="7914122" y="1816456"/>
              <a:ext cx="436120" cy="140794"/>
            </a:xfrm>
            <a:custGeom>
              <a:gdLst>
                <a:gd fmla="*/ 307 w 417" name="T0"/>
                <a:gd fmla="*/ 41 h 136" name="T1"/>
                <a:gd fmla="*/ 417 w 417" name="T2"/>
                <a:gd fmla="*/ 3 h 136" name="T3"/>
                <a:gd fmla="*/ 403 w 417" name="T4"/>
                <a:gd fmla="*/ 0 h 136" name="T5"/>
                <a:gd fmla="*/ 197 w 417" name="T6"/>
                <a:gd fmla="*/ 83 h 136" name="T7"/>
                <a:gd fmla="*/ 7 w 417" name="T8"/>
                <a:gd fmla="*/ 128 h 136" name="T9"/>
                <a:gd fmla="*/ 6 w 417" name="T10"/>
                <a:gd fmla="*/ 127 h 136" name="T11"/>
                <a:gd fmla="*/ 0 w 417" name="T12"/>
                <a:gd fmla="*/ 128 h 136" name="T13"/>
                <a:gd fmla="*/ 35 w 417" name="T14"/>
                <a:gd fmla="*/ 136 h 136" name="T15"/>
                <a:gd fmla="*/ 35 w 417" name="T16"/>
                <a:gd fmla="*/ 136 h 136" name="T17"/>
                <a:gd fmla="*/ 224 w 417" name="T18"/>
                <a:gd fmla="*/ 91 h 136" name="T19"/>
                <a:gd fmla="*/ 307 w 417" name="T20"/>
                <a:gd fmla="*/ 41 h 136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36" w="417">
                  <a:moveTo>
                    <a:pt x="307" y="41"/>
                  </a:moveTo>
                  <a:cubicBezTo>
                    <a:pt x="342" y="24"/>
                    <a:pt x="379" y="11"/>
                    <a:pt x="417" y="3"/>
                  </a:cubicBezTo>
                  <a:cubicBezTo>
                    <a:pt x="412" y="2"/>
                    <a:pt x="407" y="1"/>
                    <a:pt x="403" y="0"/>
                  </a:cubicBezTo>
                  <a:cubicBezTo>
                    <a:pt x="332" y="23"/>
                    <a:pt x="265" y="55"/>
                    <a:pt x="197" y="83"/>
                  </a:cubicBezTo>
                  <a:cubicBezTo>
                    <a:pt x="136" y="108"/>
                    <a:pt x="73" y="122"/>
                    <a:pt x="7" y="128"/>
                  </a:cubicBezTo>
                  <a:cubicBezTo>
                    <a:pt x="6" y="128"/>
                    <a:pt x="5" y="128"/>
                    <a:pt x="6" y="127"/>
                  </a:cubicBezTo>
                  <a:cubicBezTo>
                    <a:pt x="4" y="128"/>
                    <a:pt x="2" y="128"/>
                    <a:pt x="0" y="128"/>
                  </a:cubicBezTo>
                  <a:cubicBezTo>
                    <a:pt x="12" y="131"/>
                    <a:pt x="23" y="134"/>
                    <a:pt x="35" y="136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100" y="132"/>
                    <a:pt x="167" y="124"/>
                    <a:pt x="224" y="91"/>
                  </a:cubicBezTo>
                  <a:cubicBezTo>
                    <a:pt x="252" y="74"/>
                    <a:pt x="278" y="56"/>
                    <a:pt x="307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37" name="Freeform 237">
              <a:extLst>
                <a:ext uri="{FF2B5EF4-FFF2-40B4-BE49-F238E27FC236}">
                  <a16:creationId xmlns:a16="http://schemas.microsoft.com/office/drawing/2014/main" id="{46AAEB7C-B978-4901-A9BA-F58D2C1FEAB4}"/>
                </a:ext>
              </a:extLst>
            </p:cNvPr>
            <p:cNvSpPr/>
            <p:nvPr/>
          </p:nvSpPr>
          <p:spPr bwMode="auto">
            <a:xfrm>
              <a:off x="7845442" y="1804436"/>
              <a:ext cx="429252" cy="120190"/>
            </a:xfrm>
            <a:custGeom>
              <a:gdLst>
                <a:gd fmla="*/ 165 w 411" name="T0"/>
                <a:gd fmla="*/ 18 h 116" name="T1"/>
                <a:gd fmla="*/ 0 w 411" name="T2"/>
                <a:gd fmla="*/ 116 h 116" name="T3"/>
                <a:gd fmla="*/ 211 w 411" name="T4"/>
                <a:gd fmla="*/ 46 h 116" name="T5"/>
                <a:gd fmla="*/ 411 w 411" name="T6"/>
                <a:gd fmla="*/ 8 h 116" name="T7"/>
                <a:gd fmla="*/ 302 w 411" name="T8"/>
                <a:gd fmla="*/ 0 h 116" name="T9"/>
                <a:gd fmla="*/ 165 w 411" name="T10"/>
                <a:gd fmla="*/ 18 h 116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15" w="411">
                  <a:moveTo>
                    <a:pt x="165" y="18"/>
                  </a:moveTo>
                  <a:cubicBezTo>
                    <a:pt x="105" y="41"/>
                    <a:pt x="58" y="90"/>
                    <a:pt x="0" y="116"/>
                  </a:cubicBezTo>
                  <a:cubicBezTo>
                    <a:pt x="75" y="114"/>
                    <a:pt x="141" y="68"/>
                    <a:pt x="211" y="46"/>
                  </a:cubicBezTo>
                  <a:cubicBezTo>
                    <a:pt x="276" y="25"/>
                    <a:pt x="343" y="13"/>
                    <a:pt x="411" y="8"/>
                  </a:cubicBezTo>
                  <a:cubicBezTo>
                    <a:pt x="375" y="4"/>
                    <a:pt x="339" y="0"/>
                    <a:pt x="302" y="0"/>
                  </a:cubicBezTo>
                  <a:cubicBezTo>
                    <a:pt x="257" y="0"/>
                    <a:pt x="208" y="3"/>
                    <a:pt x="165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38" name="Freeform 238">
              <a:extLst>
                <a:ext uri="{FF2B5EF4-FFF2-40B4-BE49-F238E27FC236}">
                  <a16:creationId xmlns:a16="http://schemas.microsoft.com/office/drawing/2014/main" id="{4488FAE7-5F8C-4CDC-8AF4-3503E737B41B}"/>
                </a:ext>
              </a:extLst>
            </p:cNvPr>
            <p:cNvSpPr/>
            <p:nvPr/>
          </p:nvSpPr>
          <p:spPr bwMode="auto">
            <a:xfrm>
              <a:off x="7826554" y="1818172"/>
              <a:ext cx="437837" cy="127058"/>
            </a:xfrm>
            <a:custGeom>
              <a:gdLst>
                <a:gd fmla="*/ 387 w 418" name="T0"/>
                <a:gd fmla="*/ 5 h 122" name="T1"/>
                <a:gd fmla="*/ 418 w 418" name="T2"/>
                <a:gd fmla="*/ 0 h 122" name="T3"/>
                <a:gd fmla="*/ 214 w 418" name="T4"/>
                <a:gd fmla="*/ 42 h 122" name="T5"/>
                <a:gd fmla="*/ 4 w 418" name="T6"/>
                <a:gd fmla="*/ 108 h 122" name="T7"/>
                <a:gd fmla="*/ 0 w 418" name="T8"/>
                <a:gd fmla="*/ 109 h 122" name="T9"/>
                <a:gd fmla="*/ 67 w 418" name="T10"/>
                <a:gd fmla="*/ 122 h 122" name="T11"/>
                <a:gd fmla="*/ 287 w 418" name="T12"/>
                <a:gd fmla="*/ 42 h 122" name="T13"/>
                <a:gd fmla="*/ 387 w 418" name="T14"/>
                <a:gd fmla="*/ 5 h 122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22" w="418">
                  <a:moveTo>
                    <a:pt x="387" y="5"/>
                  </a:moveTo>
                  <a:cubicBezTo>
                    <a:pt x="397" y="3"/>
                    <a:pt x="408" y="2"/>
                    <a:pt x="418" y="0"/>
                  </a:cubicBezTo>
                  <a:cubicBezTo>
                    <a:pt x="349" y="6"/>
                    <a:pt x="280" y="19"/>
                    <a:pt x="214" y="42"/>
                  </a:cubicBezTo>
                  <a:cubicBezTo>
                    <a:pt x="145" y="66"/>
                    <a:pt x="79" y="110"/>
                    <a:pt x="4" y="108"/>
                  </a:cubicBezTo>
                  <a:cubicBezTo>
                    <a:pt x="3" y="108"/>
                    <a:pt x="1" y="109"/>
                    <a:pt x="0" y="109"/>
                  </a:cubicBezTo>
                  <a:cubicBezTo>
                    <a:pt x="22" y="112"/>
                    <a:pt x="44" y="117"/>
                    <a:pt x="67" y="122"/>
                  </a:cubicBezTo>
                  <a:cubicBezTo>
                    <a:pt x="145" y="117"/>
                    <a:pt x="217" y="74"/>
                    <a:pt x="287" y="42"/>
                  </a:cubicBezTo>
                  <a:cubicBezTo>
                    <a:pt x="318" y="27"/>
                    <a:pt x="352" y="10"/>
                    <a:pt x="387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39" name="Freeform 239">
              <a:extLst>
                <a:ext uri="{FF2B5EF4-FFF2-40B4-BE49-F238E27FC236}">
                  <a16:creationId xmlns:a16="http://schemas.microsoft.com/office/drawing/2014/main" id="{B506A946-5486-44E1-B470-359F90A22E20}"/>
                </a:ext>
              </a:extLst>
            </p:cNvPr>
            <p:cNvSpPr/>
            <p:nvPr/>
          </p:nvSpPr>
          <p:spPr bwMode="auto">
            <a:xfrm>
              <a:off x="7981085" y="1838776"/>
              <a:ext cx="449856" cy="264419"/>
            </a:xfrm>
            <a:custGeom>
              <a:gdLst>
                <a:gd fmla="*/ 274 w 430" name="T0"/>
                <a:gd fmla="*/ 88 h 254" name="T1"/>
                <a:gd fmla="*/ 357 w 430" name="T2"/>
                <a:gd fmla="*/ 32 h 254" name="T3"/>
                <a:gd fmla="*/ 430 w 430" name="T4"/>
                <a:gd fmla="*/ 0 h 254" name="T5"/>
                <a:gd fmla="*/ 408 w 430" name="T6"/>
                <a:gd fmla="*/ 0 h 254" name="T7"/>
                <a:gd fmla="*/ 323 w 430" name="T8"/>
                <a:gd fmla="*/ 31 h 254" name="T9"/>
                <a:gd fmla="*/ 209 w 430" name="T10"/>
                <a:gd fmla="*/ 99 h 254" name="T11"/>
                <a:gd fmla="*/ 0 w 430" name="T12"/>
                <a:gd fmla="*/ 254 h 254" name="T13"/>
                <a:gd fmla="*/ 132 w 430" name="T14"/>
                <a:gd fmla="*/ 192 h 254" name="T15"/>
                <a:gd fmla="*/ 274 w 430" name="T16"/>
                <a:gd fmla="*/ 88 h 254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54" w="430">
                  <a:moveTo>
                    <a:pt x="274" y="88"/>
                  </a:moveTo>
                  <a:cubicBezTo>
                    <a:pt x="301" y="68"/>
                    <a:pt x="328" y="48"/>
                    <a:pt x="357" y="32"/>
                  </a:cubicBezTo>
                  <a:cubicBezTo>
                    <a:pt x="380" y="20"/>
                    <a:pt x="405" y="10"/>
                    <a:pt x="430" y="0"/>
                  </a:cubicBezTo>
                  <a:cubicBezTo>
                    <a:pt x="422" y="0"/>
                    <a:pt x="415" y="0"/>
                    <a:pt x="408" y="0"/>
                  </a:cubicBezTo>
                  <a:cubicBezTo>
                    <a:pt x="379" y="9"/>
                    <a:pt x="350" y="18"/>
                    <a:pt x="323" y="31"/>
                  </a:cubicBezTo>
                  <a:cubicBezTo>
                    <a:pt x="284" y="51"/>
                    <a:pt x="244" y="74"/>
                    <a:pt x="209" y="99"/>
                  </a:cubicBezTo>
                  <a:cubicBezTo>
                    <a:pt x="140" y="150"/>
                    <a:pt x="80" y="221"/>
                    <a:pt x="0" y="254"/>
                  </a:cubicBezTo>
                  <a:cubicBezTo>
                    <a:pt x="48" y="243"/>
                    <a:pt x="92" y="220"/>
                    <a:pt x="132" y="192"/>
                  </a:cubicBezTo>
                  <a:cubicBezTo>
                    <a:pt x="181" y="159"/>
                    <a:pt x="227" y="122"/>
                    <a:pt x="274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40" name="Freeform 240">
              <a:extLst>
                <a:ext uri="{FF2B5EF4-FFF2-40B4-BE49-F238E27FC236}">
                  <a16:creationId xmlns:a16="http://schemas.microsoft.com/office/drawing/2014/main" id="{2F8C8FFE-0301-4125-A5A8-ACD682CADE7C}"/>
                </a:ext>
              </a:extLst>
            </p:cNvPr>
            <p:cNvSpPr/>
            <p:nvPr/>
          </p:nvSpPr>
          <p:spPr bwMode="auto">
            <a:xfrm>
              <a:off x="8195711" y="1876550"/>
              <a:ext cx="394912" cy="252400"/>
            </a:xfrm>
            <a:custGeom>
              <a:gdLst>
                <a:gd fmla="*/ 339 w 376" name="T0"/>
                <a:gd fmla="*/ 0 h 242" name="T1"/>
                <a:gd fmla="*/ 339 w 376" name="T2"/>
                <a:gd fmla="*/ 1 h 242" name="T3"/>
                <a:gd fmla="*/ 252 w 376" name="T4"/>
                <a:gd fmla="*/ 72 h 242" name="T5"/>
                <a:gd fmla="*/ 182 w 376" name="T6"/>
                <a:gd fmla="*/ 155 h 242" name="T7"/>
                <a:gd fmla="*/ 0 w 376" name="T8"/>
                <a:gd fmla="*/ 242 h 242" name="T9"/>
                <a:gd fmla="*/ 190 w 376" name="T10"/>
                <a:gd fmla="*/ 176 h 242" name="T11"/>
                <a:gd fmla="*/ 376 w 376" name="T12"/>
                <a:gd fmla="*/ 4 h 242" name="T13"/>
                <a:gd fmla="*/ 339 w 376" name="T14"/>
                <a:gd fmla="*/ 0 h 242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241" w="376">
                  <a:moveTo>
                    <a:pt x="339" y="0"/>
                  </a:moveTo>
                  <a:cubicBezTo>
                    <a:pt x="339" y="0"/>
                    <a:pt x="339" y="1"/>
                    <a:pt x="339" y="1"/>
                  </a:cubicBezTo>
                  <a:cubicBezTo>
                    <a:pt x="303" y="14"/>
                    <a:pt x="276" y="44"/>
                    <a:pt x="252" y="72"/>
                  </a:cubicBezTo>
                  <a:cubicBezTo>
                    <a:pt x="229" y="100"/>
                    <a:pt x="207" y="129"/>
                    <a:pt x="182" y="155"/>
                  </a:cubicBezTo>
                  <a:cubicBezTo>
                    <a:pt x="133" y="206"/>
                    <a:pt x="65" y="223"/>
                    <a:pt x="0" y="242"/>
                  </a:cubicBezTo>
                  <a:cubicBezTo>
                    <a:pt x="68" y="241"/>
                    <a:pt x="134" y="226"/>
                    <a:pt x="190" y="176"/>
                  </a:cubicBezTo>
                  <a:cubicBezTo>
                    <a:pt x="252" y="122"/>
                    <a:pt x="300" y="37"/>
                    <a:pt x="376" y="4"/>
                  </a:cubicBezTo>
                  <a:cubicBezTo>
                    <a:pt x="364" y="3"/>
                    <a:pt x="352" y="2"/>
                    <a:pt x="33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41" name="Freeform 241">
              <a:extLst>
                <a:ext uri="{FF2B5EF4-FFF2-40B4-BE49-F238E27FC236}">
                  <a16:creationId xmlns:a16="http://schemas.microsoft.com/office/drawing/2014/main" id="{78DA5EF9-DED2-4500-A059-4D2AC7C179A1}"/>
                </a:ext>
              </a:extLst>
            </p:cNvPr>
            <p:cNvSpPr/>
            <p:nvPr/>
          </p:nvSpPr>
          <p:spPr bwMode="auto">
            <a:xfrm>
              <a:off x="7987953" y="1845644"/>
              <a:ext cx="494498" cy="276439"/>
            </a:xfrm>
            <a:custGeom>
              <a:gdLst>
                <a:gd fmla="*/ 473 w 473" name="T0"/>
                <a:gd fmla="*/ 8 h 265" name="T1"/>
                <a:gd fmla="*/ 454 w 473" name="T2"/>
                <a:gd fmla="*/ 0 h 265" name="T3"/>
                <a:gd fmla="*/ 416 w 473" name="T4"/>
                <a:gd fmla="*/ 26 h 265" name="T5"/>
                <a:gd fmla="*/ 339 w 473" name="T6"/>
                <a:gd fmla="*/ 96 h 265" name="T7"/>
                <a:gd fmla="*/ 275 w 473" name="T8"/>
                <a:gd fmla="*/ 163 h 265" name="T9"/>
                <a:gd fmla="*/ 129 w 473" name="T10"/>
                <a:gd fmla="*/ 247 h 265" name="T11"/>
                <a:gd fmla="*/ 56 w 473" name="T12"/>
                <a:gd fmla="*/ 257 h 265" name="T13"/>
                <a:gd fmla="*/ 0 w 473" name="T14"/>
                <a:gd fmla="*/ 254 h 265" name="T15"/>
                <a:gd fmla="*/ 89 w 473" name="T16"/>
                <a:gd fmla="*/ 265 h 265" name="T17"/>
                <a:gd fmla="*/ 319 w 473" name="T18"/>
                <a:gd fmla="*/ 146 h 265" name="T19"/>
                <a:gd fmla="*/ 473 w 473" name="T20"/>
                <a:gd fmla="*/ 8 h 265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265" w="472">
                  <a:moveTo>
                    <a:pt x="473" y="8"/>
                  </a:moveTo>
                  <a:cubicBezTo>
                    <a:pt x="467" y="5"/>
                    <a:pt x="461" y="3"/>
                    <a:pt x="454" y="0"/>
                  </a:cubicBezTo>
                  <a:cubicBezTo>
                    <a:pt x="441" y="4"/>
                    <a:pt x="425" y="19"/>
                    <a:pt x="416" y="26"/>
                  </a:cubicBezTo>
                  <a:cubicBezTo>
                    <a:pt x="389" y="48"/>
                    <a:pt x="363" y="70"/>
                    <a:pt x="339" y="96"/>
                  </a:cubicBezTo>
                  <a:cubicBezTo>
                    <a:pt x="318" y="118"/>
                    <a:pt x="297" y="142"/>
                    <a:pt x="275" y="163"/>
                  </a:cubicBezTo>
                  <a:cubicBezTo>
                    <a:pt x="233" y="203"/>
                    <a:pt x="185" y="233"/>
                    <a:pt x="129" y="247"/>
                  </a:cubicBezTo>
                  <a:cubicBezTo>
                    <a:pt x="105" y="253"/>
                    <a:pt x="81" y="258"/>
                    <a:pt x="56" y="257"/>
                  </a:cubicBezTo>
                  <a:cubicBezTo>
                    <a:pt x="39" y="256"/>
                    <a:pt x="19" y="253"/>
                    <a:pt x="0" y="254"/>
                  </a:cubicBezTo>
                  <a:cubicBezTo>
                    <a:pt x="29" y="258"/>
                    <a:pt x="59" y="262"/>
                    <a:pt x="89" y="265"/>
                  </a:cubicBezTo>
                  <a:cubicBezTo>
                    <a:pt x="178" y="257"/>
                    <a:pt x="253" y="204"/>
                    <a:pt x="319" y="146"/>
                  </a:cubicBezTo>
                  <a:cubicBezTo>
                    <a:pt x="370" y="100"/>
                    <a:pt x="408" y="35"/>
                    <a:pt x="473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42" name="Freeform 242">
              <a:extLst>
                <a:ext uri="{FF2B5EF4-FFF2-40B4-BE49-F238E27FC236}">
                  <a16:creationId xmlns:a16="http://schemas.microsoft.com/office/drawing/2014/main" id="{FC7B7921-7703-4A28-89DB-A6D1A773D0B7}"/>
                </a:ext>
              </a:extLst>
            </p:cNvPr>
            <p:cNvSpPr/>
            <p:nvPr/>
          </p:nvSpPr>
          <p:spPr bwMode="auto">
            <a:xfrm>
              <a:off x="7831706" y="1788984"/>
              <a:ext cx="429252" cy="135644"/>
            </a:xfrm>
            <a:custGeom>
              <a:gdLst>
                <a:gd fmla="*/ 185 w 410" name="T0"/>
                <a:gd fmla="*/ 26 h 131" name="T1"/>
                <a:gd fmla="*/ 410 w 410" name="T2"/>
                <a:gd fmla="*/ 16 h 131" name="T3"/>
                <a:gd fmla="*/ 364 w 410" name="T4"/>
                <a:gd fmla="*/ 5 h 131" name="T5"/>
                <a:gd fmla="*/ 346 w 410" name="T6"/>
                <a:gd fmla="*/ 0 h 131" name="T7"/>
                <a:gd fmla="*/ 344 w 410" name="T8"/>
                <a:gd fmla="*/ 0 h 131" name="T9"/>
                <a:gd fmla="*/ 72 w 410" name="T10"/>
                <a:gd fmla="*/ 69 h 131" name="T11"/>
                <a:gd fmla="*/ 0 w 410" name="T12"/>
                <a:gd fmla="*/ 131 h 131" name="T13"/>
                <a:gd fmla="*/ 0 w 410" name="T14"/>
                <a:gd fmla="*/ 131 h 131" name="T15"/>
                <a:gd fmla="*/ 185 w 410" name="T16"/>
                <a:gd fmla="*/ 26 h 131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31" w="410">
                  <a:moveTo>
                    <a:pt x="185" y="26"/>
                  </a:moveTo>
                  <a:cubicBezTo>
                    <a:pt x="258" y="6"/>
                    <a:pt x="335" y="8"/>
                    <a:pt x="410" y="16"/>
                  </a:cubicBezTo>
                  <a:cubicBezTo>
                    <a:pt x="395" y="13"/>
                    <a:pt x="380" y="9"/>
                    <a:pt x="364" y="5"/>
                  </a:cubicBezTo>
                  <a:cubicBezTo>
                    <a:pt x="358" y="4"/>
                    <a:pt x="352" y="2"/>
                    <a:pt x="346" y="0"/>
                  </a:cubicBezTo>
                  <a:cubicBezTo>
                    <a:pt x="345" y="0"/>
                    <a:pt x="345" y="0"/>
                    <a:pt x="344" y="0"/>
                  </a:cubicBezTo>
                  <a:cubicBezTo>
                    <a:pt x="251" y="3"/>
                    <a:pt x="149" y="11"/>
                    <a:pt x="72" y="69"/>
                  </a:cubicBezTo>
                  <a:cubicBezTo>
                    <a:pt x="71" y="70"/>
                    <a:pt x="25" y="113"/>
                    <a:pt x="0" y="131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66" y="105"/>
                    <a:pt x="115" y="45"/>
                    <a:pt x="185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43" name="Freeform 243">
              <a:extLst>
                <a:ext uri="{FF2B5EF4-FFF2-40B4-BE49-F238E27FC236}">
                  <a16:creationId xmlns:a16="http://schemas.microsoft.com/office/drawing/2014/main" id="{AF5DF1D6-2E58-4C16-BC24-D47A0CF34395}"/>
                </a:ext>
              </a:extLst>
            </p:cNvPr>
            <p:cNvSpPr/>
            <p:nvPr/>
          </p:nvSpPr>
          <p:spPr bwMode="auto">
            <a:xfrm>
              <a:off x="7970783" y="1821606"/>
              <a:ext cx="425818" cy="154531"/>
            </a:xfrm>
            <a:custGeom>
              <a:gdLst>
                <a:gd fmla="*/ 189 w 408" name="T0"/>
                <a:gd fmla="*/ 108 h 149" name="T1"/>
                <a:gd fmla="*/ 408 w 408" name="T2"/>
                <a:gd fmla="*/ 7 h 149" name="T3"/>
                <a:gd fmla="*/ 373 w 408" name="T4"/>
                <a:gd fmla="*/ 0 h 149" name="T5"/>
                <a:gd fmla="*/ 371 w 408" name="T6"/>
                <a:gd fmla="*/ 2 h 149" name="T7"/>
                <a:gd fmla="*/ 241 w 408" name="T8"/>
                <a:gd fmla="*/ 49 h 149" name="T9"/>
                <a:gd fmla="*/ 164 w 408" name="T10"/>
                <a:gd fmla="*/ 95 h 149" name="T11"/>
                <a:gd fmla="*/ 0 w 408" name="T12"/>
                <a:gd fmla="*/ 135 h 149" name="T13"/>
                <a:gd fmla="*/ 169 w 408" name="T14"/>
                <a:gd fmla="*/ 124 h 149" name="T15"/>
                <a:gd fmla="*/ 189 w 408" name="T16"/>
                <a:gd fmla="*/ 108 h 149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49" w="408">
                  <a:moveTo>
                    <a:pt x="189" y="108"/>
                  </a:moveTo>
                  <a:cubicBezTo>
                    <a:pt x="254" y="59"/>
                    <a:pt x="327" y="15"/>
                    <a:pt x="408" y="7"/>
                  </a:cubicBezTo>
                  <a:cubicBezTo>
                    <a:pt x="396" y="5"/>
                    <a:pt x="385" y="3"/>
                    <a:pt x="373" y="0"/>
                  </a:cubicBezTo>
                  <a:cubicBezTo>
                    <a:pt x="373" y="1"/>
                    <a:pt x="372" y="2"/>
                    <a:pt x="371" y="2"/>
                  </a:cubicBezTo>
                  <a:cubicBezTo>
                    <a:pt x="325" y="10"/>
                    <a:pt x="282" y="26"/>
                    <a:pt x="241" y="49"/>
                  </a:cubicBezTo>
                  <a:cubicBezTo>
                    <a:pt x="215" y="63"/>
                    <a:pt x="191" y="81"/>
                    <a:pt x="164" y="95"/>
                  </a:cubicBezTo>
                  <a:cubicBezTo>
                    <a:pt x="114" y="122"/>
                    <a:pt x="57" y="131"/>
                    <a:pt x="0" y="135"/>
                  </a:cubicBezTo>
                  <a:cubicBezTo>
                    <a:pt x="58" y="146"/>
                    <a:pt x="115" y="149"/>
                    <a:pt x="169" y="124"/>
                  </a:cubicBezTo>
                  <a:cubicBezTo>
                    <a:pt x="176" y="119"/>
                    <a:pt x="183" y="114"/>
                    <a:pt x="189" y="1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44" name="Freeform 244">
              <a:extLst>
                <a:ext uri="{FF2B5EF4-FFF2-40B4-BE49-F238E27FC236}">
                  <a16:creationId xmlns:a16="http://schemas.microsoft.com/office/drawing/2014/main" id="{B37D291F-BDA7-4BAA-9D48-76F488FC0D86}"/>
                </a:ext>
              </a:extLst>
            </p:cNvPr>
            <p:cNvSpPr/>
            <p:nvPr/>
          </p:nvSpPr>
          <p:spPr bwMode="auto">
            <a:xfrm>
              <a:off x="7929575" y="1747776"/>
              <a:ext cx="247249" cy="91002"/>
            </a:xfrm>
            <a:custGeom>
              <a:gdLst>
                <a:gd fmla="*/ 144 w 237" name="T0"/>
                <a:gd fmla="*/ 0 h 89" name="T1"/>
                <a:gd fmla="*/ 141 w 237" name="T2"/>
                <a:gd fmla="*/ 2 h 89" name="T3"/>
                <a:gd fmla="*/ 0 w 237" name="T4"/>
                <a:gd fmla="*/ 89 h 89" name="T5"/>
                <a:gd fmla="*/ 237 w 237" name="T6"/>
                <a:gd fmla="*/ 35 h 89" name="T7"/>
                <a:gd fmla="*/ 144 w 237" name="T8"/>
                <a:gd fmla="*/ 0 h 8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9" w="236">
                  <a:moveTo>
                    <a:pt x="144" y="0"/>
                  </a:moveTo>
                  <a:cubicBezTo>
                    <a:pt x="143" y="1"/>
                    <a:pt x="142" y="2"/>
                    <a:pt x="141" y="2"/>
                  </a:cubicBezTo>
                  <a:cubicBezTo>
                    <a:pt x="87" y="19"/>
                    <a:pt x="41" y="52"/>
                    <a:pt x="0" y="89"/>
                  </a:cubicBezTo>
                  <a:cubicBezTo>
                    <a:pt x="70" y="47"/>
                    <a:pt x="156" y="38"/>
                    <a:pt x="237" y="35"/>
                  </a:cubicBezTo>
                  <a:cubicBezTo>
                    <a:pt x="205" y="26"/>
                    <a:pt x="174" y="14"/>
                    <a:pt x="14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45" name="Freeform 245">
              <a:extLst>
                <a:ext uri="{FF2B5EF4-FFF2-40B4-BE49-F238E27FC236}">
                  <a16:creationId xmlns:a16="http://schemas.microsoft.com/office/drawing/2014/main" id="{E5F643C0-E603-4E7B-B637-3557AB4F8A5E}"/>
                </a:ext>
              </a:extLst>
            </p:cNvPr>
            <p:cNvSpPr/>
            <p:nvPr/>
          </p:nvSpPr>
          <p:spPr bwMode="auto">
            <a:xfrm>
              <a:off x="9337520" y="1332260"/>
              <a:ext cx="257551" cy="441271"/>
            </a:xfrm>
            <a:custGeom>
              <a:gdLst>
                <a:gd fmla="*/ 246 w 246" name="T0"/>
                <a:gd fmla="*/ 0 h 424" name="T1"/>
                <a:gd fmla="*/ 237 w 246" name="T2"/>
                <a:gd fmla="*/ 16 h 424" name="T3"/>
                <a:gd fmla="*/ 153 w 246" name="T4"/>
                <a:gd fmla="*/ 164 h 424" name="T5"/>
                <a:gd fmla="*/ 0 w 246" name="T6"/>
                <a:gd fmla="*/ 424 h 424" name="T7"/>
                <a:gd fmla="*/ 8 w 246" name="T8"/>
                <a:gd fmla="*/ 418 h 424" name="T9"/>
                <a:gd fmla="*/ 61 w 246" name="T10"/>
                <a:gd fmla="*/ 371 h 424" name="T11"/>
                <a:gd fmla="*/ 190 w 246" name="T12"/>
                <a:gd fmla="*/ 130 h 424" name="T13"/>
                <a:gd fmla="*/ 246 w 246" name="T14"/>
                <a:gd fmla="*/ 0 h 424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422" w="246">
                  <a:moveTo>
                    <a:pt x="246" y="0"/>
                  </a:moveTo>
                  <a:cubicBezTo>
                    <a:pt x="243" y="5"/>
                    <a:pt x="240" y="11"/>
                    <a:pt x="237" y="16"/>
                  </a:cubicBezTo>
                  <a:cubicBezTo>
                    <a:pt x="211" y="67"/>
                    <a:pt x="180" y="114"/>
                    <a:pt x="153" y="164"/>
                  </a:cubicBezTo>
                  <a:cubicBezTo>
                    <a:pt x="107" y="252"/>
                    <a:pt x="70" y="352"/>
                    <a:pt x="0" y="424"/>
                  </a:cubicBezTo>
                  <a:cubicBezTo>
                    <a:pt x="3" y="422"/>
                    <a:pt x="5" y="420"/>
                    <a:pt x="8" y="418"/>
                  </a:cubicBezTo>
                  <a:cubicBezTo>
                    <a:pt x="27" y="403"/>
                    <a:pt x="44" y="387"/>
                    <a:pt x="61" y="371"/>
                  </a:cubicBezTo>
                  <a:cubicBezTo>
                    <a:pt x="123" y="302"/>
                    <a:pt x="152" y="213"/>
                    <a:pt x="190" y="130"/>
                  </a:cubicBezTo>
                  <a:cubicBezTo>
                    <a:pt x="209" y="87"/>
                    <a:pt x="227" y="43"/>
                    <a:pt x="24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46" name="Freeform 246">
              <a:extLst>
                <a:ext uri="{FF2B5EF4-FFF2-40B4-BE49-F238E27FC236}">
                  <a16:creationId xmlns:a16="http://schemas.microsoft.com/office/drawing/2014/main" id="{D9752C6D-F47B-4A53-A14B-47748192B485}"/>
                </a:ext>
              </a:extLst>
            </p:cNvPr>
            <p:cNvSpPr/>
            <p:nvPr/>
          </p:nvSpPr>
          <p:spPr bwMode="auto">
            <a:xfrm>
              <a:off x="9478315" y="1236108"/>
              <a:ext cx="192305" cy="406931"/>
            </a:xfrm>
            <a:custGeom>
              <a:gdLst>
                <a:gd fmla="*/ 84 w 184" name="T0"/>
                <a:gd fmla="*/ 236 h 391" name="T1"/>
                <a:gd fmla="*/ 0 w 184" name="T2"/>
                <a:gd fmla="*/ 391 h 391" name="T3"/>
                <a:gd fmla="*/ 36 w 184" name="T4"/>
                <a:gd fmla="*/ 350 h 391" name="T5"/>
                <a:gd fmla="*/ 146 w 184" name="T6"/>
                <a:gd fmla="*/ 140 h 391" name="T7"/>
                <a:gd fmla="*/ 184 w 184" name="T8"/>
                <a:gd fmla="*/ 0 h 391" name="T9"/>
                <a:gd fmla="*/ 130 w 184" name="T10"/>
                <a:gd fmla="*/ 110 h 391" name="T11"/>
                <a:gd fmla="*/ 84 w 184" name="T12"/>
                <a:gd fmla="*/ 236 h 39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91" w="184">
                  <a:moveTo>
                    <a:pt x="84" y="236"/>
                  </a:moveTo>
                  <a:cubicBezTo>
                    <a:pt x="63" y="290"/>
                    <a:pt x="37" y="345"/>
                    <a:pt x="0" y="391"/>
                  </a:cubicBezTo>
                  <a:cubicBezTo>
                    <a:pt x="13" y="378"/>
                    <a:pt x="25" y="364"/>
                    <a:pt x="36" y="350"/>
                  </a:cubicBezTo>
                  <a:cubicBezTo>
                    <a:pt x="85" y="287"/>
                    <a:pt x="123" y="217"/>
                    <a:pt x="146" y="140"/>
                  </a:cubicBezTo>
                  <a:cubicBezTo>
                    <a:pt x="160" y="94"/>
                    <a:pt x="170" y="46"/>
                    <a:pt x="184" y="0"/>
                  </a:cubicBezTo>
                  <a:cubicBezTo>
                    <a:pt x="163" y="35"/>
                    <a:pt x="145" y="72"/>
                    <a:pt x="130" y="110"/>
                  </a:cubicBezTo>
                  <a:cubicBezTo>
                    <a:pt x="113" y="152"/>
                    <a:pt x="100" y="194"/>
                    <a:pt x="84" y="2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47" name="Freeform 247">
              <a:extLst>
                <a:ext uri="{FF2B5EF4-FFF2-40B4-BE49-F238E27FC236}">
                  <a16:creationId xmlns:a16="http://schemas.microsoft.com/office/drawing/2014/main" id="{78997284-DE95-420A-9E34-74CF6F8AAE04}"/>
                </a:ext>
              </a:extLst>
            </p:cNvPr>
            <p:cNvSpPr/>
            <p:nvPr/>
          </p:nvSpPr>
          <p:spPr bwMode="auto">
            <a:xfrm>
              <a:off x="8597491" y="1878268"/>
              <a:ext cx="78982" cy="278155"/>
            </a:xfrm>
            <a:custGeom>
              <a:gdLst>
                <a:gd fmla="*/ 55 w 76" name="T0"/>
                <a:gd fmla="*/ 121 h 267" name="T1"/>
                <a:gd fmla="*/ 61 w 76" name="T2"/>
                <a:gd fmla="*/ 2 h 267" name="T3"/>
                <a:gd fmla="*/ 58 w 76" name="T4"/>
                <a:gd fmla="*/ 0 h 267" name="T5"/>
                <a:gd fmla="*/ 56 w 76" name="T6"/>
                <a:gd fmla="*/ 1 h 267" name="T7"/>
                <a:gd fmla="*/ 43 w 76" name="T8"/>
                <a:gd fmla="*/ 2 h 267" name="T9"/>
                <a:gd fmla="*/ 27 w 76" name="T10"/>
                <a:gd fmla="*/ 112 h 267" name="T11"/>
                <a:gd fmla="*/ 63 w 76" name="T12"/>
                <a:gd fmla="*/ 189 h 267" name="T13"/>
                <a:gd fmla="*/ 73 w 76" name="T14"/>
                <a:gd fmla="*/ 258 h 267" name="T15"/>
                <a:gd fmla="*/ 75 w 76" name="T16"/>
                <a:gd fmla="*/ 267 h 267" name="T17"/>
                <a:gd fmla="*/ 73 w 76" name="T18"/>
                <a:gd fmla="*/ 194 h 267" name="T19"/>
                <a:gd fmla="*/ 55 w 76" name="T20"/>
                <a:gd fmla="*/ 121 h 267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267" w="76">
                  <a:moveTo>
                    <a:pt x="55" y="121"/>
                  </a:moveTo>
                  <a:cubicBezTo>
                    <a:pt x="42" y="81"/>
                    <a:pt x="32" y="36"/>
                    <a:pt x="61" y="2"/>
                  </a:cubicBezTo>
                  <a:cubicBezTo>
                    <a:pt x="60" y="1"/>
                    <a:pt x="59" y="1"/>
                    <a:pt x="58" y="0"/>
                  </a:cubicBezTo>
                  <a:cubicBezTo>
                    <a:pt x="57" y="0"/>
                    <a:pt x="57" y="1"/>
                    <a:pt x="56" y="1"/>
                  </a:cubicBezTo>
                  <a:cubicBezTo>
                    <a:pt x="52" y="1"/>
                    <a:pt x="47" y="1"/>
                    <a:pt x="43" y="2"/>
                  </a:cubicBezTo>
                  <a:cubicBezTo>
                    <a:pt x="0" y="19"/>
                    <a:pt x="10" y="75"/>
                    <a:pt x="27" y="112"/>
                  </a:cubicBezTo>
                  <a:cubicBezTo>
                    <a:pt x="39" y="138"/>
                    <a:pt x="55" y="162"/>
                    <a:pt x="63" y="189"/>
                  </a:cubicBezTo>
                  <a:cubicBezTo>
                    <a:pt x="70" y="212"/>
                    <a:pt x="73" y="235"/>
                    <a:pt x="73" y="258"/>
                  </a:cubicBezTo>
                  <a:cubicBezTo>
                    <a:pt x="74" y="261"/>
                    <a:pt x="75" y="264"/>
                    <a:pt x="75" y="267"/>
                  </a:cubicBezTo>
                  <a:cubicBezTo>
                    <a:pt x="75" y="242"/>
                    <a:pt x="76" y="218"/>
                    <a:pt x="73" y="194"/>
                  </a:cubicBezTo>
                  <a:cubicBezTo>
                    <a:pt x="70" y="168"/>
                    <a:pt x="62" y="145"/>
                    <a:pt x="55" y="1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48" name="Freeform 248">
              <a:extLst>
                <a:ext uri="{FF2B5EF4-FFF2-40B4-BE49-F238E27FC236}">
                  <a16:creationId xmlns:a16="http://schemas.microsoft.com/office/drawing/2014/main" id="{2E9D528F-CF0A-4576-A22E-E503B4CFE38B}"/>
                </a:ext>
              </a:extLst>
            </p:cNvPr>
            <p:cNvSpPr/>
            <p:nvPr/>
          </p:nvSpPr>
          <p:spPr bwMode="auto">
            <a:xfrm>
              <a:off x="9026742" y="1177730"/>
              <a:ext cx="661048" cy="640444"/>
            </a:xfrm>
            <a:custGeom>
              <a:gdLst>
                <a:gd fmla="*/ 469 w 632" name="T0"/>
                <a:gd fmla="*/ 129 h 614" name="T1"/>
                <a:gd fmla="*/ 386 w 632" name="T2"/>
                <a:gd fmla="*/ 218 h 614" name="T3"/>
                <a:gd fmla="*/ 306 w 632" name="T4"/>
                <a:gd fmla="*/ 322 h 614" name="T5"/>
                <a:gd fmla="*/ 217 w 632" name="T6"/>
                <a:gd fmla="*/ 445 h 614" name="T7"/>
                <a:gd fmla="*/ 104 w 632" name="T8"/>
                <a:gd fmla="*/ 545 h 614" name="T9"/>
                <a:gd fmla="*/ 0 w 632" name="T10"/>
                <a:gd fmla="*/ 614 h 614" name="T11"/>
                <a:gd fmla="*/ 67 w 632" name="T12"/>
                <a:gd fmla="*/ 597 h 614" name="T13"/>
                <a:gd fmla="*/ 119 w 632" name="T14"/>
                <a:gd fmla="*/ 572 h 614" name="T15"/>
                <a:gd fmla="*/ 203 w 632" name="T16"/>
                <a:gd fmla="*/ 502 h 614" name="T17"/>
                <a:gd fmla="*/ 279 w 632" name="T18"/>
                <a:gd fmla="*/ 417 h 614" name="T19"/>
                <a:gd fmla="*/ 356 w 632" name="T20"/>
                <a:gd fmla="*/ 325 h 614" name="T21"/>
                <a:gd fmla="*/ 499 w 632" name="T22"/>
                <a:gd fmla="*/ 139 h 614" name="T23"/>
                <a:gd fmla="*/ 632 w 632" name="T24"/>
                <a:gd fmla="*/ 0 h 614" name="T25"/>
                <a:gd fmla="*/ 563 w 632" name="T26"/>
                <a:gd fmla="*/ 56 h 614" name="T27"/>
                <a:gd fmla="*/ 469 w 632" name="T28"/>
                <a:gd fmla="*/ 129 h 614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614" w="632">
                  <a:moveTo>
                    <a:pt x="469" y="129"/>
                  </a:moveTo>
                  <a:cubicBezTo>
                    <a:pt x="439" y="156"/>
                    <a:pt x="412" y="186"/>
                    <a:pt x="386" y="218"/>
                  </a:cubicBezTo>
                  <a:cubicBezTo>
                    <a:pt x="359" y="252"/>
                    <a:pt x="333" y="287"/>
                    <a:pt x="306" y="322"/>
                  </a:cubicBezTo>
                  <a:cubicBezTo>
                    <a:pt x="281" y="366"/>
                    <a:pt x="252" y="407"/>
                    <a:pt x="217" y="445"/>
                  </a:cubicBezTo>
                  <a:cubicBezTo>
                    <a:pt x="182" y="482"/>
                    <a:pt x="144" y="515"/>
                    <a:pt x="104" y="545"/>
                  </a:cubicBezTo>
                  <a:cubicBezTo>
                    <a:pt x="70" y="569"/>
                    <a:pt x="36" y="594"/>
                    <a:pt x="0" y="614"/>
                  </a:cubicBezTo>
                  <a:cubicBezTo>
                    <a:pt x="24" y="614"/>
                    <a:pt x="46" y="607"/>
                    <a:pt x="67" y="597"/>
                  </a:cubicBezTo>
                  <a:cubicBezTo>
                    <a:pt x="85" y="589"/>
                    <a:pt x="103" y="582"/>
                    <a:pt x="119" y="572"/>
                  </a:cubicBezTo>
                  <a:cubicBezTo>
                    <a:pt x="150" y="552"/>
                    <a:pt x="177" y="528"/>
                    <a:pt x="203" y="502"/>
                  </a:cubicBezTo>
                  <a:cubicBezTo>
                    <a:pt x="229" y="474"/>
                    <a:pt x="254" y="446"/>
                    <a:pt x="279" y="417"/>
                  </a:cubicBezTo>
                  <a:cubicBezTo>
                    <a:pt x="306" y="387"/>
                    <a:pt x="332" y="357"/>
                    <a:pt x="356" y="325"/>
                  </a:cubicBezTo>
                  <a:cubicBezTo>
                    <a:pt x="402" y="262"/>
                    <a:pt x="448" y="198"/>
                    <a:pt x="499" y="139"/>
                  </a:cubicBezTo>
                  <a:cubicBezTo>
                    <a:pt x="542" y="91"/>
                    <a:pt x="593" y="51"/>
                    <a:pt x="632" y="0"/>
                  </a:cubicBezTo>
                  <a:cubicBezTo>
                    <a:pt x="610" y="19"/>
                    <a:pt x="587" y="38"/>
                    <a:pt x="563" y="56"/>
                  </a:cubicBezTo>
                  <a:cubicBezTo>
                    <a:pt x="531" y="79"/>
                    <a:pt x="499" y="103"/>
                    <a:pt x="469" y="1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49" name="Freeform 249">
              <a:extLst>
                <a:ext uri="{FF2B5EF4-FFF2-40B4-BE49-F238E27FC236}">
                  <a16:creationId xmlns:a16="http://schemas.microsoft.com/office/drawing/2014/main" id="{15070267-9C85-4AE9-B859-754E786C7F83}"/>
                </a:ext>
              </a:extLst>
            </p:cNvPr>
            <p:cNvSpPr/>
            <p:nvPr/>
          </p:nvSpPr>
          <p:spPr bwMode="auto">
            <a:xfrm>
              <a:off x="9239651" y="1807870"/>
              <a:ext cx="288457" cy="161399"/>
            </a:xfrm>
            <a:custGeom>
              <a:gdLst>
                <a:gd fmla="*/ 54 w 276" name="T0"/>
                <a:gd fmla="*/ 1 h 154" name="T1"/>
                <a:gd fmla="*/ 53 w 276" name="T2"/>
                <a:gd fmla="*/ 0 h 154" name="T3"/>
                <a:gd fmla="*/ 40 w 276" name="T4"/>
                <a:gd fmla="*/ 7 h 154" name="T5"/>
                <a:gd fmla="*/ 0 w 276" name="T6"/>
                <a:gd fmla="*/ 21 h 154" name="T7"/>
                <a:gd fmla="*/ 154 w 276" name="T8"/>
                <a:gd fmla="*/ 96 h 154" name="T9"/>
                <a:gd fmla="*/ 276 w 276" name="T10"/>
                <a:gd fmla="*/ 154 h 154" name="T11"/>
                <a:gd fmla="*/ 171 w 276" name="T12"/>
                <a:gd fmla="*/ 85 h 154" name="T13"/>
                <a:gd fmla="*/ 96 w 276" name="T14"/>
                <a:gd fmla="*/ 37 h 154" name="T15"/>
                <a:gd fmla="*/ 54 w 276" name="T16"/>
                <a:gd fmla="*/ 1 h 154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54" w="276">
                  <a:moveTo>
                    <a:pt x="54" y="1"/>
                  </a:moveTo>
                  <a:cubicBezTo>
                    <a:pt x="54" y="1"/>
                    <a:pt x="54" y="1"/>
                    <a:pt x="53" y="0"/>
                  </a:cubicBezTo>
                  <a:cubicBezTo>
                    <a:pt x="49" y="3"/>
                    <a:pt x="45" y="5"/>
                    <a:pt x="40" y="7"/>
                  </a:cubicBezTo>
                  <a:cubicBezTo>
                    <a:pt x="27" y="13"/>
                    <a:pt x="14" y="17"/>
                    <a:pt x="0" y="21"/>
                  </a:cubicBezTo>
                  <a:cubicBezTo>
                    <a:pt x="49" y="50"/>
                    <a:pt x="103" y="72"/>
                    <a:pt x="154" y="96"/>
                  </a:cubicBezTo>
                  <a:cubicBezTo>
                    <a:pt x="195" y="115"/>
                    <a:pt x="236" y="133"/>
                    <a:pt x="276" y="154"/>
                  </a:cubicBezTo>
                  <a:cubicBezTo>
                    <a:pt x="243" y="128"/>
                    <a:pt x="205" y="107"/>
                    <a:pt x="171" y="85"/>
                  </a:cubicBezTo>
                  <a:cubicBezTo>
                    <a:pt x="145" y="70"/>
                    <a:pt x="120" y="54"/>
                    <a:pt x="96" y="37"/>
                  </a:cubicBezTo>
                  <a:cubicBezTo>
                    <a:pt x="81" y="27"/>
                    <a:pt x="65" y="16"/>
                    <a:pt x="5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50" name="Freeform 250">
              <a:extLst>
                <a:ext uri="{FF2B5EF4-FFF2-40B4-BE49-F238E27FC236}">
                  <a16:creationId xmlns:a16="http://schemas.microsoft.com/office/drawing/2014/main" id="{26C217F2-306C-4452-9498-176980CCE2CB}"/>
                </a:ext>
              </a:extLst>
            </p:cNvPr>
            <p:cNvSpPr/>
            <p:nvPr/>
          </p:nvSpPr>
          <p:spPr bwMode="auto">
            <a:xfrm>
              <a:off x="8691926" y="1890286"/>
              <a:ext cx="108172" cy="286741"/>
            </a:xfrm>
            <a:custGeom>
              <a:gdLst>
                <a:gd fmla="*/ 40 w 103" name="T0"/>
                <a:gd fmla="*/ 1 h 276" name="T1"/>
                <a:gd fmla="*/ 61 w 103" name="T2"/>
                <a:gd fmla="*/ 139 h 276" name="T3"/>
                <a:gd fmla="*/ 42 w 103" name="T4"/>
                <a:gd fmla="*/ 213 h 276" name="T5"/>
                <a:gd fmla="*/ 0 w 103" name="T6"/>
                <a:gd fmla="*/ 276 h 276" name="T7"/>
                <a:gd fmla="*/ 76 w 103" name="T8"/>
                <a:gd fmla="*/ 176 h 276" name="T9"/>
                <a:gd fmla="*/ 59 w 103" name="T10"/>
                <a:gd fmla="*/ 0 h 276" name="T11"/>
                <a:gd fmla="*/ 40 w 103" name="T12"/>
                <a:gd fmla="*/ 1 h 27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76" w="103">
                  <a:moveTo>
                    <a:pt x="40" y="1"/>
                  </a:moveTo>
                  <a:cubicBezTo>
                    <a:pt x="64" y="42"/>
                    <a:pt x="64" y="92"/>
                    <a:pt x="61" y="139"/>
                  </a:cubicBezTo>
                  <a:cubicBezTo>
                    <a:pt x="59" y="164"/>
                    <a:pt x="54" y="190"/>
                    <a:pt x="42" y="213"/>
                  </a:cubicBezTo>
                  <a:cubicBezTo>
                    <a:pt x="30" y="235"/>
                    <a:pt x="11" y="253"/>
                    <a:pt x="0" y="276"/>
                  </a:cubicBezTo>
                  <a:cubicBezTo>
                    <a:pt x="27" y="244"/>
                    <a:pt x="58" y="214"/>
                    <a:pt x="76" y="176"/>
                  </a:cubicBezTo>
                  <a:cubicBezTo>
                    <a:pt x="103" y="117"/>
                    <a:pt x="84" y="57"/>
                    <a:pt x="59" y="0"/>
                  </a:cubicBezTo>
                  <a:cubicBezTo>
                    <a:pt x="53" y="1"/>
                    <a:pt x="47" y="1"/>
                    <a:pt x="4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51" name="Freeform 251">
              <a:extLst>
                <a:ext uri="{FF2B5EF4-FFF2-40B4-BE49-F238E27FC236}">
                  <a16:creationId xmlns:a16="http://schemas.microsoft.com/office/drawing/2014/main" id="{90EC3CB6-8117-4056-ABBA-68F34B4973E7}"/>
                </a:ext>
              </a:extLst>
            </p:cNvPr>
            <p:cNvSpPr/>
            <p:nvPr/>
          </p:nvSpPr>
          <p:spPr bwMode="auto">
            <a:xfrm>
              <a:off x="8781210" y="1890286"/>
              <a:ext cx="568330" cy="212909"/>
            </a:xfrm>
            <a:custGeom>
              <a:gdLst>
                <a:gd fmla="*/ 275 w 544" name="T0"/>
                <a:gd fmla="*/ 134 h 204" name="T1"/>
                <a:gd fmla="*/ 119 w 544" name="T2"/>
                <a:gd fmla="*/ 123 h 204" name="T3"/>
                <a:gd fmla="*/ 13 w 544" name="T4"/>
                <a:gd fmla="*/ 0 h 204" name="T5"/>
                <a:gd fmla="*/ 0 w 544" name="T6"/>
                <a:gd fmla="*/ 6 h 204" name="T7"/>
                <a:gd fmla="*/ 32 w 544" name="T8"/>
                <a:gd fmla="*/ 64 h 204" name="T9"/>
                <a:gd fmla="*/ 95 w 544" name="T10"/>
                <a:gd fmla="*/ 124 h 204" name="T11"/>
                <a:gd fmla="*/ 156 w 544" name="T12"/>
                <a:gd fmla="*/ 162 h 204" name="T13"/>
                <a:gd fmla="*/ 242 w 544" name="T14"/>
                <a:gd fmla="*/ 174 h 204" name="T15"/>
                <a:gd fmla="*/ 421 w 544" name="T16"/>
                <a:gd fmla="*/ 165 h 204" name="T17"/>
                <a:gd fmla="*/ 544 w 544" name="T18"/>
                <a:gd fmla="*/ 204 h 204" name="T19"/>
                <a:gd fmla="*/ 442 w 544" name="T20"/>
                <a:gd fmla="*/ 148 h 204" name="T21"/>
                <a:gd fmla="*/ 275 w 544" name="T22"/>
                <a:gd fmla="*/ 134 h 204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204" w="544">
                  <a:moveTo>
                    <a:pt x="275" y="134"/>
                  </a:moveTo>
                  <a:cubicBezTo>
                    <a:pt x="223" y="141"/>
                    <a:pt x="168" y="152"/>
                    <a:pt x="119" y="123"/>
                  </a:cubicBezTo>
                  <a:cubicBezTo>
                    <a:pt x="72" y="95"/>
                    <a:pt x="38" y="48"/>
                    <a:pt x="13" y="0"/>
                  </a:cubicBezTo>
                  <a:cubicBezTo>
                    <a:pt x="9" y="1"/>
                    <a:pt x="4" y="3"/>
                    <a:pt x="0" y="6"/>
                  </a:cubicBezTo>
                  <a:cubicBezTo>
                    <a:pt x="4" y="28"/>
                    <a:pt x="18" y="47"/>
                    <a:pt x="32" y="64"/>
                  </a:cubicBezTo>
                  <a:cubicBezTo>
                    <a:pt x="51" y="86"/>
                    <a:pt x="72" y="106"/>
                    <a:pt x="95" y="124"/>
                  </a:cubicBezTo>
                  <a:cubicBezTo>
                    <a:pt x="114" y="138"/>
                    <a:pt x="134" y="153"/>
                    <a:pt x="156" y="162"/>
                  </a:cubicBezTo>
                  <a:cubicBezTo>
                    <a:pt x="183" y="173"/>
                    <a:pt x="213" y="175"/>
                    <a:pt x="242" y="174"/>
                  </a:cubicBezTo>
                  <a:cubicBezTo>
                    <a:pt x="301" y="173"/>
                    <a:pt x="362" y="158"/>
                    <a:pt x="421" y="165"/>
                  </a:cubicBezTo>
                  <a:cubicBezTo>
                    <a:pt x="465" y="170"/>
                    <a:pt x="505" y="185"/>
                    <a:pt x="544" y="204"/>
                  </a:cubicBezTo>
                  <a:cubicBezTo>
                    <a:pt x="512" y="181"/>
                    <a:pt x="479" y="161"/>
                    <a:pt x="442" y="148"/>
                  </a:cubicBezTo>
                  <a:cubicBezTo>
                    <a:pt x="388" y="128"/>
                    <a:pt x="332" y="126"/>
                    <a:pt x="275" y="1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52" name="Freeform 252">
              <a:extLst>
                <a:ext uri="{FF2B5EF4-FFF2-40B4-BE49-F238E27FC236}">
                  <a16:creationId xmlns:a16="http://schemas.microsoft.com/office/drawing/2014/main" id="{1BA929F0-BB49-454D-9BAC-2A8C88E0641D}"/>
                </a:ext>
              </a:extLst>
            </p:cNvPr>
            <p:cNvSpPr/>
            <p:nvPr/>
          </p:nvSpPr>
          <p:spPr bwMode="auto">
            <a:xfrm>
              <a:off x="8915136" y="1833626"/>
              <a:ext cx="582066" cy="144229"/>
            </a:xfrm>
            <a:custGeom>
              <a:gdLst>
                <a:gd fmla="*/ 79 w 557" name="T0"/>
                <a:gd fmla="*/ 3 h 139" name="T1"/>
                <a:gd fmla="*/ 79 w 557" name="T2"/>
                <a:gd fmla="*/ 0 h 139" name="T3"/>
                <a:gd fmla="*/ 38 w 557" name="T4"/>
                <a:gd fmla="*/ 17 h 139" name="T5"/>
                <a:gd fmla="*/ 8 w 557" name="T6"/>
                <a:gd fmla="*/ 17 h 139" name="T7"/>
                <a:gd fmla="*/ 0 w 557" name="T8"/>
                <a:gd fmla="*/ 20 h 139" name="T9"/>
                <a:gd fmla="*/ 231 w 557" name="T10"/>
                <a:gd fmla="*/ 72 h 139" name="T11"/>
                <a:gd fmla="*/ 254 w 557" name="T12"/>
                <a:gd fmla="*/ 83 h 139" name="T13"/>
                <a:gd fmla="*/ 256 w 557" name="T14"/>
                <a:gd fmla="*/ 84 h 139" name="T15"/>
                <a:gd fmla="*/ 261 w 557" name="T16"/>
                <a:gd fmla="*/ 86 h 139" name="T17"/>
                <a:gd fmla="*/ 281 w 557" name="T18"/>
                <a:gd fmla="*/ 97 h 139" name="T19"/>
                <a:gd fmla="*/ 557 w 557" name="T20"/>
                <a:gd fmla="*/ 139 h 139" name="T21"/>
                <a:gd fmla="*/ 401 w 557" name="T22"/>
                <a:gd fmla="*/ 104 h 139" name="T23"/>
                <a:gd fmla="*/ 79 w 557" name="T24"/>
                <a:gd fmla="*/ 3 h 139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39" w="557">
                  <a:moveTo>
                    <a:pt x="79" y="3"/>
                  </a:moveTo>
                  <a:cubicBezTo>
                    <a:pt x="78" y="2"/>
                    <a:pt x="78" y="1"/>
                    <a:pt x="79" y="0"/>
                  </a:cubicBezTo>
                  <a:cubicBezTo>
                    <a:pt x="66" y="7"/>
                    <a:pt x="52" y="13"/>
                    <a:pt x="38" y="17"/>
                  </a:cubicBezTo>
                  <a:cubicBezTo>
                    <a:pt x="29" y="19"/>
                    <a:pt x="17" y="21"/>
                    <a:pt x="8" y="17"/>
                  </a:cubicBezTo>
                  <a:cubicBezTo>
                    <a:pt x="6" y="18"/>
                    <a:pt x="3" y="19"/>
                    <a:pt x="0" y="20"/>
                  </a:cubicBezTo>
                  <a:cubicBezTo>
                    <a:pt x="80" y="18"/>
                    <a:pt x="160" y="40"/>
                    <a:pt x="231" y="72"/>
                  </a:cubicBezTo>
                  <a:cubicBezTo>
                    <a:pt x="239" y="75"/>
                    <a:pt x="246" y="79"/>
                    <a:pt x="254" y="83"/>
                  </a:cubicBezTo>
                  <a:cubicBezTo>
                    <a:pt x="255" y="83"/>
                    <a:pt x="256" y="83"/>
                    <a:pt x="256" y="84"/>
                  </a:cubicBezTo>
                  <a:cubicBezTo>
                    <a:pt x="258" y="84"/>
                    <a:pt x="259" y="85"/>
                    <a:pt x="261" y="86"/>
                  </a:cubicBezTo>
                  <a:cubicBezTo>
                    <a:pt x="267" y="90"/>
                    <a:pt x="274" y="93"/>
                    <a:pt x="281" y="97"/>
                  </a:cubicBezTo>
                  <a:cubicBezTo>
                    <a:pt x="365" y="137"/>
                    <a:pt x="464" y="129"/>
                    <a:pt x="557" y="139"/>
                  </a:cubicBezTo>
                  <a:cubicBezTo>
                    <a:pt x="506" y="122"/>
                    <a:pt x="452" y="115"/>
                    <a:pt x="401" y="104"/>
                  </a:cubicBezTo>
                  <a:cubicBezTo>
                    <a:pt x="290" y="80"/>
                    <a:pt x="183" y="47"/>
                    <a:pt x="7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53" name="Freeform 253">
              <a:extLst>
                <a:ext uri="{FF2B5EF4-FFF2-40B4-BE49-F238E27FC236}">
                  <a16:creationId xmlns:a16="http://schemas.microsoft.com/office/drawing/2014/main" id="{4708D7E7-808A-4D29-A5A9-64F87C43B824}"/>
                </a:ext>
              </a:extLst>
            </p:cNvPr>
            <p:cNvSpPr/>
            <p:nvPr/>
          </p:nvSpPr>
          <p:spPr bwMode="auto">
            <a:xfrm>
              <a:off x="9107441" y="1831908"/>
              <a:ext cx="439554" cy="152814"/>
            </a:xfrm>
            <a:custGeom>
              <a:gdLst>
                <a:gd fmla="*/ 118 w 420" name="T0"/>
                <a:gd fmla="*/ 0 h 147" name="T1"/>
                <a:gd fmla="*/ 79 w 420" name="T2"/>
                <a:gd fmla="*/ 4 h 147" name="T3"/>
                <a:gd fmla="*/ 0 w 420" name="T4"/>
                <a:gd fmla="*/ 1 h 147" name="T5"/>
                <a:gd fmla="*/ 25 w 420" name="T6"/>
                <a:gd fmla="*/ 15 h 147" name="T7"/>
                <a:gd fmla="*/ 73 w 420" name="T8"/>
                <a:gd fmla="*/ 32 h 147" name="T9"/>
                <a:gd fmla="*/ 191 w 420" name="T10"/>
                <a:gd fmla="*/ 67 h 147" name="T11"/>
                <a:gd fmla="*/ 277 w 420" name="T12"/>
                <a:gd fmla="*/ 91 h 147" name="T13"/>
                <a:gd fmla="*/ 420 w 420" name="T14"/>
                <a:gd fmla="*/ 147 h 147" name="T15"/>
                <a:gd fmla="*/ 270 w 420" name="T16"/>
                <a:gd fmla="*/ 74 h 147" name="T17"/>
                <a:gd fmla="*/ 118 w 420" name="T18"/>
                <a:gd fmla="*/ 0 h 147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47" w="420">
                  <a:moveTo>
                    <a:pt x="118" y="0"/>
                  </a:moveTo>
                  <a:cubicBezTo>
                    <a:pt x="105" y="2"/>
                    <a:pt x="92" y="4"/>
                    <a:pt x="79" y="4"/>
                  </a:cubicBezTo>
                  <a:cubicBezTo>
                    <a:pt x="53" y="5"/>
                    <a:pt x="26" y="3"/>
                    <a:pt x="0" y="1"/>
                  </a:cubicBezTo>
                  <a:cubicBezTo>
                    <a:pt x="7" y="7"/>
                    <a:pt x="17" y="11"/>
                    <a:pt x="25" y="15"/>
                  </a:cubicBezTo>
                  <a:cubicBezTo>
                    <a:pt x="41" y="22"/>
                    <a:pt x="57" y="27"/>
                    <a:pt x="73" y="32"/>
                  </a:cubicBezTo>
                  <a:cubicBezTo>
                    <a:pt x="112" y="45"/>
                    <a:pt x="151" y="56"/>
                    <a:pt x="191" y="67"/>
                  </a:cubicBezTo>
                  <a:cubicBezTo>
                    <a:pt x="219" y="75"/>
                    <a:pt x="248" y="82"/>
                    <a:pt x="277" y="91"/>
                  </a:cubicBezTo>
                  <a:cubicBezTo>
                    <a:pt x="326" y="106"/>
                    <a:pt x="373" y="126"/>
                    <a:pt x="420" y="147"/>
                  </a:cubicBezTo>
                  <a:cubicBezTo>
                    <a:pt x="372" y="120"/>
                    <a:pt x="320" y="98"/>
                    <a:pt x="270" y="74"/>
                  </a:cubicBezTo>
                  <a:cubicBezTo>
                    <a:pt x="219" y="51"/>
                    <a:pt x="166" y="29"/>
                    <a:pt x="11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54" name="Freeform 254">
              <a:extLst>
                <a:ext uri="{FF2B5EF4-FFF2-40B4-BE49-F238E27FC236}">
                  <a16:creationId xmlns:a16="http://schemas.microsoft.com/office/drawing/2014/main" id="{5F26542F-3C3A-4D88-B056-A2F1FB6B5C86}"/>
                </a:ext>
              </a:extLst>
            </p:cNvPr>
            <p:cNvSpPr/>
            <p:nvPr/>
          </p:nvSpPr>
          <p:spPr bwMode="auto">
            <a:xfrm>
              <a:off x="9047346" y="693534"/>
              <a:ext cx="329665" cy="398345"/>
            </a:xfrm>
            <a:custGeom>
              <a:gdLst>
                <a:gd fmla="*/ 156 w 315" name="T0"/>
                <a:gd fmla="*/ 186 h 382" name="T1"/>
                <a:gd fmla="*/ 82 w 315" name="T2"/>
                <a:gd fmla="*/ 246 h 382" name="T3"/>
                <a:gd fmla="*/ 27 w 315" name="T4"/>
                <a:gd fmla="*/ 323 h 382" name="T5"/>
                <a:gd fmla="*/ 0 w 315" name="T6"/>
                <a:gd fmla="*/ 382 h 382" name="T7"/>
                <a:gd fmla="*/ 0 w 315" name="T8"/>
                <a:gd fmla="*/ 381 h 382" name="T9"/>
                <a:gd fmla="*/ 83 w 315" name="T10"/>
                <a:gd fmla="*/ 301 h 382" name="T11"/>
                <a:gd fmla="*/ 136 w 315" name="T12"/>
                <a:gd fmla="*/ 237 h 382" name="T13"/>
                <a:gd fmla="*/ 214 w 315" name="T14"/>
                <a:gd fmla="*/ 158 h 382" name="T15"/>
                <a:gd fmla="*/ 315 w 315" name="T16"/>
                <a:gd fmla="*/ 0 h 382" name="T17"/>
                <a:gd fmla="*/ 314 w 315" name="T18"/>
                <a:gd fmla="*/ 1 h 382" name="T19"/>
                <a:gd fmla="*/ 246 w 315" name="T20"/>
                <a:gd fmla="*/ 100 h 382" name="T21"/>
                <a:gd fmla="*/ 156 w 315" name="T22"/>
                <a:gd fmla="*/ 186 h 382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382" w="315">
                  <a:moveTo>
                    <a:pt x="156" y="186"/>
                  </a:moveTo>
                  <a:cubicBezTo>
                    <a:pt x="131" y="206"/>
                    <a:pt x="104" y="224"/>
                    <a:pt x="82" y="246"/>
                  </a:cubicBezTo>
                  <a:cubicBezTo>
                    <a:pt x="60" y="269"/>
                    <a:pt x="42" y="295"/>
                    <a:pt x="27" y="323"/>
                  </a:cubicBezTo>
                  <a:cubicBezTo>
                    <a:pt x="17" y="342"/>
                    <a:pt x="8" y="362"/>
                    <a:pt x="0" y="382"/>
                  </a:cubicBezTo>
                  <a:cubicBezTo>
                    <a:pt x="0" y="382"/>
                    <a:pt x="0" y="382"/>
                    <a:pt x="0" y="381"/>
                  </a:cubicBezTo>
                  <a:cubicBezTo>
                    <a:pt x="21" y="349"/>
                    <a:pt x="51" y="323"/>
                    <a:pt x="83" y="301"/>
                  </a:cubicBezTo>
                  <a:cubicBezTo>
                    <a:pt x="91" y="274"/>
                    <a:pt x="115" y="255"/>
                    <a:pt x="136" y="237"/>
                  </a:cubicBezTo>
                  <a:cubicBezTo>
                    <a:pt x="163" y="212"/>
                    <a:pt x="190" y="186"/>
                    <a:pt x="214" y="158"/>
                  </a:cubicBezTo>
                  <a:cubicBezTo>
                    <a:pt x="254" y="111"/>
                    <a:pt x="285" y="55"/>
                    <a:pt x="315" y="0"/>
                  </a:cubicBezTo>
                  <a:cubicBezTo>
                    <a:pt x="315" y="0"/>
                    <a:pt x="315" y="1"/>
                    <a:pt x="314" y="1"/>
                  </a:cubicBezTo>
                  <a:cubicBezTo>
                    <a:pt x="294" y="35"/>
                    <a:pt x="272" y="70"/>
                    <a:pt x="246" y="100"/>
                  </a:cubicBezTo>
                  <a:cubicBezTo>
                    <a:pt x="219" y="132"/>
                    <a:pt x="188" y="161"/>
                    <a:pt x="156" y="1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55" name="Freeform 255">
              <a:extLst>
                <a:ext uri="{FF2B5EF4-FFF2-40B4-BE49-F238E27FC236}">
                  <a16:creationId xmlns:a16="http://schemas.microsoft.com/office/drawing/2014/main" id="{DB85BEAB-21CA-466C-8823-A540F70B0190}"/>
                </a:ext>
              </a:extLst>
            </p:cNvPr>
            <p:cNvSpPr/>
            <p:nvPr/>
          </p:nvSpPr>
          <p:spPr bwMode="auto">
            <a:xfrm>
              <a:off x="8968364" y="688382"/>
              <a:ext cx="400063" cy="317647"/>
            </a:xfrm>
            <a:custGeom>
              <a:gdLst>
                <a:gd fmla="*/ 1 w 382" name="T0"/>
                <a:gd fmla="*/ 238 h 304" name="T1"/>
                <a:gd fmla="*/ 0 w 382" name="T2"/>
                <a:gd fmla="*/ 239 h 304" name="T3"/>
                <a:gd fmla="*/ 26 w 382" name="T4"/>
                <a:gd fmla="*/ 304 h 304" name="T5"/>
                <a:gd fmla="*/ 118 w 382" name="T6"/>
                <a:gd fmla="*/ 199 h 304" name="T7"/>
                <a:gd fmla="*/ 382 w 382" name="T8"/>
                <a:gd fmla="*/ 0 h 304" name="T9"/>
                <a:gd fmla="*/ 189 w 382" name="T10"/>
                <a:gd fmla="*/ 90 h 304" name="T11"/>
                <a:gd fmla="*/ 1 w 382" name="T12"/>
                <a:gd fmla="*/ 238 h 30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04" w="382">
                  <a:moveTo>
                    <a:pt x="1" y="238"/>
                  </a:moveTo>
                  <a:cubicBezTo>
                    <a:pt x="1" y="238"/>
                    <a:pt x="1" y="239"/>
                    <a:pt x="0" y="239"/>
                  </a:cubicBezTo>
                  <a:cubicBezTo>
                    <a:pt x="12" y="259"/>
                    <a:pt x="21" y="281"/>
                    <a:pt x="26" y="304"/>
                  </a:cubicBezTo>
                  <a:cubicBezTo>
                    <a:pt x="51" y="264"/>
                    <a:pt x="81" y="228"/>
                    <a:pt x="118" y="199"/>
                  </a:cubicBezTo>
                  <a:cubicBezTo>
                    <a:pt x="204" y="131"/>
                    <a:pt x="315" y="88"/>
                    <a:pt x="382" y="0"/>
                  </a:cubicBezTo>
                  <a:cubicBezTo>
                    <a:pt x="327" y="43"/>
                    <a:pt x="253" y="65"/>
                    <a:pt x="189" y="90"/>
                  </a:cubicBezTo>
                  <a:cubicBezTo>
                    <a:pt x="117" y="118"/>
                    <a:pt x="23" y="154"/>
                    <a:pt x="1" y="2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56" name="Freeform 256">
              <a:extLst>
                <a:ext uri="{FF2B5EF4-FFF2-40B4-BE49-F238E27FC236}">
                  <a16:creationId xmlns:a16="http://schemas.microsoft.com/office/drawing/2014/main" id="{E7E9F0C2-0F89-4248-81C5-F11D72FF124F}"/>
                </a:ext>
              </a:extLst>
            </p:cNvPr>
            <p:cNvSpPr/>
            <p:nvPr/>
          </p:nvSpPr>
          <p:spPr bwMode="auto">
            <a:xfrm>
              <a:off x="8152785" y="806856"/>
              <a:ext cx="106454" cy="691954"/>
            </a:xfrm>
            <a:custGeom>
              <a:gdLst>
                <a:gd fmla="*/ 37 w 101" name="T0"/>
                <a:gd fmla="*/ 107 h 664" name="T1"/>
                <a:gd fmla="*/ 50 w 101" name="T2"/>
                <a:gd fmla="*/ 224 h 664" name="T3"/>
                <a:gd fmla="*/ 57 w 101" name="T4"/>
                <a:gd fmla="*/ 348 h 664" name="T5"/>
                <a:gd fmla="*/ 71 w 101" name="T6"/>
                <a:gd fmla="*/ 558 h 664" name="T7"/>
                <a:gd fmla="*/ 101 w 101" name="T8"/>
                <a:gd fmla="*/ 664 h 664" name="T9"/>
                <a:gd fmla="*/ 72 w 101" name="T10"/>
                <a:gd fmla="*/ 499 h 664" name="T11"/>
                <a:gd fmla="*/ 79 w 101" name="T12"/>
                <a:gd fmla="*/ 389 h 664" name="T13"/>
                <a:gd fmla="*/ 79 w 101" name="T14"/>
                <a:gd fmla="*/ 351 h 664" name="T15"/>
                <a:gd fmla="*/ 71 w 101" name="T16"/>
                <a:gd fmla="*/ 224 h 664" name="T17"/>
                <a:gd fmla="*/ 60 w 101" name="T18"/>
                <a:gd fmla="*/ 150 h 664" name="T19"/>
                <a:gd fmla="*/ 56 w 101" name="T20"/>
                <a:gd fmla="*/ 144 h 664" name="T21"/>
                <a:gd fmla="*/ 54 w 101" name="T22"/>
                <a:gd fmla="*/ 143 h 664" name="T23"/>
                <a:gd fmla="*/ 58 w 101" name="T24"/>
                <a:gd fmla="*/ 136 h 664" name="T25"/>
                <a:gd fmla="*/ 45 w 101" name="T26"/>
                <a:gd fmla="*/ 87 h 664" name="T27"/>
                <a:gd fmla="*/ 0 w 101" name="T28"/>
                <a:gd fmla="*/ 0 h 664" name="T29"/>
                <a:gd fmla="*/ 7 w 101" name="T30"/>
                <a:gd fmla="*/ 14 h 664" name="T31"/>
                <a:gd fmla="*/ 37 w 101" name="T32"/>
                <a:gd fmla="*/ 107 h 664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664" w="100">
                  <a:moveTo>
                    <a:pt x="37" y="107"/>
                  </a:moveTo>
                  <a:cubicBezTo>
                    <a:pt x="45" y="145"/>
                    <a:pt x="48" y="185"/>
                    <a:pt x="50" y="224"/>
                  </a:cubicBezTo>
                  <a:cubicBezTo>
                    <a:pt x="53" y="265"/>
                    <a:pt x="55" y="307"/>
                    <a:pt x="57" y="348"/>
                  </a:cubicBezTo>
                  <a:cubicBezTo>
                    <a:pt x="59" y="419"/>
                    <a:pt x="56" y="489"/>
                    <a:pt x="71" y="558"/>
                  </a:cubicBezTo>
                  <a:cubicBezTo>
                    <a:pt x="78" y="594"/>
                    <a:pt x="88" y="630"/>
                    <a:pt x="101" y="664"/>
                  </a:cubicBezTo>
                  <a:cubicBezTo>
                    <a:pt x="83" y="611"/>
                    <a:pt x="72" y="554"/>
                    <a:pt x="72" y="499"/>
                  </a:cubicBezTo>
                  <a:cubicBezTo>
                    <a:pt x="72" y="462"/>
                    <a:pt x="76" y="426"/>
                    <a:pt x="79" y="389"/>
                  </a:cubicBezTo>
                  <a:cubicBezTo>
                    <a:pt x="80" y="377"/>
                    <a:pt x="79" y="364"/>
                    <a:pt x="79" y="351"/>
                  </a:cubicBezTo>
                  <a:cubicBezTo>
                    <a:pt x="78" y="309"/>
                    <a:pt x="76" y="266"/>
                    <a:pt x="71" y="224"/>
                  </a:cubicBezTo>
                  <a:cubicBezTo>
                    <a:pt x="68" y="199"/>
                    <a:pt x="65" y="175"/>
                    <a:pt x="60" y="150"/>
                  </a:cubicBezTo>
                  <a:cubicBezTo>
                    <a:pt x="59" y="148"/>
                    <a:pt x="58" y="146"/>
                    <a:pt x="56" y="144"/>
                  </a:cubicBezTo>
                  <a:cubicBezTo>
                    <a:pt x="55" y="143"/>
                    <a:pt x="55" y="143"/>
                    <a:pt x="54" y="143"/>
                  </a:cubicBezTo>
                  <a:cubicBezTo>
                    <a:pt x="51" y="140"/>
                    <a:pt x="54" y="137"/>
                    <a:pt x="58" y="136"/>
                  </a:cubicBezTo>
                  <a:cubicBezTo>
                    <a:pt x="54" y="119"/>
                    <a:pt x="50" y="103"/>
                    <a:pt x="45" y="87"/>
                  </a:cubicBezTo>
                  <a:cubicBezTo>
                    <a:pt x="37" y="60"/>
                    <a:pt x="18" y="23"/>
                    <a:pt x="0" y="0"/>
                  </a:cubicBezTo>
                  <a:cubicBezTo>
                    <a:pt x="1" y="3"/>
                    <a:pt x="7" y="13"/>
                    <a:pt x="7" y="14"/>
                  </a:cubicBezTo>
                  <a:cubicBezTo>
                    <a:pt x="20" y="44"/>
                    <a:pt x="30" y="75"/>
                    <a:pt x="37" y="1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57" name="Freeform 257">
              <a:extLst>
                <a:ext uri="{FF2B5EF4-FFF2-40B4-BE49-F238E27FC236}">
                  <a16:creationId xmlns:a16="http://schemas.microsoft.com/office/drawing/2014/main" id="{66BA6654-0955-4992-9D92-E124CCF916F8}"/>
                </a:ext>
              </a:extLst>
            </p:cNvPr>
            <p:cNvSpPr/>
            <p:nvPr/>
          </p:nvSpPr>
          <p:spPr bwMode="auto">
            <a:xfrm>
              <a:off x="8151069" y="796554"/>
              <a:ext cx="101304" cy="169984"/>
            </a:xfrm>
            <a:custGeom>
              <a:gdLst>
                <a:gd fmla="*/ 67 w 97" name="T0"/>
                <a:gd fmla="*/ 146 h 164" name="T1"/>
                <a:gd fmla="*/ 97 w 97" name="T2"/>
                <a:gd fmla="*/ 164 h 164" name="T3"/>
                <a:gd fmla="*/ 58 w 97" name="T4"/>
                <a:gd fmla="*/ 74 h 164" name="T5"/>
                <a:gd fmla="*/ 0 w 97" name="T6"/>
                <a:gd fmla="*/ 0 h 164" name="T7"/>
                <a:gd fmla="*/ 53 w 97" name="T8"/>
                <a:gd fmla="*/ 92 h 164" name="T9"/>
                <a:gd fmla="*/ 67 w 97" name="T10"/>
                <a:gd fmla="*/ 146 h 164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64" w="97">
                  <a:moveTo>
                    <a:pt x="67" y="146"/>
                  </a:moveTo>
                  <a:cubicBezTo>
                    <a:pt x="77" y="152"/>
                    <a:pt x="87" y="158"/>
                    <a:pt x="97" y="164"/>
                  </a:cubicBezTo>
                  <a:cubicBezTo>
                    <a:pt x="86" y="133"/>
                    <a:pt x="74" y="103"/>
                    <a:pt x="58" y="74"/>
                  </a:cubicBezTo>
                  <a:cubicBezTo>
                    <a:pt x="46" y="52"/>
                    <a:pt x="20" y="16"/>
                    <a:pt x="0" y="0"/>
                  </a:cubicBezTo>
                  <a:cubicBezTo>
                    <a:pt x="19" y="23"/>
                    <a:pt x="45" y="64"/>
                    <a:pt x="53" y="92"/>
                  </a:cubicBezTo>
                  <a:cubicBezTo>
                    <a:pt x="59" y="110"/>
                    <a:pt x="63" y="128"/>
                    <a:pt x="67" y="1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58" name="Freeform 258">
              <a:extLst>
                <a:ext uri="{FF2B5EF4-FFF2-40B4-BE49-F238E27FC236}">
                  <a16:creationId xmlns:a16="http://schemas.microsoft.com/office/drawing/2014/main" id="{A36F54D3-732C-476F-A74B-C5DFFDF59F4F}"/>
                </a:ext>
              </a:extLst>
            </p:cNvPr>
            <p:cNvSpPr/>
            <p:nvPr/>
          </p:nvSpPr>
          <p:spPr bwMode="auto">
            <a:xfrm>
              <a:off x="8152785" y="818875"/>
              <a:ext cx="132210" cy="748615"/>
            </a:xfrm>
            <a:custGeom>
              <a:gdLst>
                <a:gd fmla="*/ 51 w 125" name="T0"/>
                <a:gd fmla="*/ 349 h 720" name="T1"/>
                <a:gd fmla="*/ 45 w 125" name="T2"/>
                <a:gd fmla="*/ 230 h 720" name="T3"/>
                <a:gd fmla="*/ 34 w 125" name="T4"/>
                <a:gd fmla="*/ 115 h 720" name="T5"/>
                <a:gd fmla="*/ 0 w 125" name="T6"/>
                <a:gd fmla="*/ 0 h 720" name="T7"/>
                <a:gd fmla="*/ 31 w 125" name="T8"/>
                <a:gd fmla="*/ 259 h 720" name="T9"/>
                <a:gd fmla="*/ 48 w 125" name="T10"/>
                <a:gd fmla="*/ 505 h 720" name="T11"/>
                <a:gd fmla="*/ 122 w 125" name="T12"/>
                <a:gd fmla="*/ 715 h 720" name="T13"/>
                <a:gd fmla="*/ 125 w 125" name="T14"/>
                <a:gd fmla="*/ 720 h 720" name="T15"/>
                <a:gd fmla="*/ 65 w 125" name="T16"/>
                <a:gd fmla="*/ 549 h 720" name="T17"/>
                <a:gd fmla="*/ 51 w 125" name="T18"/>
                <a:gd fmla="*/ 349 h 720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720" w="125">
                  <a:moveTo>
                    <a:pt x="51" y="349"/>
                  </a:moveTo>
                  <a:cubicBezTo>
                    <a:pt x="50" y="310"/>
                    <a:pt x="48" y="270"/>
                    <a:pt x="45" y="230"/>
                  </a:cubicBezTo>
                  <a:cubicBezTo>
                    <a:pt x="43" y="192"/>
                    <a:pt x="41" y="152"/>
                    <a:pt x="34" y="115"/>
                  </a:cubicBezTo>
                  <a:cubicBezTo>
                    <a:pt x="29" y="83"/>
                    <a:pt x="11" y="29"/>
                    <a:pt x="0" y="0"/>
                  </a:cubicBezTo>
                  <a:cubicBezTo>
                    <a:pt x="21" y="76"/>
                    <a:pt x="30" y="180"/>
                    <a:pt x="31" y="259"/>
                  </a:cubicBezTo>
                  <a:cubicBezTo>
                    <a:pt x="32" y="341"/>
                    <a:pt x="37" y="424"/>
                    <a:pt x="48" y="505"/>
                  </a:cubicBezTo>
                  <a:cubicBezTo>
                    <a:pt x="58" y="579"/>
                    <a:pt x="83" y="652"/>
                    <a:pt x="122" y="715"/>
                  </a:cubicBezTo>
                  <a:cubicBezTo>
                    <a:pt x="123" y="717"/>
                    <a:pt x="124" y="718"/>
                    <a:pt x="125" y="720"/>
                  </a:cubicBezTo>
                  <a:cubicBezTo>
                    <a:pt x="97" y="666"/>
                    <a:pt x="77" y="609"/>
                    <a:pt x="65" y="549"/>
                  </a:cubicBezTo>
                  <a:cubicBezTo>
                    <a:pt x="52" y="483"/>
                    <a:pt x="53" y="417"/>
                    <a:pt x="51" y="3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59" name="Freeform 259">
              <a:extLst>
                <a:ext uri="{FF2B5EF4-FFF2-40B4-BE49-F238E27FC236}">
                  <a16:creationId xmlns:a16="http://schemas.microsoft.com/office/drawing/2014/main" id="{FAB36C45-F923-41D4-8367-76CF28A6A281}"/>
                </a:ext>
              </a:extLst>
            </p:cNvPr>
            <p:cNvSpPr/>
            <p:nvPr/>
          </p:nvSpPr>
          <p:spPr bwMode="auto">
            <a:xfrm>
              <a:off x="8166521" y="803422"/>
              <a:ext cx="130493" cy="185437"/>
            </a:xfrm>
            <a:custGeom>
              <a:gdLst>
                <a:gd fmla="*/ 48 w 124" name="T0"/>
                <a:gd fmla="*/ 66 h 178" name="T1"/>
                <a:gd fmla="*/ 89 w 124" name="T2"/>
                <a:gd fmla="*/ 161 h 178" name="T3"/>
                <a:gd fmla="*/ 124 w 124" name="T4"/>
                <a:gd fmla="*/ 178 h 178" name="T5"/>
                <a:gd fmla="*/ 69 w 124" name="T6"/>
                <a:gd fmla="*/ 67 h 178" name="T7"/>
                <a:gd fmla="*/ 0 w 124" name="T8"/>
                <a:gd fmla="*/ 0 h 178" name="T9"/>
                <a:gd fmla="*/ 48 w 124" name="T10"/>
                <a:gd fmla="*/ 66 h 178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78" w="124">
                  <a:moveTo>
                    <a:pt x="48" y="66"/>
                  </a:moveTo>
                  <a:cubicBezTo>
                    <a:pt x="64" y="96"/>
                    <a:pt x="77" y="128"/>
                    <a:pt x="89" y="161"/>
                  </a:cubicBezTo>
                  <a:cubicBezTo>
                    <a:pt x="101" y="167"/>
                    <a:pt x="113" y="172"/>
                    <a:pt x="124" y="178"/>
                  </a:cubicBezTo>
                  <a:cubicBezTo>
                    <a:pt x="111" y="139"/>
                    <a:pt x="95" y="100"/>
                    <a:pt x="69" y="67"/>
                  </a:cubicBezTo>
                  <a:cubicBezTo>
                    <a:pt x="52" y="45"/>
                    <a:pt x="27" y="15"/>
                    <a:pt x="0" y="0"/>
                  </a:cubicBezTo>
                  <a:cubicBezTo>
                    <a:pt x="19" y="17"/>
                    <a:pt x="36" y="44"/>
                    <a:pt x="48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60" name="Freeform 260">
              <a:extLst>
                <a:ext uri="{FF2B5EF4-FFF2-40B4-BE49-F238E27FC236}">
                  <a16:creationId xmlns:a16="http://schemas.microsoft.com/office/drawing/2014/main" id="{BA747D96-3F1A-4D39-B90B-68BF32D192AA}"/>
                </a:ext>
              </a:extLst>
            </p:cNvPr>
            <p:cNvSpPr/>
            <p:nvPr/>
          </p:nvSpPr>
          <p:spPr bwMode="auto">
            <a:xfrm>
              <a:off x="8151069" y="829177"/>
              <a:ext cx="331383" cy="939203"/>
            </a:xfrm>
            <a:custGeom>
              <a:gdLst>
                <a:gd fmla="*/ 317 w 317" name="T0"/>
                <a:gd fmla="*/ 902 h 902" name="T1"/>
                <a:gd fmla="*/ 237 w 317" name="T2"/>
                <a:gd fmla="*/ 843 h 902" name="T3"/>
                <a:gd fmla="*/ 177 w 317" name="T4"/>
                <a:gd fmla="*/ 779 h 902" name="T5"/>
                <a:gd fmla="*/ 168 w 317" name="T6"/>
                <a:gd fmla="*/ 768 h 902" name="T7"/>
                <a:gd fmla="*/ 104 w 317" name="T8"/>
                <a:gd fmla="*/ 679 h 902" name="T9"/>
                <a:gd fmla="*/ 61 w 317" name="T10"/>
                <a:gd fmla="*/ 574 h 902" name="T11"/>
                <a:gd fmla="*/ 40 w 317" name="T12"/>
                <a:gd fmla="*/ 450 h 902" name="T13"/>
                <a:gd fmla="*/ 30 w 317" name="T14"/>
                <a:gd fmla="*/ 328 h 902" name="T15"/>
                <a:gd fmla="*/ 27 w 317" name="T16"/>
                <a:gd fmla="*/ 205 h 902" name="T17"/>
                <a:gd fmla="*/ 3 w 317" name="T18"/>
                <a:gd fmla="*/ 0 h 902" name="T19"/>
                <a:gd fmla="*/ 1 w 317" name="T20"/>
                <a:gd fmla="*/ 255 h 902" name="T21"/>
                <a:gd fmla="*/ 317 w 317" name="T22"/>
                <a:gd fmla="*/ 902 h 902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902" w="317">
                  <a:moveTo>
                    <a:pt x="317" y="902"/>
                  </a:moveTo>
                  <a:cubicBezTo>
                    <a:pt x="297" y="886"/>
                    <a:pt x="260" y="862"/>
                    <a:pt x="237" y="843"/>
                  </a:cubicBezTo>
                  <a:cubicBezTo>
                    <a:pt x="214" y="825"/>
                    <a:pt x="195" y="802"/>
                    <a:pt x="177" y="779"/>
                  </a:cubicBezTo>
                  <a:cubicBezTo>
                    <a:pt x="174" y="776"/>
                    <a:pt x="171" y="772"/>
                    <a:pt x="168" y="768"/>
                  </a:cubicBezTo>
                  <a:cubicBezTo>
                    <a:pt x="141" y="743"/>
                    <a:pt x="121" y="711"/>
                    <a:pt x="104" y="679"/>
                  </a:cubicBezTo>
                  <a:cubicBezTo>
                    <a:pt x="87" y="645"/>
                    <a:pt x="72" y="610"/>
                    <a:pt x="61" y="574"/>
                  </a:cubicBezTo>
                  <a:cubicBezTo>
                    <a:pt x="49" y="534"/>
                    <a:pt x="44" y="492"/>
                    <a:pt x="40" y="450"/>
                  </a:cubicBezTo>
                  <a:cubicBezTo>
                    <a:pt x="36" y="410"/>
                    <a:pt x="32" y="369"/>
                    <a:pt x="30" y="328"/>
                  </a:cubicBezTo>
                  <a:cubicBezTo>
                    <a:pt x="28" y="287"/>
                    <a:pt x="28" y="246"/>
                    <a:pt x="27" y="205"/>
                  </a:cubicBezTo>
                  <a:cubicBezTo>
                    <a:pt x="26" y="134"/>
                    <a:pt x="19" y="68"/>
                    <a:pt x="3" y="0"/>
                  </a:cubicBezTo>
                  <a:cubicBezTo>
                    <a:pt x="12" y="86"/>
                    <a:pt x="0" y="168"/>
                    <a:pt x="1" y="255"/>
                  </a:cubicBezTo>
                  <a:cubicBezTo>
                    <a:pt x="4" y="490"/>
                    <a:pt x="79" y="800"/>
                    <a:pt x="317" y="9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61" name="Freeform 261">
              <a:extLst>
                <a:ext uri="{FF2B5EF4-FFF2-40B4-BE49-F238E27FC236}">
                  <a16:creationId xmlns:a16="http://schemas.microsoft.com/office/drawing/2014/main" id="{6349AEB4-808C-42A3-B8FD-298F147F9B52}"/>
                </a:ext>
              </a:extLst>
            </p:cNvPr>
            <p:cNvSpPr/>
            <p:nvPr/>
          </p:nvSpPr>
          <p:spPr bwMode="auto">
            <a:xfrm>
              <a:off x="7914122" y="872102"/>
              <a:ext cx="554594" cy="949505"/>
            </a:xfrm>
            <a:custGeom>
              <a:gdLst>
                <a:gd fmla="*/ 28 w 530" name="T0"/>
                <a:gd fmla="*/ 47 h 912" name="T1"/>
                <a:gd fmla="*/ 58 w 530" name="T2"/>
                <a:gd fmla="*/ 106 h 912" name="T3"/>
                <a:gd fmla="*/ 96 w 530" name="T4"/>
                <a:gd fmla="*/ 255 h 912" name="T5"/>
                <a:gd fmla="*/ 149 w 530" name="T6"/>
                <a:gd fmla="*/ 503 h 912" name="T7"/>
                <a:gd fmla="*/ 197 w 530" name="T8"/>
                <a:gd fmla="*/ 612 h 912" name="T9"/>
                <a:gd fmla="*/ 249 w 530" name="T10"/>
                <a:gd fmla="*/ 716 h 912" name="T11"/>
                <a:gd fmla="*/ 407 w 530" name="T12"/>
                <a:gd fmla="*/ 861 h 912" name="T13"/>
                <a:gd fmla="*/ 489 w 530" name="T14"/>
                <a:gd fmla="*/ 897 h 912" name="T15"/>
                <a:gd fmla="*/ 530 w 530" name="T16"/>
                <a:gd fmla="*/ 912 h 912" name="T17"/>
                <a:gd fmla="*/ 394 w 530" name="T18"/>
                <a:gd fmla="*/ 848 h 912" name="T19"/>
                <a:gd fmla="*/ 198 w 530" name="T20"/>
                <a:gd fmla="*/ 569 h 912" name="T21"/>
                <a:gd fmla="*/ 141 w 530" name="T22"/>
                <a:gd fmla="*/ 377 h 912" name="T23"/>
                <a:gd fmla="*/ 113 w 530" name="T24"/>
                <a:gd fmla="*/ 240 h 912" name="T25"/>
                <a:gd fmla="*/ 63 w 530" name="T26"/>
                <a:gd fmla="*/ 84 h 912" name="T27"/>
                <a:gd fmla="*/ 0 w 530" name="T28"/>
                <a:gd fmla="*/ 0 h 912" name="T29"/>
                <a:gd fmla="*/ 13 w 530" name="T30"/>
                <a:gd fmla="*/ 19 h 912" name="T31"/>
                <a:gd fmla="*/ 28 w 530" name="T32"/>
                <a:gd fmla="*/ 47 h 912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912" w="530">
                  <a:moveTo>
                    <a:pt x="28" y="47"/>
                  </a:moveTo>
                  <a:cubicBezTo>
                    <a:pt x="39" y="66"/>
                    <a:pt x="50" y="85"/>
                    <a:pt x="58" y="106"/>
                  </a:cubicBezTo>
                  <a:cubicBezTo>
                    <a:pt x="77" y="153"/>
                    <a:pt x="87" y="205"/>
                    <a:pt x="96" y="255"/>
                  </a:cubicBezTo>
                  <a:cubicBezTo>
                    <a:pt x="112" y="338"/>
                    <a:pt x="121" y="423"/>
                    <a:pt x="149" y="503"/>
                  </a:cubicBezTo>
                  <a:cubicBezTo>
                    <a:pt x="162" y="541"/>
                    <a:pt x="180" y="576"/>
                    <a:pt x="197" y="612"/>
                  </a:cubicBezTo>
                  <a:cubicBezTo>
                    <a:pt x="213" y="647"/>
                    <a:pt x="228" y="683"/>
                    <a:pt x="249" y="716"/>
                  </a:cubicBezTo>
                  <a:cubicBezTo>
                    <a:pt x="286" y="777"/>
                    <a:pt x="343" y="828"/>
                    <a:pt x="407" y="861"/>
                  </a:cubicBezTo>
                  <a:cubicBezTo>
                    <a:pt x="433" y="875"/>
                    <a:pt x="461" y="887"/>
                    <a:pt x="489" y="897"/>
                  </a:cubicBezTo>
                  <a:cubicBezTo>
                    <a:pt x="502" y="903"/>
                    <a:pt x="516" y="908"/>
                    <a:pt x="530" y="912"/>
                  </a:cubicBezTo>
                  <a:cubicBezTo>
                    <a:pt x="484" y="893"/>
                    <a:pt x="436" y="876"/>
                    <a:pt x="394" y="848"/>
                  </a:cubicBezTo>
                  <a:cubicBezTo>
                    <a:pt x="299" y="781"/>
                    <a:pt x="239" y="676"/>
                    <a:pt x="198" y="569"/>
                  </a:cubicBezTo>
                  <a:cubicBezTo>
                    <a:pt x="174" y="507"/>
                    <a:pt x="155" y="442"/>
                    <a:pt x="141" y="377"/>
                  </a:cubicBezTo>
                  <a:cubicBezTo>
                    <a:pt x="132" y="332"/>
                    <a:pt x="124" y="286"/>
                    <a:pt x="113" y="240"/>
                  </a:cubicBezTo>
                  <a:cubicBezTo>
                    <a:pt x="101" y="187"/>
                    <a:pt x="86" y="133"/>
                    <a:pt x="63" y="84"/>
                  </a:cubicBezTo>
                  <a:cubicBezTo>
                    <a:pt x="49" y="54"/>
                    <a:pt x="30" y="18"/>
                    <a:pt x="0" y="0"/>
                  </a:cubicBezTo>
                  <a:cubicBezTo>
                    <a:pt x="4" y="7"/>
                    <a:pt x="9" y="13"/>
                    <a:pt x="13" y="19"/>
                  </a:cubicBezTo>
                  <a:cubicBezTo>
                    <a:pt x="18" y="28"/>
                    <a:pt x="23" y="37"/>
                    <a:pt x="28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62" name="Freeform 262">
              <a:extLst>
                <a:ext uri="{FF2B5EF4-FFF2-40B4-BE49-F238E27FC236}">
                  <a16:creationId xmlns:a16="http://schemas.microsoft.com/office/drawing/2014/main" id="{C9EBC191-8B35-495C-A56A-43C42E7A8688}"/>
                </a:ext>
              </a:extLst>
            </p:cNvPr>
            <p:cNvSpPr/>
            <p:nvPr/>
          </p:nvSpPr>
          <p:spPr bwMode="auto">
            <a:xfrm>
              <a:off x="8183692" y="805139"/>
              <a:ext cx="248967" cy="278155"/>
            </a:xfrm>
            <a:custGeom>
              <a:gdLst>
                <a:gd fmla="*/ 97 w 238" name="T0"/>
                <a:gd fmla="*/ 73 h 268" name="T1"/>
                <a:gd fmla="*/ 191 w 238" name="T2"/>
                <a:gd fmla="*/ 228 h 268" name="T3"/>
                <a:gd fmla="*/ 204 w 238" name="T4"/>
                <a:gd fmla="*/ 238 h 268" name="T5"/>
                <a:gd fmla="*/ 235 w 238" name="T6"/>
                <a:gd fmla="*/ 268 h 268" name="T7"/>
                <a:gd fmla="*/ 238 w 238" name="T8"/>
                <a:gd fmla="*/ 240 h 268" name="T9"/>
                <a:gd fmla="*/ 203 w 238" name="T10"/>
                <a:gd fmla="*/ 168 h 268" name="T11"/>
                <a:gd fmla="*/ 143 w 238" name="T12"/>
                <a:gd fmla="*/ 96 h 268" name="T13"/>
                <a:gd fmla="*/ 12 w 238" name="T14"/>
                <a:gd fmla="*/ 4 h 268" name="T15"/>
                <a:gd fmla="*/ 0 w 238" name="T16"/>
                <a:gd fmla="*/ 0 h 268" name="T17"/>
                <a:gd fmla="*/ 97 w 238" name="T18"/>
                <a:gd fmla="*/ 73 h 268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68" w="238">
                  <a:moveTo>
                    <a:pt x="97" y="73"/>
                  </a:moveTo>
                  <a:cubicBezTo>
                    <a:pt x="138" y="118"/>
                    <a:pt x="165" y="173"/>
                    <a:pt x="191" y="228"/>
                  </a:cubicBezTo>
                  <a:cubicBezTo>
                    <a:pt x="195" y="231"/>
                    <a:pt x="200" y="234"/>
                    <a:pt x="204" y="238"/>
                  </a:cubicBezTo>
                  <a:cubicBezTo>
                    <a:pt x="215" y="247"/>
                    <a:pt x="226" y="257"/>
                    <a:pt x="235" y="268"/>
                  </a:cubicBezTo>
                  <a:cubicBezTo>
                    <a:pt x="236" y="259"/>
                    <a:pt x="237" y="250"/>
                    <a:pt x="238" y="240"/>
                  </a:cubicBezTo>
                  <a:cubicBezTo>
                    <a:pt x="232" y="214"/>
                    <a:pt x="218" y="190"/>
                    <a:pt x="203" y="168"/>
                  </a:cubicBezTo>
                  <a:cubicBezTo>
                    <a:pt x="185" y="143"/>
                    <a:pt x="166" y="117"/>
                    <a:pt x="143" y="96"/>
                  </a:cubicBezTo>
                  <a:cubicBezTo>
                    <a:pt x="104" y="58"/>
                    <a:pt x="63" y="26"/>
                    <a:pt x="12" y="4"/>
                  </a:cubicBezTo>
                  <a:cubicBezTo>
                    <a:pt x="6" y="2"/>
                    <a:pt x="5" y="2"/>
                    <a:pt x="0" y="0"/>
                  </a:cubicBezTo>
                  <a:cubicBezTo>
                    <a:pt x="42" y="17"/>
                    <a:pt x="66" y="38"/>
                    <a:pt x="97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63" name="Freeform 263">
              <a:extLst>
                <a:ext uri="{FF2B5EF4-FFF2-40B4-BE49-F238E27FC236}">
                  <a16:creationId xmlns:a16="http://schemas.microsoft.com/office/drawing/2014/main" id="{5C3FD659-5E0A-4944-A50F-867CE7191320}"/>
                </a:ext>
              </a:extLst>
            </p:cNvPr>
            <p:cNvSpPr/>
            <p:nvPr/>
          </p:nvSpPr>
          <p:spPr bwMode="auto">
            <a:xfrm>
              <a:off x="7926141" y="854932"/>
              <a:ext cx="214626" cy="259268"/>
            </a:xfrm>
            <a:custGeom>
              <a:gdLst>
                <a:gd fmla="*/ 100 w 204" name="T0"/>
                <a:gd fmla="*/ 57 h 250" name="T1"/>
                <a:gd fmla="*/ 161 w 204" name="T2"/>
                <a:gd fmla="*/ 160 h 250" name="T3"/>
                <a:gd fmla="*/ 203 w 204" name="T4"/>
                <a:gd fmla="*/ 250 h 250" name="T5"/>
                <a:gd fmla="*/ 203 w 204" name="T6"/>
                <a:gd fmla="*/ 184 h 250" name="T7"/>
                <a:gd fmla="*/ 204 w 204" name="T8"/>
                <a:gd fmla="*/ 144 h 250" name="T9"/>
                <a:gd fmla="*/ 105 w 204" name="T10"/>
                <a:gd fmla="*/ 41 h 250" name="T11"/>
                <a:gd fmla="*/ 0 w 204" name="T12"/>
                <a:gd fmla="*/ 0 h 250" name="T13"/>
                <a:gd fmla="*/ 100 w 204" name="T14"/>
                <a:gd fmla="*/ 57 h 250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250" w="204">
                  <a:moveTo>
                    <a:pt x="100" y="57"/>
                  </a:moveTo>
                  <a:cubicBezTo>
                    <a:pt x="126" y="86"/>
                    <a:pt x="143" y="126"/>
                    <a:pt x="161" y="160"/>
                  </a:cubicBezTo>
                  <a:cubicBezTo>
                    <a:pt x="177" y="189"/>
                    <a:pt x="191" y="219"/>
                    <a:pt x="203" y="250"/>
                  </a:cubicBezTo>
                  <a:cubicBezTo>
                    <a:pt x="203" y="228"/>
                    <a:pt x="203" y="206"/>
                    <a:pt x="203" y="184"/>
                  </a:cubicBezTo>
                  <a:cubicBezTo>
                    <a:pt x="203" y="171"/>
                    <a:pt x="204" y="158"/>
                    <a:pt x="204" y="144"/>
                  </a:cubicBezTo>
                  <a:cubicBezTo>
                    <a:pt x="177" y="105"/>
                    <a:pt x="144" y="69"/>
                    <a:pt x="105" y="41"/>
                  </a:cubicBezTo>
                  <a:cubicBezTo>
                    <a:pt x="75" y="19"/>
                    <a:pt x="38" y="0"/>
                    <a:pt x="0" y="0"/>
                  </a:cubicBezTo>
                  <a:cubicBezTo>
                    <a:pt x="37" y="6"/>
                    <a:pt x="77" y="31"/>
                    <a:pt x="100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64" name="Freeform 264">
              <a:extLst>
                <a:ext uri="{FF2B5EF4-FFF2-40B4-BE49-F238E27FC236}">
                  <a16:creationId xmlns:a16="http://schemas.microsoft.com/office/drawing/2014/main" id="{F317631A-1BE2-40DF-81D2-C076BAEECCE5}"/>
                </a:ext>
              </a:extLst>
            </p:cNvPr>
            <p:cNvSpPr/>
            <p:nvPr/>
          </p:nvSpPr>
          <p:spPr bwMode="auto">
            <a:xfrm>
              <a:off x="8223183" y="818875"/>
              <a:ext cx="224928" cy="221494"/>
            </a:xfrm>
            <a:custGeom>
              <a:gdLst>
                <a:gd fmla="*/ 168 w 214" name="T0"/>
                <a:gd fmla="*/ 150 h 213" name="T1"/>
                <a:gd fmla="*/ 202 w 214" name="T2"/>
                <a:gd fmla="*/ 213 h 213" name="T3"/>
                <a:gd fmla="*/ 214 w 214" name="T4"/>
                <a:gd fmla="*/ 167 h 213" name="T5"/>
                <a:gd fmla="*/ 212 w 214" name="T6"/>
                <a:gd fmla="*/ 166 h 213" name="T7"/>
                <a:gd fmla="*/ 76 w 214" name="T8"/>
                <a:gd fmla="*/ 41 h 213" name="T9"/>
                <a:gd fmla="*/ 0 w 214" name="T10"/>
                <a:gd fmla="*/ 0 h 213" name="T11"/>
                <a:gd fmla="*/ 111 w 214" name="T12"/>
                <a:gd fmla="*/ 81 h 213" name="T13"/>
                <a:gd fmla="*/ 168 w 214" name="T14"/>
                <a:gd fmla="*/ 150 h 213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213" w="214">
                  <a:moveTo>
                    <a:pt x="168" y="150"/>
                  </a:moveTo>
                  <a:cubicBezTo>
                    <a:pt x="182" y="169"/>
                    <a:pt x="195" y="190"/>
                    <a:pt x="202" y="213"/>
                  </a:cubicBezTo>
                  <a:cubicBezTo>
                    <a:pt x="205" y="198"/>
                    <a:pt x="209" y="182"/>
                    <a:pt x="214" y="167"/>
                  </a:cubicBezTo>
                  <a:cubicBezTo>
                    <a:pt x="213" y="167"/>
                    <a:pt x="212" y="166"/>
                    <a:pt x="212" y="166"/>
                  </a:cubicBezTo>
                  <a:cubicBezTo>
                    <a:pt x="173" y="119"/>
                    <a:pt x="127" y="76"/>
                    <a:pt x="76" y="41"/>
                  </a:cubicBezTo>
                  <a:cubicBezTo>
                    <a:pt x="55" y="27"/>
                    <a:pt x="24" y="11"/>
                    <a:pt x="0" y="0"/>
                  </a:cubicBezTo>
                  <a:cubicBezTo>
                    <a:pt x="38" y="21"/>
                    <a:pt x="81" y="52"/>
                    <a:pt x="111" y="81"/>
                  </a:cubicBezTo>
                  <a:cubicBezTo>
                    <a:pt x="132" y="102"/>
                    <a:pt x="151" y="125"/>
                    <a:pt x="168" y="1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65" name="Freeform 265">
              <a:extLst>
                <a:ext uri="{FF2B5EF4-FFF2-40B4-BE49-F238E27FC236}">
                  <a16:creationId xmlns:a16="http://schemas.microsoft.com/office/drawing/2014/main" id="{099B7521-E032-4142-8C05-83B6D6A7D338}"/>
                </a:ext>
              </a:extLst>
            </p:cNvPr>
            <p:cNvSpPr/>
            <p:nvPr/>
          </p:nvSpPr>
          <p:spPr bwMode="auto">
            <a:xfrm>
              <a:off x="7984519" y="1838776"/>
              <a:ext cx="475611" cy="278155"/>
            </a:xfrm>
            <a:custGeom>
              <a:gdLst>
                <a:gd fmla="*/ 450 w 454" name="T0"/>
                <a:gd fmla="*/ 1 h 267" name="T1"/>
                <a:gd fmla="*/ 365 w 454" name="T2"/>
                <a:gd fmla="*/ 46 h 267" name="T3"/>
                <a:gd fmla="*/ 267 w 454" name="T4"/>
                <a:gd fmla="*/ 140 h 267" name="T5"/>
                <a:gd fmla="*/ 157 w 454" name="T6"/>
                <a:gd fmla="*/ 220 h 267" name="T7"/>
                <a:gd fmla="*/ 89 w 454" name="T8"/>
                <a:gd fmla="*/ 255 h 267" name="T9"/>
                <a:gd fmla="*/ 6 w 454" name="T10"/>
                <a:gd fmla="*/ 258 h 267" name="T11"/>
                <a:gd fmla="*/ 4 w 454" name="T12"/>
                <a:gd fmla="*/ 262 h 267" name="T13"/>
                <a:gd fmla="*/ 122 w 454" name="T14"/>
                <a:gd fmla="*/ 246 h 267" name="T15"/>
                <a:gd fmla="*/ 233 w 454" name="T16"/>
                <a:gd fmla="*/ 173 h 267" name="T17"/>
                <a:gd fmla="*/ 331 w 454" name="T18"/>
                <a:gd fmla="*/ 86 h 267" name="T19"/>
                <a:gd fmla="*/ 384 w 454" name="T20"/>
                <a:gd fmla="*/ 37 h 267" name="T21"/>
                <a:gd fmla="*/ 450 w 454" name="T22"/>
                <a:gd fmla="*/ 5 h 267" name="T23"/>
                <a:gd fmla="*/ 450 w 454" name="T24"/>
                <a:gd fmla="*/ 1 h 267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267" w="452">
                  <a:moveTo>
                    <a:pt x="450" y="1"/>
                  </a:moveTo>
                  <a:cubicBezTo>
                    <a:pt x="420" y="5"/>
                    <a:pt x="387" y="27"/>
                    <a:pt x="365" y="46"/>
                  </a:cubicBezTo>
                  <a:cubicBezTo>
                    <a:pt x="331" y="75"/>
                    <a:pt x="301" y="110"/>
                    <a:pt x="267" y="140"/>
                  </a:cubicBezTo>
                  <a:cubicBezTo>
                    <a:pt x="233" y="171"/>
                    <a:pt x="195" y="195"/>
                    <a:pt x="157" y="220"/>
                  </a:cubicBezTo>
                  <a:cubicBezTo>
                    <a:pt x="136" y="234"/>
                    <a:pt x="114" y="247"/>
                    <a:pt x="89" y="255"/>
                  </a:cubicBezTo>
                  <a:cubicBezTo>
                    <a:pt x="62" y="264"/>
                    <a:pt x="33" y="261"/>
                    <a:pt x="6" y="258"/>
                  </a:cubicBezTo>
                  <a:cubicBezTo>
                    <a:pt x="3" y="258"/>
                    <a:pt x="0" y="262"/>
                    <a:pt x="4" y="262"/>
                  </a:cubicBezTo>
                  <a:cubicBezTo>
                    <a:pt x="46" y="267"/>
                    <a:pt x="83" y="265"/>
                    <a:pt x="122" y="246"/>
                  </a:cubicBezTo>
                  <a:cubicBezTo>
                    <a:pt x="161" y="227"/>
                    <a:pt x="199" y="199"/>
                    <a:pt x="233" y="173"/>
                  </a:cubicBezTo>
                  <a:cubicBezTo>
                    <a:pt x="268" y="147"/>
                    <a:pt x="300" y="116"/>
                    <a:pt x="331" y="86"/>
                  </a:cubicBezTo>
                  <a:cubicBezTo>
                    <a:pt x="348" y="69"/>
                    <a:pt x="364" y="51"/>
                    <a:pt x="384" y="37"/>
                  </a:cubicBezTo>
                  <a:cubicBezTo>
                    <a:pt x="400" y="24"/>
                    <a:pt x="429" y="8"/>
                    <a:pt x="450" y="5"/>
                  </a:cubicBezTo>
                  <a:cubicBezTo>
                    <a:pt x="453" y="5"/>
                    <a:pt x="454" y="0"/>
                    <a:pt x="45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66" name="Freeform 266">
              <a:extLst>
                <a:ext uri="{FF2B5EF4-FFF2-40B4-BE49-F238E27FC236}">
                  <a16:creationId xmlns:a16="http://schemas.microsoft.com/office/drawing/2014/main" id="{19E0A654-6355-43EA-B6C7-4D1BA079C579}"/>
                </a:ext>
              </a:extLst>
            </p:cNvPr>
            <p:cNvSpPr/>
            <p:nvPr/>
          </p:nvSpPr>
          <p:spPr bwMode="auto">
            <a:xfrm>
              <a:off x="7989670" y="1842210"/>
              <a:ext cx="468743" cy="285023"/>
            </a:xfrm>
            <a:custGeom>
              <a:gdLst>
                <a:gd fmla="*/ 446 w 449" name="T0"/>
                <a:gd fmla="*/ 0 h 274" name="T1"/>
                <a:gd fmla="*/ 259 w 449" name="T2"/>
                <a:gd fmla="*/ 109 h 274" name="T3"/>
                <a:gd fmla="*/ 155 w 449" name="T4"/>
                <a:gd fmla="*/ 202 h 274" name="T5"/>
                <a:gd fmla="*/ 7 w 449" name="T6"/>
                <a:gd fmla="*/ 257 h 274" name="T7"/>
                <a:gd fmla="*/ 2 w 449" name="T8"/>
                <a:gd fmla="*/ 260 h 274" name="T9"/>
                <a:gd fmla="*/ 194 w 449" name="T10"/>
                <a:gd fmla="*/ 174 h 274" name="T11"/>
                <a:gd fmla="*/ 300 w 449" name="T12"/>
                <a:gd fmla="*/ 76 h 274" name="T13"/>
                <a:gd fmla="*/ 443 w 449" name="T14"/>
                <a:gd fmla="*/ 2 h 274" name="T15"/>
                <a:gd fmla="*/ 446 w 449" name="T16"/>
                <a:gd fmla="*/ 0 h 274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74" w="449">
                  <a:moveTo>
                    <a:pt x="446" y="0"/>
                  </a:moveTo>
                  <a:cubicBezTo>
                    <a:pt x="373" y="1"/>
                    <a:pt x="308" y="62"/>
                    <a:pt x="259" y="109"/>
                  </a:cubicBezTo>
                  <a:cubicBezTo>
                    <a:pt x="225" y="141"/>
                    <a:pt x="192" y="173"/>
                    <a:pt x="155" y="202"/>
                  </a:cubicBezTo>
                  <a:cubicBezTo>
                    <a:pt x="113" y="233"/>
                    <a:pt x="62" y="268"/>
                    <a:pt x="7" y="257"/>
                  </a:cubicBezTo>
                  <a:cubicBezTo>
                    <a:pt x="5" y="257"/>
                    <a:pt x="0" y="259"/>
                    <a:pt x="2" y="260"/>
                  </a:cubicBezTo>
                  <a:cubicBezTo>
                    <a:pt x="74" y="274"/>
                    <a:pt x="143" y="217"/>
                    <a:pt x="194" y="174"/>
                  </a:cubicBezTo>
                  <a:cubicBezTo>
                    <a:pt x="231" y="143"/>
                    <a:pt x="264" y="108"/>
                    <a:pt x="300" y="76"/>
                  </a:cubicBezTo>
                  <a:cubicBezTo>
                    <a:pt x="338" y="42"/>
                    <a:pt x="390" y="3"/>
                    <a:pt x="443" y="2"/>
                  </a:cubicBezTo>
                  <a:cubicBezTo>
                    <a:pt x="445" y="2"/>
                    <a:pt x="449" y="0"/>
                    <a:pt x="44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67" name="Freeform 267">
              <a:extLst>
                <a:ext uri="{FF2B5EF4-FFF2-40B4-BE49-F238E27FC236}">
                  <a16:creationId xmlns:a16="http://schemas.microsoft.com/office/drawing/2014/main" id="{873612EF-D331-4589-8E98-F639A8AECD85}"/>
                </a:ext>
              </a:extLst>
            </p:cNvPr>
            <p:cNvSpPr/>
            <p:nvPr/>
          </p:nvSpPr>
          <p:spPr bwMode="auto">
            <a:xfrm>
              <a:off x="8121879" y="1869682"/>
              <a:ext cx="410365" cy="254117"/>
            </a:xfrm>
            <a:custGeom>
              <a:gdLst>
                <a:gd fmla="*/ 386 w 392" name="T0"/>
                <a:gd fmla="*/ 1 h 244" name="T1"/>
                <a:gd fmla="*/ 242 w 392" name="T2"/>
                <a:gd fmla="*/ 138 h 244" name="T3"/>
                <a:gd fmla="*/ 6 w 392" name="T4"/>
                <a:gd fmla="*/ 241 h 244" name="T5"/>
                <a:gd fmla="*/ 3 w 392" name="T6"/>
                <a:gd fmla="*/ 244 h 244" name="T7"/>
                <a:gd fmla="*/ 207 w 392" name="T8"/>
                <a:gd fmla="*/ 171 h 244" name="T9"/>
                <a:gd fmla="*/ 291 w 392" name="T10"/>
                <a:gd fmla="*/ 92 h 244" name="T11"/>
                <a:gd fmla="*/ 389 w 392" name="T12"/>
                <a:gd fmla="*/ 3 h 244" name="T13"/>
                <a:gd fmla="*/ 386 w 392" name="T14"/>
                <a:gd fmla="*/ 1 h 244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244" w="392">
                  <a:moveTo>
                    <a:pt x="386" y="1"/>
                  </a:moveTo>
                  <a:cubicBezTo>
                    <a:pt x="325" y="30"/>
                    <a:pt x="290" y="93"/>
                    <a:pt x="242" y="138"/>
                  </a:cubicBezTo>
                  <a:cubicBezTo>
                    <a:pt x="177" y="199"/>
                    <a:pt x="96" y="240"/>
                    <a:pt x="6" y="241"/>
                  </a:cubicBezTo>
                  <a:cubicBezTo>
                    <a:pt x="4" y="241"/>
                    <a:pt x="0" y="244"/>
                    <a:pt x="3" y="244"/>
                  </a:cubicBezTo>
                  <a:cubicBezTo>
                    <a:pt x="79" y="243"/>
                    <a:pt x="147" y="216"/>
                    <a:pt x="207" y="171"/>
                  </a:cubicBezTo>
                  <a:cubicBezTo>
                    <a:pt x="238" y="149"/>
                    <a:pt x="266" y="121"/>
                    <a:pt x="291" y="92"/>
                  </a:cubicBezTo>
                  <a:cubicBezTo>
                    <a:pt x="320" y="58"/>
                    <a:pt x="348" y="23"/>
                    <a:pt x="389" y="3"/>
                  </a:cubicBezTo>
                  <a:cubicBezTo>
                    <a:pt x="392" y="1"/>
                    <a:pt x="389" y="0"/>
                    <a:pt x="38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68" name="Freeform 268">
              <a:extLst>
                <a:ext uri="{FF2B5EF4-FFF2-40B4-BE49-F238E27FC236}">
                  <a16:creationId xmlns:a16="http://schemas.microsoft.com/office/drawing/2014/main" id="{97AABE16-2F94-444E-BF4C-46E0BFE96B7E}"/>
                </a:ext>
              </a:extLst>
            </p:cNvPr>
            <p:cNvSpPr/>
            <p:nvPr/>
          </p:nvSpPr>
          <p:spPr bwMode="auto">
            <a:xfrm>
              <a:off x="8829286" y="1881702"/>
              <a:ext cx="388044" cy="97870"/>
            </a:xfrm>
            <a:custGeom>
              <a:gdLst>
                <a:gd fmla="*/ 2 w 371" name="T0"/>
                <a:gd fmla="*/ 3 h 93" name="T1"/>
                <a:gd fmla="*/ 147 w 371" name="T2"/>
                <a:gd fmla="*/ 39 h 93" name="T3"/>
                <a:gd fmla="*/ 255 w 371" name="T4"/>
                <a:gd fmla="*/ 50 h 93" name="T5"/>
                <a:gd fmla="*/ 364 w 371" name="T6"/>
                <a:gd fmla="*/ 92 h 93" name="T7"/>
                <a:gd fmla="*/ 368 w 371" name="T8"/>
                <a:gd fmla="*/ 89 h 93" name="T9"/>
                <a:gd fmla="*/ 285 w 371" name="T10"/>
                <a:gd fmla="*/ 54 h 93" name="T11"/>
                <a:gd fmla="*/ 190 w 371" name="T12"/>
                <a:gd fmla="*/ 37 h 93" name="T13"/>
                <a:gd fmla="*/ 7 w 371" name="T14"/>
                <a:gd fmla="*/ 1 h 93" name="T15"/>
                <a:gd fmla="*/ 2 w 371" name="T16"/>
                <a:gd fmla="*/ 3 h 9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93" w="371">
                  <a:moveTo>
                    <a:pt x="2" y="3"/>
                  </a:moveTo>
                  <a:cubicBezTo>
                    <a:pt x="40" y="39"/>
                    <a:pt x="98" y="39"/>
                    <a:pt x="147" y="39"/>
                  </a:cubicBezTo>
                  <a:cubicBezTo>
                    <a:pt x="183" y="39"/>
                    <a:pt x="219" y="42"/>
                    <a:pt x="255" y="50"/>
                  </a:cubicBezTo>
                  <a:cubicBezTo>
                    <a:pt x="293" y="58"/>
                    <a:pt x="328" y="76"/>
                    <a:pt x="364" y="92"/>
                  </a:cubicBezTo>
                  <a:cubicBezTo>
                    <a:pt x="365" y="93"/>
                    <a:pt x="371" y="90"/>
                    <a:pt x="368" y="89"/>
                  </a:cubicBezTo>
                  <a:cubicBezTo>
                    <a:pt x="341" y="77"/>
                    <a:pt x="314" y="62"/>
                    <a:pt x="285" y="54"/>
                  </a:cubicBezTo>
                  <a:cubicBezTo>
                    <a:pt x="254" y="45"/>
                    <a:pt x="222" y="40"/>
                    <a:pt x="190" y="37"/>
                  </a:cubicBezTo>
                  <a:cubicBezTo>
                    <a:pt x="130" y="33"/>
                    <a:pt x="56" y="46"/>
                    <a:pt x="7" y="1"/>
                  </a:cubicBezTo>
                  <a:cubicBezTo>
                    <a:pt x="6" y="0"/>
                    <a:pt x="0" y="2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69" name="Freeform 269">
              <a:extLst>
                <a:ext uri="{FF2B5EF4-FFF2-40B4-BE49-F238E27FC236}">
                  <a16:creationId xmlns:a16="http://schemas.microsoft.com/office/drawing/2014/main" id="{B638C7AC-42FD-48DE-A956-CF1AB96BA802}"/>
                </a:ext>
              </a:extLst>
            </p:cNvPr>
            <p:cNvSpPr/>
            <p:nvPr/>
          </p:nvSpPr>
          <p:spPr bwMode="auto">
            <a:xfrm>
              <a:off x="8858476" y="1873116"/>
              <a:ext cx="405214" cy="135644"/>
            </a:xfrm>
            <a:custGeom>
              <a:gdLst>
                <a:gd fmla="*/ 1 w 388" name="T0"/>
                <a:gd fmla="*/ 3 h 130" name="T1"/>
                <a:gd fmla="*/ 186 w 388" name="T2"/>
                <a:gd fmla="*/ 34 h 130" name="T3"/>
                <a:gd fmla="*/ 288 w 388" name="T4"/>
                <a:gd fmla="*/ 68 h 130" name="T5"/>
                <a:gd fmla="*/ 382 w 388" name="T6"/>
                <a:gd fmla="*/ 130 h 130" name="T7"/>
                <a:gd fmla="*/ 387 w 388" name="T8"/>
                <a:gd fmla="*/ 128 h 130" name="T9"/>
                <a:gd fmla="*/ 293 w 388" name="T10"/>
                <a:gd fmla="*/ 66 h 130" name="T11"/>
                <a:gd fmla="*/ 203 w 388" name="T12"/>
                <a:gd fmla="*/ 34 h 130" name="T13"/>
                <a:gd fmla="*/ 6 w 388" name="T14"/>
                <a:gd fmla="*/ 1 h 130" name="T15"/>
                <a:gd fmla="*/ 1 w 388" name="T16"/>
                <a:gd fmla="*/ 3 h 13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30" w="388">
                  <a:moveTo>
                    <a:pt x="1" y="3"/>
                  </a:moveTo>
                  <a:cubicBezTo>
                    <a:pt x="54" y="41"/>
                    <a:pt x="125" y="25"/>
                    <a:pt x="186" y="34"/>
                  </a:cubicBezTo>
                  <a:cubicBezTo>
                    <a:pt x="222" y="39"/>
                    <a:pt x="256" y="50"/>
                    <a:pt x="288" y="68"/>
                  </a:cubicBezTo>
                  <a:cubicBezTo>
                    <a:pt x="320" y="86"/>
                    <a:pt x="349" y="111"/>
                    <a:pt x="382" y="130"/>
                  </a:cubicBezTo>
                  <a:cubicBezTo>
                    <a:pt x="383" y="130"/>
                    <a:pt x="388" y="128"/>
                    <a:pt x="387" y="128"/>
                  </a:cubicBezTo>
                  <a:cubicBezTo>
                    <a:pt x="354" y="110"/>
                    <a:pt x="325" y="85"/>
                    <a:pt x="293" y="66"/>
                  </a:cubicBezTo>
                  <a:cubicBezTo>
                    <a:pt x="265" y="49"/>
                    <a:pt x="234" y="40"/>
                    <a:pt x="203" y="34"/>
                  </a:cubicBezTo>
                  <a:cubicBezTo>
                    <a:pt x="139" y="21"/>
                    <a:pt x="63" y="41"/>
                    <a:pt x="6" y="1"/>
                  </a:cubicBezTo>
                  <a:cubicBezTo>
                    <a:pt x="5" y="0"/>
                    <a:pt x="0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70" name="Freeform 270">
              <a:extLst>
                <a:ext uri="{FF2B5EF4-FFF2-40B4-BE49-F238E27FC236}">
                  <a16:creationId xmlns:a16="http://schemas.microsoft.com/office/drawing/2014/main" id="{AC6F4C65-4734-4244-9058-8BE9228815C5}"/>
                </a:ext>
              </a:extLst>
            </p:cNvPr>
            <p:cNvSpPr/>
            <p:nvPr/>
          </p:nvSpPr>
          <p:spPr bwMode="auto">
            <a:xfrm>
              <a:off x="8903118" y="1862814"/>
              <a:ext cx="367439" cy="149380"/>
            </a:xfrm>
            <a:custGeom>
              <a:gdLst>
                <a:gd fmla="*/ 2 w 352" name="T0"/>
                <a:gd fmla="*/ 4 h 143" name="T1"/>
                <a:gd fmla="*/ 75 w 352" name="T2"/>
                <a:gd fmla="*/ 21 h 143" name="T3"/>
                <a:gd fmla="*/ 181 w 352" name="T4"/>
                <a:gd fmla="*/ 42 h 143" name="T5"/>
                <a:gd fmla="*/ 264 w 352" name="T6"/>
                <a:gd fmla="*/ 87 h 143" name="T7"/>
                <a:gd fmla="*/ 345 w 352" name="T8"/>
                <a:gd fmla="*/ 142 h 143" name="T9"/>
                <a:gd fmla="*/ 350 w 352" name="T10"/>
                <a:gd fmla="*/ 139 h 143" name="T11"/>
                <a:gd fmla="*/ 279 w 352" name="T12"/>
                <a:gd fmla="*/ 92 h 143" name="T13"/>
                <a:gd fmla="*/ 192 w 352" name="T14"/>
                <a:gd fmla="*/ 42 h 143" name="T15"/>
                <a:gd fmla="*/ 109 w 352" name="T16"/>
                <a:gd fmla="*/ 19 h 143" name="T17"/>
                <a:gd fmla="*/ 7 w 352" name="T18"/>
                <a:gd fmla="*/ 1 h 143" name="T19"/>
                <a:gd fmla="*/ 2 w 352" name="T20"/>
                <a:gd fmla="*/ 4 h 143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43" w="352">
                  <a:moveTo>
                    <a:pt x="2" y="4"/>
                  </a:moveTo>
                  <a:cubicBezTo>
                    <a:pt x="25" y="16"/>
                    <a:pt x="50" y="19"/>
                    <a:pt x="75" y="21"/>
                  </a:cubicBezTo>
                  <a:cubicBezTo>
                    <a:pt x="113" y="23"/>
                    <a:pt x="146" y="27"/>
                    <a:pt x="181" y="42"/>
                  </a:cubicBezTo>
                  <a:cubicBezTo>
                    <a:pt x="210" y="54"/>
                    <a:pt x="237" y="71"/>
                    <a:pt x="264" y="87"/>
                  </a:cubicBezTo>
                  <a:cubicBezTo>
                    <a:pt x="291" y="105"/>
                    <a:pt x="321" y="121"/>
                    <a:pt x="345" y="142"/>
                  </a:cubicBezTo>
                  <a:cubicBezTo>
                    <a:pt x="347" y="143"/>
                    <a:pt x="352" y="141"/>
                    <a:pt x="350" y="139"/>
                  </a:cubicBezTo>
                  <a:cubicBezTo>
                    <a:pt x="329" y="121"/>
                    <a:pt x="303" y="107"/>
                    <a:pt x="279" y="92"/>
                  </a:cubicBezTo>
                  <a:cubicBezTo>
                    <a:pt x="251" y="73"/>
                    <a:pt x="223" y="56"/>
                    <a:pt x="192" y="42"/>
                  </a:cubicBezTo>
                  <a:cubicBezTo>
                    <a:pt x="166" y="30"/>
                    <a:pt x="139" y="22"/>
                    <a:pt x="109" y="19"/>
                  </a:cubicBezTo>
                  <a:cubicBezTo>
                    <a:pt x="74" y="16"/>
                    <a:pt x="39" y="18"/>
                    <a:pt x="7" y="1"/>
                  </a:cubicBezTo>
                  <a:cubicBezTo>
                    <a:pt x="5" y="0"/>
                    <a:pt x="0" y="3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71" name="Freeform 271">
              <a:extLst>
                <a:ext uri="{FF2B5EF4-FFF2-40B4-BE49-F238E27FC236}">
                  <a16:creationId xmlns:a16="http://schemas.microsoft.com/office/drawing/2014/main" id="{2B40157C-6488-4E91-B6FA-B40BD6308EBB}"/>
                </a:ext>
              </a:extLst>
            </p:cNvPr>
            <p:cNvSpPr/>
            <p:nvPr/>
          </p:nvSpPr>
          <p:spPr bwMode="auto">
            <a:xfrm>
              <a:off x="8810400" y="1890286"/>
              <a:ext cx="516820" cy="199173"/>
            </a:xfrm>
            <a:custGeom>
              <a:gdLst>
                <a:gd fmla="*/ 0 w 494" name="T0"/>
                <a:gd fmla="*/ 3 h 192" name="T1"/>
                <a:gd fmla="*/ 197 w 494" name="T2"/>
                <a:gd fmla="*/ 115 h 192" name="T3"/>
                <a:gd fmla="*/ 360 w 494" name="T4"/>
                <a:gd fmla="*/ 121 h 192" name="T5"/>
                <a:gd fmla="*/ 488 w 494" name="T6"/>
                <a:gd fmla="*/ 192 h 192" name="T7"/>
                <a:gd fmla="*/ 493 w 494" name="T8"/>
                <a:gd fmla="*/ 190 h 192" name="T9"/>
                <a:gd fmla="*/ 379 w 494" name="T10"/>
                <a:gd fmla="*/ 123 h 192" name="T11"/>
                <a:gd fmla="*/ 244 w 494" name="T12"/>
                <a:gd fmla="*/ 112 h 192" name="T13"/>
                <a:gd fmla="*/ 94 w 494" name="T14"/>
                <a:gd fmla="*/ 92 h 192" name="T15"/>
                <a:gd fmla="*/ 6 w 494" name="T16"/>
                <a:gd fmla="*/ 1 h 192" name="T17"/>
                <a:gd fmla="*/ 0 w 494" name="T18"/>
                <a:gd fmla="*/ 3 h 192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92" w="492">
                  <a:moveTo>
                    <a:pt x="0" y="3"/>
                  </a:moveTo>
                  <a:cubicBezTo>
                    <a:pt x="30" y="83"/>
                    <a:pt x="117" y="115"/>
                    <a:pt x="197" y="115"/>
                  </a:cubicBezTo>
                  <a:cubicBezTo>
                    <a:pt x="252" y="116"/>
                    <a:pt x="306" y="107"/>
                    <a:pt x="360" y="121"/>
                  </a:cubicBezTo>
                  <a:cubicBezTo>
                    <a:pt x="410" y="134"/>
                    <a:pt x="442" y="171"/>
                    <a:pt x="488" y="192"/>
                  </a:cubicBezTo>
                  <a:cubicBezTo>
                    <a:pt x="489" y="192"/>
                    <a:pt x="494" y="190"/>
                    <a:pt x="493" y="190"/>
                  </a:cubicBezTo>
                  <a:cubicBezTo>
                    <a:pt x="452" y="172"/>
                    <a:pt x="421" y="139"/>
                    <a:pt x="379" y="123"/>
                  </a:cubicBezTo>
                  <a:cubicBezTo>
                    <a:pt x="335" y="108"/>
                    <a:pt x="290" y="110"/>
                    <a:pt x="244" y="112"/>
                  </a:cubicBezTo>
                  <a:cubicBezTo>
                    <a:pt x="192" y="114"/>
                    <a:pt x="142" y="114"/>
                    <a:pt x="94" y="92"/>
                  </a:cubicBezTo>
                  <a:cubicBezTo>
                    <a:pt x="54" y="74"/>
                    <a:pt x="21" y="42"/>
                    <a:pt x="6" y="1"/>
                  </a:cubicBezTo>
                  <a:cubicBezTo>
                    <a:pt x="5" y="0"/>
                    <a:pt x="0" y="2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72" name="Freeform 272">
              <a:extLst>
                <a:ext uri="{FF2B5EF4-FFF2-40B4-BE49-F238E27FC236}">
                  <a16:creationId xmlns:a16="http://schemas.microsoft.com/office/drawing/2014/main" id="{3DB11B6A-5D71-40C9-A7E9-39429EDB7FA2}"/>
                </a:ext>
              </a:extLst>
            </p:cNvPr>
            <p:cNvSpPr/>
            <p:nvPr/>
          </p:nvSpPr>
          <p:spPr bwMode="auto">
            <a:xfrm>
              <a:off x="8817268" y="1890286"/>
              <a:ext cx="513386" cy="187154"/>
            </a:xfrm>
            <a:custGeom>
              <a:gdLst>
                <a:gd fmla="*/ 0 w 491" name="T0"/>
                <a:gd fmla="*/ 2 h 181" name="T1"/>
                <a:gd fmla="*/ 67 w 491" name="T2"/>
                <a:gd fmla="*/ 66 h 181" name="T3"/>
                <a:gd fmla="*/ 204 w 491" name="T4"/>
                <a:gd fmla="*/ 88 h 181" name="T5"/>
                <a:gd fmla="*/ 368 w 491" name="T6"/>
                <a:gd fmla="*/ 110 h 181" name="T7"/>
                <a:gd fmla="*/ 487 w 491" name="T8"/>
                <a:gd fmla="*/ 181 h 181" name="T9"/>
                <a:gd fmla="*/ 489 w 491" name="T10"/>
                <a:gd fmla="*/ 179 h 181" name="T11"/>
                <a:gd fmla="*/ 382 w 491" name="T12"/>
                <a:gd fmla="*/ 113 h 181" name="T13"/>
                <a:gd fmla="*/ 257 w 491" name="T14"/>
                <a:gd fmla="*/ 88 h 181" name="T15"/>
                <a:gd fmla="*/ 105 w 491" name="T16"/>
                <a:gd fmla="*/ 76 h 181" name="T17"/>
                <a:gd fmla="*/ 43 w 491" name="T18"/>
                <a:gd fmla="*/ 50 h 181" name="T19"/>
                <a:gd fmla="*/ 3 w 491" name="T20"/>
                <a:gd fmla="*/ 2 h 181" name="T21"/>
                <a:gd fmla="*/ 0 w 491" name="T22"/>
                <a:gd fmla="*/ 2 h 181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181" w="491">
                  <a:moveTo>
                    <a:pt x="0" y="2"/>
                  </a:moveTo>
                  <a:cubicBezTo>
                    <a:pt x="1" y="32"/>
                    <a:pt x="43" y="55"/>
                    <a:pt x="67" y="66"/>
                  </a:cubicBezTo>
                  <a:cubicBezTo>
                    <a:pt x="108" y="85"/>
                    <a:pt x="159" y="87"/>
                    <a:pt x="204" y="88"/>
                  </a:cubicBezTo>
                  <a:cubicBezTo>
                    <a:pt x="259" y="91"/>
                    <a:pt x="316" y="89"/>
                    <a:pt x="368" y="110"/>
                  </a:cubicBezTo>
                  <a:cubicBezTo>
                    <a:pt x="411" y="126"/>
                    <a:pt x="449" y="155"/>
                    <a:pt x="487" y="181"/>
                  </a:cubicBezTo>
                  <a:cubicBezTo>
                    <a:pt x="488" y="181"/>
                    <a:pt x="491" y="180"/>
                    <a:pt x="489" y="179"/>
                  </a:cubicBezTo>
                  <a:cubicBezTo>
                    <a:pt x="454" y="156"/>
                    <a:pt x="420" y="131"/>
                    <a:pt x="382" y="113"/>
                  </a:cubicBezTo>
                  <a:cubicBezTo>
                    <a:pt x="342" y="94"/>
                    <a:pt x="300" y="90"/>
                    <a:pt x="257" y="88"/>
                  </a:cubicBezTo>
                  <a:cubicBezTo>
                    <a:pt x="206" y="86"/>
                    <a:pt x="155" y="87"/>
                    <a:pt x="105" y="76"/>
                  </a:cubicBezTo>
                  <a:cubicBezTo>
                    <a:pt x="82" y="71"/>
                    <a:pt x="63" y="62"/>
                    <a:pt x="43" y="50"/>
                  </a:cubicBezTo>
                  <a:cubicBezTo>
                    <a:pt x="27" y="39"/>
                    <a:pt x="3" y="23"/>
                    <a:pt x="3" y="2"/>
                  </a:cubicBezTo>
                  <a:cubicBezTo>
                    <a:pt x="3" y="0"/>
                    <a:pt x="0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73" name="Freeform 273">
              <a:extLst>
                <a:ext uri="{FF2B5EF4-FFF2-40B4-BE49-F238E27FC236}">
                  <a16:creationId xmlns:a16="http://schemas.microsoft.com/office/drawing/2014/main" id="{E8A4970C-CA6A-4BBF-A1BA-19CC923082F3}"/>
                </a:ext>
              </a:extLst>
            </p:cNvPr>
            <p:cNvSpPr/>
            <p:nvPr/>
          </p:nvSpPr>
          <p:spPr bwMode="auto">
            <a:xfrm>
              <a:off x="9037044" y="1826758"/>
              <a:ext cx="477328" cy="149380"/>
            </a:xfrm>
            <a:custGeom>
              <a:gdLst>
                <a:gd fmla="*/ 1 w 457" name="T0"/>
                <a:gd fmla="*/ 2 h 143" name="T1"/>
                <a:gd fmla="*/ 56 w 457" name="T2"/>
                <a:gd fmla="*/ 30 h 143" name="T3"/>
                <a:gd fmla="*/ 112 w 457" name="T4"/>
                <a:gd fmla="*/ 55 h 143" name="T5"/>
                <a:gd fmla="*/ 173 w 457" name="T6"/>
                <a:gd fmla="*/ 74 h 143" name="T7"/>
                <a:gd fmla="*/ 454 w 457" name="T8"/>
                <a:gd fmla="*/ 143 h 143" name="T9"/>
                <a:gd fmla="*/ 456 w 457" name="T10"/>
                <a:gd fmla="*/ 141 h 143" name="T11"/>
                <a:gd fmla="*/ 211 w 457" name="T12"/>
                <a:gd fmla="*/ 82 h 143" name="T13"/>
                <a:gd fmla="*/ 140 w 457" name="T14"/>
                <a:gd fmla="*/ 63 h 143" name="T15"/>
                <a:gd fmla="*/ 79 w 457" name="T16"/>
                <a:gd fmla="*/ 38 h 143" name="T17"/>
                <a:gd fmla="*/ 40 w 457" name="T18"/>
                <a:gd fmla="*/ 23 h 143" name="T19"/>
                <a:gd fmla="*/ 3 w 457" name="T20"/>
                <a:gd fmla="*/ 1 h 143" name="T21"/>
                <a:gd fmla="*/ 1 w 457" name="T22"/>
                <a:gd fmla="*/ 2 h 143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143" w="457">
                  <a:moveTo>
                    <a:pt x="1" y="2"/>
                  </a:moveTo>
                  <a:cubicBezTo>
                    <a:pt x="5" y="19"/>
                    <a:pt x="42" y="25"/>
                    <a:pt x="56" y="30"/>
                  </a:cubicBezTo>
                  <a:cubicBezTo>
                    <a:pt x="75" y="37"/>
                    <a:pt x="94" y="47"/>
                    <a:pt x="112" y="55"/>
                  </a:cubicBezTo>
                  <a:cubicBezTo>
                    <a:pt x="132" y="64"/>
                    <a:pt x="153" y="69"/>
                    <a:pt x="173" y="74"/>
                  </a:cubicBezTo>
                  <a:cubicBezTo>
                    <a:pt x="267" y="98"/>
                    <a:pt x="361" y="117"/>
                    <a:pt x="454" y="143"/>
                  </a:cubicBezTo>
                  <a:cubicBezTo>
                    <a:pt x="455" y="143"/>
                    <a:pt x="457" y="142"/>
                    <a:pt x="456" y="141"/>
                  </a:cubicBezTo>
                  <a:cubicBezTo>
                    <a:pt x="375" y="119"/>
                    <a:pt x="293" y="102"/>
                    <a:pt x="211" y="82"/>
                  </a:cubicBezTo>
                  <a:cubicBezTo>
                    <a:pt x="187" y="76"/>
                    <a:pt x="163" y="70"/>
                    <a:pt x="140" y="63"/>
                  </a:cubicBezTo>
                  <a:cubicBezTo>
                    <a:pt x="118" y="57"/>
                    <a:pt x="99" y="47"/>
                    <a:pt x="79" y="38"/>
                  </a:cubicBezTo>
                  <a:cubicBezTo>
                    <a:pt x="66" y="32"/>
                    <a:pt x="53" y="27"/>
                    <a:pt x="40" y="23"/>
                  </a:cubicBezTo>
                  <a:cubicBezTo>
                    <a:pt x="30" y="19"/>
                    <a:pt x="7" y="13"/>
                    <a:pt x="3" y="1"/>
                  </a:cubicBezTo>
                  <a:cubicBezTo>
                    <a:pt x="3" y="0"/>
                    <a:pt x="0" y="1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74" name="Freeform 274">
              <a:extLst>
                <a:ext uri="{FF2B5EF4-FFF2-40B4-BE49-F238E27FC236}">
                  <a16:creationId xmlns:a16="http://schemas.microsoft.com/office/drawing/2014/main" id="{72CBF9A6-6517-4B7B-9B96-269F34C6ABF9}"/>
                </a:ext>
              </a:extLst>
            </p:cNvPr>
            <p:cNvSpPr/>
            <p:nvPr/>
          </p:nvSpPr>
          <p:spPr bwMode="auto">
            <a:xfrm>
              <a:off x="9057648" y="1826758"/>
              <a:ext cx="393195" cy="125342"/>
            </a:xfrm>
            <a:custGeom>
              <a:gdLst>
                <a:gd fmla="*/ 2 w 375" name="T0"/>
                <a:gd fmla="*/ 2 h 120" name="T1"/>
                <a:gd fmla="*/ 88 w 375" name="T2"/>
                <a:gd fmla="*/ 39 h 120" name="T3"/>
                <a:gd fmla="*/ 183 w 375" name="T4"/>
                <a:gd fmla="*/ 69 h 120" name="T5"/>
                <a:gd fmla="*/ 372 w 375" name="T6"/>
                <a:gd fmla="*/ 120 h 120" name="T7"/>
                <a:gd fmla="*/ 374 w 375" name="T8"/>
                <a:gd fmla="*/ 118 h 120" name="T9"/>
                <a:gd fmla="*/ 185 w 375" name="T10"/>
                <a:gd fmla="*/ 67 h 120" name="T11"/>
                <a:gd fmla="*/ 96 w 375" name="T12"/>
                <a:gd fmla="*/ 40 h 120" name="T13"/>
                <a:gd fmla="*/ 4 w 375" name="T14"/>
                <a:gd fmla="*/ 1 h 120" name="T15"/>
                <a:gd fmla="*/ 2 w 375" name="T16"/>
                <a:gd fmla="*/ 2 h 12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20" w="375">
                  <a:moveTo>
                    <a:pt x="2" y="2"/>
                  </a:moveTo>
                  <a:cubicBezTo>
                    <a:pt x="33" y="11"/>
                    <a:pt x="59" y="28"/>
                    <a:pt x="88" y="39"/>
                  </a:cubicBezTo>
                  <a:cubicBezTo>
                    <a:pt x="119" y="50"/>
                    <a:pt x="151" y="59"/>
                    <a:pt x="183" y="69"/>
                  </a:cubicBezTo>
                  <a:cubicBezTo>
                    <a:pt x="246" y="87"/>
                    <a:pt x="309" y="102"/>
                    <a:pt x="372" y="120"/>
                  </a:cubicBezTo>
                  <a:cubicBezTo>
                    <a:pt x="373" y="120"/>
                    <a:pt x="375" y="119"/>
                    <a:pt x="374" y="118"/>
                  </a:cubicBezTo>
                  <a:cubicBezTo>
                    <a:pt x="311" y="100"/>
                    <a:pt x="247" y="85"/>
                    <a:pt x="185" y="67"/>
                  </a:cubicBezTo>
                  <a:cubicBezTo>
                    <a:pt x="155" y="58"/>
                    <a:pt x="125" y="50"/>
                    <a:pt x="96" y="40"/>
                  </a:cubicBezTo>
                  <a:cubicBezTo>
                    <a:pt x="64" y="28"/>
                    <a:pt x="36" y="10"/>
                    <a:pt x="4" y="1"/>
                  </a:cubicBezTo>
                  <a:cubicBezTo>
                    <a:pt x="3" y="0"/>
                    <a:pt x="0" y="2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75" name="Freeform 275">
              <a:extLst>
                <a:ext uri="{FF2B5EF4-FFF2-40B4-BE49-F238E27FC236}">
                  <a16:creationId xmlns:a16="http://schemas.microsoft.com/office/drawing/2014/main" id="{213C2FC5-A68D-4FE9-9A37-BC4D755448B1}"/>
                </a:ext>
              </a:extLst>
            </p:cNvPr>
            <p:cNvSpPr/>
            <p:nvPr/>
          </p:nvSpPr>
          <p:spPr bwMode="auto">
            <a:xfrm>
              <a:off x="8860192" y="599098"/>
              <a:ext cx="231796" cy="235230"/>
            </a:xfrm>
            <a:custGeom>
              <a:gdLst>
                <a:gd fmla="*/ 8 w 221" name="T0"/>
                <a:gd fmla="*/ 222 h 226" name="T1"/>
                <a:gd fmla="*/ 201 w 221" name="T2"/>
                <a:gd fmla="*/ 5 h 226" name="T3"/>
                <a:gd fmla="*/ 195 w 221" name="T4"/>
                <a:gd fmla="*/ 3 h 226" name="T5"/>
                <a:gd fmla="*/ 183 w 221" name="T6"/>
                <a:gd fmla="*/ 210 h 226" name="T7"/>
                <a:gd fmla="*/ 190 w 221" name="T8"/>
                <a:gd fmla="*/ 210 h 226" name="T9"/>
                <a:gd fmla="*/ 202 w 221" name="T10"/>
                <a:gd fmla="*/ 4 h 226" name="T11"/>
                <a:gd fmla="*/ 196 w 221" name="T12"/>
                <a:gd fmla="*/ 2 h 226" name="T13"/>
                <a:gd fmla="*/ 1 w 221" name="T14"/>
                <a:gd fmla="*/ 223 h 226" name="T15"/>
                <a:gd fmla="*/ 8 w 221" name="T16"/>
                <a:gd fmla="*/ 222 h 226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26" w="221">
                  <a:moveTo>
                    <a:pt x="8" y="222"/>
                  </a:moveTo>
                  <a:cubicBezTo>
                    <a:pt x="34" y="127"/>
                    <a:pt x="128" y="63"/>
                    <a:pt x="201" y="5"/>
                  </a:cubicBezTo>
                  <a:cubicBezTo>
                    <a:pt x="199" y="4"/>
                    <a:pt x="197" y="4"/>
                    <a:pt x="195" y="3"/>
                  </a:cubicBezTo>
                  <a:cubicBezTo>
                    <a:pt x="168" y="71"/>
                    <a:pt x="213" y="143"/>
                    <a:pt x="183" y="210"/>
                  </a:cubicBezTo>
                  <a:cubicBezTo>
                    <a:pt x="181" y="213"/>
                    <a:pt x="189" y="213"/>
                    <a:pt x="190" y="210"/>
                  </a:cubicBezTo>
                  <a:cubicBezTo>
                    <a:pt x="221" y="143"/>
                    <a:pt x="175" y="71"/>
                    <a:pt x="202" y="4"/>
                  </a:cubicBezTo>
                  <a:cubicBezTo>
                    <a:pt x="204" y="0"/>
                    <a:pt x="198" y="1"/>
                    <a:pt x="196" y="2"/>
                  </a:cubicBezTo>
                  <a:cubicBezTo>
                    <a:pt x="122" y="61"/>
                    <a:pt x="27" y="126"/>
                    <a:pt x="1" y="223"/>
                  </a:cubicBezTo>
                  <a:cubicBezTo>
                    <a:pt x="0" y="226"/>
                    <a:pt x="7" y="225"/>
                    <a:pt x="8" y="2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76" name="Freeform 276">
              <a:extLst>
                <a:ext uri="{FF2B5EF4-FFF2-40B4-BE49-F238E27FC236}">
                  <a16:creationId xmlns:a16="http://schemas.microsoft.com/office/drawing/2014/main" id="{F6A75A24-F656-4202-A168-A4C5A076932C}"/>
                </a:ext>
              </a:extLst>
            </p:cNvPr>
            <p:cNvSpPr/>
            <p:nvPr/>
          </p:nvSpPr>
          <p:spPr bwMode="auto">
            <a:xfrm>
              <a:off x="8870494" y="607684"/>
              <a:ext cx="197456" cy="262702"/>
            </a:xfrm>
            <a:custGeom>
              <a:gdLst>
                <a:gd fmla="*/ 8 w 188" name="T0"/>
                <a:gd fmla="*/ 222 h 253" name="T1"/>
                <a:gd fmla="*/ 97 w 188" name="T2"/>
                <a:gd fmla="*/ 92 h 253" name="T3"/>
                <a:gd fmla="*/ 187 w 188" name="T4"/>
                <a:gd fmla="*/ 3 h 253" name="T5"/>
                <a:gd fmla="*/ 180 w 188" name="T6"/>
                <a:gd fmla="*/ 3 h 253" name="T7"/>
                <a:gd fmla="*/ 110 w 188" name="T8"/>
                <a:gd fmla="*/ 103 h 253" name="T9"/>
                <a:gd fmla="*/ 57 w 188" name="T10"/>
                <a:gd fmla="*/ 168 h 253" name="T11"/>
                <a:gd fmla="*/ 25 w 188" name="T12"/>
                <a:gd fmla="*/ 251 h 253" name="T13"/>
                <a:gd fmla="*/ 33 w 188" name="T14"/>
                <a:gd fmla="*/ 249 h 253" name="T15"/>
                <a:gd fmla="*/ 66 w 188" name="T16"/>
                <a:gd fmla="*/ 164 h 253" name="T17"/>
                <a:gd fmla="*/ 117 w 188" name="T18"/>
                <a:gd fmla="*/ 103 h 253" name="T19"/>
                <a:gd fmla="*/ 187 w 188" name="T20"/>
                <a:gd fmla="*/ 3 h 253" name="T21"/>
                <a:gd fmla="*/ 180 w 188" name="T22"/>
                <a:gd fmla="*/ 3 h 253" name="T23"/>
                <a:gd fmla="*/ 87 w 188" name="T24"/>
                <a:gd fmla="*/ 95 h 253" name="T25"/>
                <a:gd fmla="*/ 0 w 188" name="T26"/>
                <a:gd fmla="*/ 223 h 253" name="T27"/>
                <a:gd fmla="*/ 8 w 188" name="T28"/>
                <a:gd fmla="*/ 222 h 253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253" w="188">
                  <a:moveTo>
                    <a:pt x="8" y="222"/>
                  </a:moveTo>
                  <a:cubicBezTo>
                    <a:pt x="28" y="171"/>
                    <a:pt x="56" y="128"/>
                    <a:pt x="97" y="92"/>
                  </a:cubicBezTo>
                  <a:cubicBezTo>
                    <a:pt x="129" y="64"/>
                    <a:pt x="161" y="38"/>
                    <a:pt x="187" y="3"/>
                  </a:cubicBezTo>
                  <a:cubicBezTo>
                    <a:pt x="184" y="3"/>
                    <a:pt x="182" y="3"/>
                    <a:pt x="180" y="3"/>
                  </a:cubicBezTo>
                  <a:cubicBezTo>
                    <a:pt x="158" y="37"/>
                    <a:pt x="135" y="70"/>
                    <a:pt x="110" y="103"/>
                  </a:cubicBezTo>
                  <a:cubicBezTo>
                    <a:pt x="93" y="125"/>
                    <a:pt x="73" y="145"/>
                    <a:pt x="57" y="168"/>
                  </a:cubicBezTo>
                  <a:cubicBezTo>
                    <a:pt x="40" y="193"/>
                    <a:pt x="31" y="222"/>
                    <a:pt x="25" y="251"/>
                  </a:cubicBezTo>
                  <a:cubicBezTo>
                    <a:pt x="25" y="253"/>
                    <a:pt x="33" y="252"/>
                    <a:pt x="33" y="249"/>
                  </a:cubicBezTo>
                  <a:cubicBezTo>
                    <a:pt x="39" y="219"/>
                    <a:pt x="49" y="190"/>
                    <a:pt x="66" y="164"/>
                  </a:cubicBezTo>
                  <a:cubicBezTo>
                    <a:pt x="81" y="142"/>
                    <a:pt x="101" y="124"/>
                    <a:pt x="117" y="103"/>
                  </a:cubicBezTo>
                  <a:cubicBezTo>
                    <a:pt x="142" y="70"/>
                    <a:pt x="164" y="37"/>
                    <a:pt x="187" y="3"/>
                  </a:cubicBezTo>
                  <a:cubicBezTo>
                    <a:pt x="188" y="0"/>
                    <a:pt x="181" y="2"/>
                    <a:pt x="180" y="3"/>
                  </a:cubicBezTo>
                  <a:cubicBezTo>
                    <a:pt x="154" y="39"/>
                    <a:pt x="120" y="66"/>
                    <a:pt x="87" y="95"/>
                  </a:cubicBezTo>
                  <a:cubicBezTo>
                    <a:pt x="47" y="131"/>
                    <a:pt x="20" y="173"/>
                    <a:pt x="0" y="223"/>
                  </a:cubicBezTo>
                  <a:cubicBezTo>
                    <a:pt x="0" y="225"/>
                    <a:pt x="7" y="224"/>
                    <a:pt x="8" y="2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77" name="Freeform 277">
              <a:extLst>
                <a:ext uri="{FF2B5EF4-FFF2-40B4-BE49-F238E27FC236}">
                  <a16:creationId xmlns:a16="http://schemas.microsoft.com/office/drawing/2014/main" id="{6C22C338-3B92-4FFF-B8CE-E4E47FC696CC}"/>
                </a:ext>
              </a:extLst>
            </p:cNvPr>
            <p:cNvSpPr/>
            <p:nvPr/>
          </p:nvSpPr>
          <p:spPr bwMode="auto">
            <a:xfrm>
              <a:off x="8923722" y="605966"/>
              <a:ext cx="142512" cy="302193"/>
            </a:xfrm>
            <a:custGeom>
              <a:gdLst>
                <a:gd fmla="*/ 127 w 136" name="T0"/>
                <a:gd fmla="*/ 3 h 290" name="T1"/>
                <a:gd fmla="*/ 89 w 136" name="T2"/>
                <a:gd fmla="*/ 82 h 290" name="T3"/>
                <a:gd fmla="*/ 48 w 136" name="T4"/>
                <a:gd fmla="*/ 147 h 290" name="T5"/>
                <a:gd fmla="*/ 1 w 136" name="T6"/>
                <a:gd fmla="*/ 286 h 290" name="T7"/>
                <a:gd fmla="*/ 8 w 136" name="T8"/>
                <a:gd fmla="*/ 285 h 290" name="T9"/>
                <a:gd fmla="*/ 57 w 136" name="T10"/>
                <a:gd fmla="*/ 145 h 290" name="T11"/>
                <a:gd fmla="*/ 97 w 136" name="T12"/>
                <a:gd fmla="*/ 83 h 290" name="T13"/>
                <a:gd fmla="*/ 134 w 136" name="T14"/>
                <a:gd fmla="*/ 4 h 290" name="T15"/>
                <a:gd fmla="*/ 127 w 136" name="T16"/>
                <a:gd fmla="*/ 3 h 29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90" w="136">
                  <a:moveTo>
                    <a:pt x="127" y="3"/>
                  </a:moveTo>
                  <a:cubicBezTo>
                    <a:pt x="114" y="29"/>
                    <a:pt x="103" y="56"/>
                    <a:pt x="89" y="82"/>
                  </a:cubicBezTo>
                  <a:cubicBezTo>
                    <a:pt x="78" y="105"/>
                    <a:pt x="61" y="125"/>
                    <a:pt x="48" y="147"/>
                  </a:cubicBezTo>
                  <a:cubicBezTo>
                    <a:pt x="23" y="188"/>
                    <a:pt x="0" y="237"/>
                    <a:pt x="1" y="286"/>
                  </a:cubicBezTo>
                  <a:cubicBezTo>
                    <a:pt x="1" y="290"/>
                    <a:pt x="9" y="288"/>
                    <a:pt x="8" y="285"/>
                  </a:cubicBezTo>
                  <a:cubicBezTo>
                    <a:pt x="7" y="236"/>
                    <a:pt x="32" y="186"/>
                    <a:pt x="57" y="145"/>
                  </a:cubicBezTo>
                  <a:cubicBezTo>
                    <a:pt x="70" y="124"/>
                    <a:pt x="85" y="105"/>
                    <a:pt x="97" y="83"/>
                  </a:cubicBezTo>
                  <a:cubicBezTo>
                    <a:pt x="110" y="57"/>
                    <a:pt x="121" y="30"/>
                    <a:pt x="134" y="4"/>
                  </a:cubicBezTo>
                  <a:cubicBezTo>
                    <a:pt x="136" y="0"/>
                    <a:pt x="128" y="0"/>
                    <a:pt x="127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78" name="Freeform 278">
              <a:extLst>
                <a:ext uri="{FF2B5EF4-FFF2-40B4-BE49-F238E27FC236}">
                  <a16:creationId xmlns:a16="http://schemas.microsoft.com/office/drawing/2014/main" id="{B772546D-FE6B-473C-8632-6D7BED5914F7}"/>
                </a:ext>
              </a:extLst>
            </p:cNvPr>
            <p:cNvSpPr/>
            <p:nvPr/>
          </p:nvSpPr>
          <p:spPr bwMode="auto">
            <a:xfrm>
              <a:off x="8940892" y="609400"/>
              <a:ext cx="121908" cy="305627"/>
            </a:xfrm>
            <a:custGeom>
              <a:gdLst>
                <a:gd fmla="*/ 109 w 118" name="T0"/>
                <a:gd fmla="*/ 3 h 293" name="T1"/>
                <a:gd fmla="*/ 64 w 118" name="T2"/>
                <a:gd fmla="*/ 148 h 293" name="T3"/>
                <a:gd fmla="*/ 2 w 118" name="T4"/>
                <a:gd fmla="*/ 290 h 293" name="T5"/>
                <a:gd fmla="*/ 9 w 118" name="T6"/>
                <a:gd fmla="*/ 290 h 293" name="T7"/>
                <a:gd fmla="*/ 67 w 118" name="T8"/>
                <a:gd fmla="*/ 160 h 293" name="T9"/>
                <a:gd fmla="*/ 117 w 118" name="T10"/>
                <a:gd fmla="*/ 2 h 293" name="T11"/>
                <a:gd fmla="*/ 109 w 118" name="T12"/>
                <a:gd fmla="*/ 3 h 29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93" w="118">
                  <a:moveTo>
                    <a:pt x="109" y="3"/>
                  </a:moveTo>
                  <a:cubicBezTo>
                    <a:pt x="92" y="51"/>
                    <a:pt x="79" y="99"/>
                    <a:pt x="64" y="148"/>
                  </a:cubicBezTo>
                  <a:cubicBezTo>
                    <a:pt x="48" y="197"/>
                    <a:pt x="27" y="244"/>
                    <a:pt x="2" y="290"/>
                  </a:cubicBezTo>
                  <a:cubicBezTo>
                    <a:pt x="0" y="293"/>
                    <a:pt x="8" y="292"/>
                    <a:pt x="9" y="290"/>
                  </a:cubicBezTo>
                  <a:cubicBezTo>
                    <a:pt x="32" y="248"/>
                    <a:pt x="52" y="205"/>
                    <a:pt x="67" y="160"/>
                  </a:cubicBezTo>
                  <a:cubicBezTo>
                    <a:pt x="85" y="108"/>
                    <a:pt x="98" y="54"/>
                    <a:pt x="117" y="2"/>
                  </a:cubicBezTo>
                  <a:cubicBezTo>
                    <a:pt x="118" y="0"/>
                    <a:pt x="110" y="1"/>
                    <a:pt x="10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79" name="Freeform 279">
              <a:extLst>
                <a:ext uri="{FF2B5EF4-FFF2-40B4-BE49-F238E27FC236}">
                  <a16:creationId xmlns:a16="http://schemas.microsoft.com/office/drawing/2014/main" id="{BFFD1BF1-32B2-46D4-A0AE-027680366618}"/>
                </a:ext>
              </a:extLst>
            </p:cNvPr>
            <p:cNvSpPr/>
            <p:nvPr/>
          </p:nvSpPr>
          <p:spPr bwMode="auto">
            <a:xfrm>
              <a:off x="9009572" y="607684"/>
              <a:ext cx="58378" cy="236947"/>
            </a:xfrm>
            <a:custGeom>
              <a:gdLst>
                <a:gd fmla="*/ 46 w 55" name="T0"/>
                <a:gd fmla="*/ 3 h 228" name="T1"/>
                <a:gd fmla="*/ 2 w 55" name="T2"/>
                <a:gd fmla="*/ 225 h 228" name="T3"/>
                <a:gd fmla="*/ 9 w 55" name="T4"/>
                <a:gd fmla="*/ 225 h 228" name="T5"/>
                <a:gd fmla="*/ 54 w 55" name="T6"/>
                <a:gd fmla="*/ 3 h 228" name="T7"/>
                <a:gd fmla="*/ 46 w 55" name="T8"/>
                <a:gd fmla="*/ 3 h 22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28" w="55">
                  <a:moveTo>
                    <a:pt x="46" y="3"/>
                  </a:moveTo>
                  <a:cubicBezTo>
                    <a:pt x="20" y="74"/>
                    <a:pt x="38" y="157"/>
                    <a:pt x="2" y="225"/>
                  </a:cubicBezTo>
                  <a:cubicBezTo>
                    <a:pt x="0" y="228"/>
                    <a:pt x="8" y="228"/>
                    <a:pt x="9" y="225"/>
                  </a:cubicBezTo>
                  <a:cubicBezTo>
                    <a:pt x="45" y="157"/>
                    <a:pt x="28" y="74"/>
                    <a:pt x="54" y="3"/>
                  </a:cubicBezTo>
                  <a:cubicBezTo>
                    <a:pt x="55" y="0"/>
                    <a:pt x="47" y="1"/>
                    <a:pt x="46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80" name="Freeform 280">
              <a:extLst>
                <a:ext uri="{FF2B5EF4-FFF2-40B4-BE49-F238E27FC236}">
                  <a16:creationId xmlns:a16="http://schemas.microsoft.com/office/drawing/2014/main" id="{DE7ACD97-9F91-4BF2-8F5F-FA97FC90C541}"/>
                </a:ext>
              </a:extLst>
            </p:cNvPr>
            <p:cNvSpPr/>
            <p:nvPr/>
          </p:nvSpPr>
          <p:spPr bwMode="auto">
            <a:xfrm>
              <a:off x="7630815" y="1095313"/>
              <a:ext cx="693671" cy="697104"/>
            </a:xfrm>
            <a:custGeom>
              <a:gdLst>
                <a:gd fmla="*/ 293 w 663" name="T0"/>
                <a:gd fmla="*/ 94 h 670" name="T1"/>
                <a:gd fmla="*/ 4 w 663" name="T2"/>
                <a:gd fmla="*/ 39 h 670" name="T3"/>
                <a:gd fmla="*/ 1 w 663" name="T4"/>
                <a:gd fmla="*/ 40 h 670" name="T5"/>
                <a:gd fmla="*/ 117 w 663" name="T6"/>
                <a:gd fmla="*/ 249 h 670" name="T7"/>
                <a:gd fmla="*/ 228 w 663" name="T8"/>
                <a:gd fmla="*/ 452 h 670" name="T9"/>
                <a:gd fmla="*/ 660 w 663" name="T10"/>
                <a:gd fmla="*/ 670 h 670" name="T11"/>
                <a:gd fmla="*/ 662 w 663" name="T12"/>
                <a:gd fmla="*/ 668 h 670" name="T13"/>
                <a:gd fmla="*/ 151 w 663" name="T14"/>
                <a:gd fmla="*/ 328 h 670" name="T15"/>
                <a:gd fmla="*/ 27 w 663" name="T16"/>
                <a:gd fmla="*/ 62 h 670" name="T17"/>
                <a:gd fmla="*/ 6 w 663" name="T18"/>
                <a:gd fmla="*/ 42 h 670" name="T19"/>
                <a:gd fmla="*/ 29 w 663" name="T20"/>
                <a:gd fmla="*/ 48 h 670" name="T21"/>
                <a:gd fmla="*/ 83 w 663" name="T22"/>
                <a:gd fmla="*/ 51 h 670" name="T23"/>
                <a:gd fmla="*/ 215 w 663" name="T24"/>
                <a:gd fmla="*/ 48 h 670" name="T25"/>
                <a:gd fmla="*/ 291 w 663" name="T26"/>
                <a:gd fmla="*/ 95 h 670" name="T27"/>
                <a:gd fmla="*/ 293 w 663" name="T28"/>
                <a:gd fmla="*/ 94 h 670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670" w="663">
                  <a:moveTo>
                    <a:pt x="293" y="94"/>
                  </a:moveTo>
                  <a:cubicBezTo>
                    <a:pt x="223" y="0"/>
                    <a:pt x="97" y="74"/>
                    <a:pt x="4" y="39"/>
                  </a:cubicBezTo>
                  <a:cubicBezTo>
                    <a:pt x="3" y="38"/>
                    <a:pt x="0" y="39"/>
                    <a:pt x="1" y="40"/>
                  </a:cubicBezTo>
                  <a:cubicBezTo>
                    <a:pt x="62" y="93"/>
                    <a:pt x="88" y="176"/>
                    <a:pt x="117" y="249"/>
                  </a:cubicBezTo>
                  <a:cubicBezTo>
                    <a:pt x="145" y="323"/>
                    <a:pt x="175" y="391"/>
                    <a:pt x="228" y="452"/>
                  </a:cubicBezTo>
                  <a:cubicBezTo>
                    <a:pt x="335" y="577"/>
                    <a:pt x="500" y="647"/>
                    <a:pt x="660" y="670"/>
                  </a:cubicBezTo>
                  <a:cubicBezTo>
                    <a:pt x="661" y="670"/>
                    <a:pt x="663" y="668"/>
                    <a:pt x="662" y="668"/>
                  </a:cubicBezTo>
                  <a:cubicBezTo>
                    <a:pt x="452" y="638"/>
                    <a:pt x="244" y="527"/>
                    <a:pt x="151" y="328"/>
                  </a:cubicBezTo>
                  <a:cubicBezTo>
                    <a:pt x="110" y="240"/>
                    <a:pt x="91" y="138"/>
                    <a:pt x="27" y="62"/>
                  </a:cubicBezTo>
                  <a:cubicBezTo>
                    <a:pt x="21" y="55"/>
                    <a:pt x="14" y="45"/>
                    <a:pt x="6" y="42"/>
                  </a:cubicBezTo>
                  <a:cubicBezTo>
                    <a:pt x="13" y="44"/>
                    <a:pt x="21" y="46"/>
                    <a:pt x="29" y="48"/>
                  </a:cubicBezTo>
                  <a:cubicBezTo>
                    <a:pt x="46" y="51"/>
                    <a:pt x="65" y="51"/>
                    <a:pt x="83" y="51"/>
                  </a:cubicBezTo>
                  <a:cubicBezTo>
                    <a:pt x="127" y="49"/>
                    <a:pt x="171" y="41"/>
                    <a:pt x="215" y="48"/>
                  </a:cubicBezTo>
                  <a:cubicBezTo>
                    <a:pt x="246" y="53"/>
                    <a:pt x="272" y="70"/>
                    <a:pt x="291" y="95"/>
                  </a:cubicBezTo>
                  <a:cubicBezTo>
                    <a:pt x="291" y="96"/>
                    <a:pt x="294" y="95"/>
                    <a:pt x="293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81" name="Freeform 281">
              <a:extLst>
                <a:ext uri="{FF2B5EF4-FFF2-40B4-BE49-F238E27FC236}">
                  <a16:creationId xmlns:a16="http://schemas.microsoft.com/office/drawing/2014/main" id="{2F67166A-6BCB-4BEC-87F8-19854CF637E5}"/>
                </a:ext>
              </a:extLst>
            </p:cNvPr>
            <p:cNvSpPr/>
            <p:nvPr/>
          </p:nvSpPr>
          <p:spPr bwMode="auto">
            <a:xfrm>
              <a:off x="7642835" y="1141672"/>
              <a:ext cx="619840" cy="626708"/>
            </a:xfrm>
            <a:custGeom>
              <a:gdLst>
                <a:gd fmla="*/ 1 w 594" name="T0"/>
                <a:gd fmla="*/ 2 h 601" name="T1"/>
                <a:gd fmla="*/ 131 w 594" name="T2"/>
                <a:gd fmla="*/ 146 h 601" name="T3"/>
                <a:gd fmla="*/ 252 w 594" name="T4"/>
                <a:gd fmla="*/ 350 h 601" name="T5"/>
                <a:gd fmla="*/ 396 w 594" name="T6"/>
                <a:gd fmla="*/ 504 h 601" name="T7"/>
                <a:gd fmla="*/ 590 w 594" name="T8"/>
                <a:gd fmla="*/ 601 h 601" name="T9"/>
                <a:gd fmla="*/ 592 w 594" name="T10"/>
                <a:gd fmla="*/ 599 h 601" name="T11"/>
                <a:gd fmla="*/ 398 w 594" name="T12"/>
                <a:gd fmla="*/ 503 h 601" name="T13"/>
                <a:gd fmla="*/ 251 w 594" name="T14"/>
                <a:gd fmla="*/ 344 h 601" name="T15"/>
                <a:gd fmla="*/ 134 w 594" name="T16"/>
                <a:gd fmla="*/ 145 h 601" name="T17"/>
                <a:gd fmla="*/ 3 w 594" name="T18"/>
                <a:gd fmla="*/ 1 h 601" name="T19"/>
                <a:gd fmla="*/ 1 w 594" name="T20"/>
                <a:gd fmla="*/ 2 h 601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601" w="594">
                  <a:moveTo>
                    <a:pt x="1" y="2"/>
                  </a:moveTo>
                  <a:cubicBezTo>
                    <a:pt x="51" y="42"/>
                    <a:pt x="95" y="93"/>
                    <a:pt x="131" y="146"/>
                  </a:cubicBezTo>
                  <a:cubicBezTo>
                    <a:pt x="176" y="212"/>
                    <a:pt x="207" y="285"/>
                    <a:pt x="252" y="350"/>
                  </a:cubicBezTo>
                  <a:cubicBezTo>
                    <a:pt x="292" y="409"/>
                    <a:pt x="340" y="461"/>
                    <a:pt x="396" y="504"/>
                  </a:cubicBezTo>
                  <a:cubicBezTo>
                    <a:pt x="454" y="550"/>
                    <a:pt x="521" y="576"/>
                    <a:pt x="590" y="601"/>
                  </a:cubicBezTo>
                  <a:cubicBezTo>
                    <a:pt x="591" y="601"/>
                    <a:pt x="594" y="600"/>
                    <a:pt x="592" y="599"/>
                  </a:cubicBezTo>
                  <a:cubicBezTo>
                    <a:pt x="523" y="574"/>
                    <a:pt x="457" y="548"/>
                    <a:pt x="398" y="503"/>
                  </a:cubicBezTo>
                  <a:cubicBezTo>
                    <a:pt x="340" y="459"/>
                    <a:pt x="292" y="404"/>
                    <a:pt x="251" y="344"/>
                  </a:cubicBezTo>
                  <a:cubicBezTo>
                    <a:pt x="207" y="280"/>
                    <a:pt x="177" y="209"/>
                    <a:pt x="134" y="145"/>
                  </a:cubicBezTo>
                  <a:cubicBezTo>
                    <a:pt x="98" y="91"/>
                    <a:pt x="54" y="41"/>
                    <a:pt x="3" y="1"/>
                  </a:cubicBezTo>
                  <a:cubicBezTo>
                    <a:pt x="3" y="0"/>
                    <a:pt x="0" y="1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82" name="Freeform 282">
              <a:extLst>
                <a:ext uri="{FF2B5EF4-FFF2-40B4-BE49-F238E27FC236}">
                  <a16:creationId xmlns:a16="http://schemas.microsoft.com/office/drawing/2014/main" id="{2107863C-5A38-4B45-A31C-174339945CB8}"/>
                </a:ext>
              </a:extLst>
            </p:cNvPr>
            <p:cNvSpPr/>
            <p:nvPr/>
          </p:nvSpPr>
          <p:spPr bwMode="auto">
            <a:xfrm>
              <a:off x="7639401" y="1138238"/>
              <a:ext cx="595802" cy="609538"/>
            </a:xfrm>
            <a:custGeom>
              <a:gdLst>
                <a:gd fmla="*/ 0 w 569" name="T0"/>
                <a:gd fmla="*/ 2 h 585" name="T1"/>
                <a:gd fmla="*/ 160 w 569" name="T2"/>
                <a:gd fmla="*/ 131 h 585" name="T3"/>
                <a:gd fmla="*/ 281 w 569" name="T4"/>
                <a:gd fmla="*/ 326 h 585" name="T5"/>
                <a:gd fmla="*/ 398 w 569" name="T6"/>
                <a:gd fmla="*/ 488 h 585" name="T7"/>
                <a:gd fmla="*/ 566 w 569" name="T8"/>
                <a:gd fmla="*/ 585 h 585" name="T9"/>
                <a:gd fmla="*/ 568 w 569" name="T10"/>
                <a:gd fmla="*/ 584 h 585" name="T11"/>
                <a:gd fmla="*/ 396 w 569" name="T12"/>
                <a:gd fmla="*/ 483 h 585" name="T13"/>
                <a:gd fmla="*/ 279 w 569" name="T14"/>
                <a:gd fmla="*/ 314 h 585" name="T15"/>
                <a:gd fmla="*/ 167 w 569" name="T16"/>
                <a:gd fmla="*/ 134 h 585" name="T17"/>
                <a:gd fmla="*/ 3 w 569" name="T18"/>
                <a:gd fmla="*/ 1 h 585" name="T19"/>
                <a:gd fmla="*/ 0 w 569" name="T20"/>
                <a:gd fmla="*/ 2 h 585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585" w="569">
                  <a:moveTo>
                    <a:pt x="0" y="2"/>
                  </a:moveTo>
                  <a:cubicBezTo>
                    <a:pt x="58" y="39"/>
                    <a:pt x="114" y="80"/>
                    <a:pt x="160" y="131"/>
                  </a:cubicBezTo>
                  <a:cubicBezTo>
                    <a:pt x="213" y="189"/>
                    <a:pt x="245" y="257"/>
                    <a:pt x="281" y="326"/>
                  </a:cubicBezTo>
                  <a:cubicBezTo>
                    <a:pt x="313" y="384"/>
                    <a:pt x="349" y="441"/>
                    <a:pt x="398" y="488"/>
                  </a:cubicBezTo>
                  <a:cubicBezTo>
                    <a:pt x="444" y="532"/>
                    <a:pt x="504" y="567"/>
                    <a:pt x="566" y="585"/>
                  </a:cubicBezTo>
                  <a:cubicBezTo>
                    <a:pt x="566" y="585"/>
                    <a:pt x="569" y="584"/>
                    <a:pt x="568" y="584"/>
                  </a:cubicBezTo>
                  <a:cubicBezTo>
                    <a:pt x="504" y="565"/>
                    <a:pt x="444" y="529"/>
                    <a:pt x="396" y="483"/>
                  </a:cubicBezTo>
                  <a:cubicBezTo>
                    <a:pt x="347" y="435"/>
                    <a:pt x="311" y="375"/>
                    <a:pt x="279" y="314"/>
                  </a:cubicBezTo>
                  <a:cubicBezTo>
                    <a:pt x="245" y="251"/>
                    <a:pt x="214" y="189"/>
                    <a:pt x="167" y="134"/>
                  </a:cubicBezTo>
                  <a:cubicBezTo>
                    <a:pt x="120" y="81"/>
                    <a:pt x="62" y="38"/>
                    <a:pt x="3" y="1"/>
                  </a:cubicBezTo>
                  <a:cubicBezTo>
                    <a:pt x="2" y="0"/>
                    <a:pt x="0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83" name="Freeform 283">
              <a:extLst>
                <a:ext uri="{FF2B5EF4-FFF2-40B4-BE49-F238E27FC236}">
                  <a16:creationId xmlns:a16="http://schemas.microsoft.com/office/drawing/2014/main" id="{EE790B68-91DE-4FA1-9947-BF03F2115D27}"/>
                </a:ext>
              </a:extLst>
            </p:cNvPr>
            <p:cNvSpPr/>
            <p:nvPr/>
          </p:nvSpPr>
          <p:spPr bwMode="auto">
            <a:xfrm>
              <a:off x="7653137" y="1151974"/>
              <a:ext cx="631858" cy="630142"/>
            </a:xfrm>
            <a:custGeom>
              <a:gdLst>
                <a:gd fmla="*/ 1 w 605" name="T0"/>
                <a:gd fmla="*/ 2 h 604" name="T1"/>
                <a:gd fmla="*/ 148 w 605" name="T2"/>
                <a:gd fmla="*/ 245 h 604" name="T3"/>
                <a:gd fmla="*/ 317 w 605" name="T4"/>
                <a:gd fmla="*/ 468 h 604" name="T5"/>
                <a:gd fmla="*/ 493 w 605" name="T6"/>
                <a:gd fmla="*/ 572 h 604" name="T7"/>
                <a:gd fmla="*/ 602 w 605" name="T8"/>
                <a:gd fmla="*/ 604 h 604" name="T9"/>
                <a:gd fmla="*/ 604 w 605" name="T10"/>
                <a:gd fmla="*/ 602 h 604" name="T11"/>
                <a:gd fmla="*/ 495 w 605" name="T12"/>
                <a:gd fmla="*/ 571 h 604" name="T13"/>
                <a:gd fmla="*/ 315 w 605" name="T14"/>
                <a:gd fmla="*/ 463 h 604" name="T15"/>
                <a:gd fmla="*/ 145 w 605" name="T16"/>
                <a:gd fmla="*/ 234 h 604" name="T17"/>
                <a:gd fmla="*/ 3 w 605" name="T18"/>
                <a:gd fmla="*/ 1 h 604" name="T19"/>
                <a:gd fmla="*/ 1 w 605" name="T20"/>
                <a:gd fmla="*/ 2 h 604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604" w="605">
                  <a:moveTo>
                    <a:pt x="1" y="2"/>
                  </a:moveTo>
                  <a:cubicBezTo>
                    <a:pt x="72" y="66"/>
                    <a:pt x="106" y="161"/>
                    <a:pt x="148" y="245"/>
                  </a:cubicBezTo>
                  <a:cubicBezTo>
                    <a:pt x="190" y="329"/>
                    <a:pt x="246" y="406"/>
                    <a:pt x="317" y="468"/>
                  </a:cubicBezTo>
                  <a:cubicBezTo>
                    <a:pt x="369" y="512"/>
                    <a:pt x="429" y="548"/>
                    <a:pt x="493" y="572"/>
                  </a:cubicBezTo>
                  <a:cubicBezTo>
                    <a:pt x="529" y="586"/>
                    <a:pt x="565" y="593"/>
                    <a:pt x="602" y="604"/>
                  </a:cubicBezTo>
                  <a:cubicBezTo>
                    <a:pt x="603" y="604"/>
                    <a:pt x="605" y="603"/>
                    <a:pt x="604" y="602"/>
                  </a:cubicBezTo>
                  <a:cubicBezTo>
                    <a:pt x="567" y="591"/>
                    <a:pt x="531" y="584"/>
                    <a:pt x="495" y="571"/>
                  </a:cubicBezTo>
                  <a:cubicBezTo>
                    <a:pt x="429" y="546"/>
                    <a:pt x="369" y="509"/>
                    <a:pt x="315" y="463"/>
                  </a:cubicBezTo>
                  <a:cubicBezTo>
                    <a:pt x="242" y="400"/>
                    <a:pt x="188" y="320"/>
                    <a:pt x="145" y="234"/>
                  </a:cubicBezTo>
                  <a:cubicBezTo>
                    <a:pt x="106" y="152"/>
                    <a:pt x="72" y="63"/>
                    <a:pt x="3" y="1"/>
                  </a:cubicBezTo>
                  <a:cubicBezTo>
                    <a:pt x="3" y="0"/>
                    <a:pt x="0" y="1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84" name="Freeform 284">
              <a:extLst>
                <a:ext uri="{FF2B5EF4-FFF2-40B4-BE49-F238E27FC236}">
                  <a16:creationId xmlns:a16="http://schemas.microsoft.com/office/drawing/2014/main" id="{8EA93466-4AE5-411D-BC6F-C18945005268}"/>
                </a:ext>
              </a:extLst>
            </p:cNvPr>
            <p:cNvSpPr/>
            <p:nvPr/>
          </p:nvSpPr>
          <p:spPr bwMode="auto">
            <a:xfrm>
              <a:off x="7637683" y="1138238"/>
              <a:ext cx="472177" cy="523687"/>
            </a:xfrm>
            <a:custGeom>
              <a:gdLst>
                <a:gd fmla="*/ 1 w 453" name="T0"/>
                <a:gd fmla="*/ 2 h 504" name="T1"/>
                <a:gd fmla="*/ 269 w 453" name="T2"/>
                <a:gd fmla="*/ 221 h 504" name="T3"/>
                <a:gd fmla="*/ 450 w 453" name="T4"/>
                <a:gd fmla="*/ 503 h 504" name="T5"/>
                <a:gd fmla="*/ 453 w 453" name="T6"/>
                <a:gd fmla="*/ 502 h 504" name="T7"/>
                <a:gd fmla="*/ 266 w 453" name="T8"/>
                <a:gd fmla="*/ 210 h 504" name="T9"/>
                <a:gd fmla="*/ 3 w 453" name="T10"/>
                <a:gd fmla="*/ 0 h 504" name="T11"/>
                <a:gd fmla="*/ 1 w 453" name="T12"/>
                <a:gd fmla="*/ 2 h 50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502" w="452">
                  <a:moveTo>
                    <a:pt x="1" y="2"/>
                  </a:moveTo>
                  <a:cubicBezTo>
                    <a:pt x="114" y="40"/>
                    <a:pt x="209" y="119"/>
                    <a:pt x="269" y="221"/>
                  </a:cubicBezTo>
                  <a:cubicBezTo>
                    <a:pt x="326" y="317"/>
                    <a:pt x="361" y="431"/>
                    <a:pt x="450" y="503"/>
                  </a:cubicBezTo>
                  <a:cubicBezTo>
                    <a:pt x="451" y="504"/>
                    <a:pt x="453" y="503"/>
                    <a:pt x="453" y="502"/>
                  </a:cubicBezTo>
                  <a:cubicBezTo>
                    <a:pt x="361" y="428"/>
                    <a:pt x="325" y="309"/>
                    <a:pt x="266" y="210"/>
                  </a:cubicBezTo>
                  <a:cubicBezTo>
                    <a:pt x="208" y="112"/>
                    <a:pt x="111" y="37"/>
                    <a:pt x="3" y="0"/>
                  </a:cubicBezTo>
                  <a:cubicBezTo>
                    <a:pt x="2" y="0"/>
                    <a:pt x="0" y="1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85" name="Freeform 285">
              <a:extLst>
                <a:ext uri="{FF2B5EF4-FFF2-40B4-BE49-F238E27FC236}">
                  <a16:creationId xmlns:a16="http://schemas.microsoft.com/office/drawing/2014/main" id="{6A9EE46D-9C10-486D-9E75-8229A0BB05EE}"/>
                </a:ext>
              </a:extLst>
            </p:cNvPr>
            <p:cNvSpPr/>
            <p:nvPr/>
          </p:nvSpPr>
          <p:spPr bwMode="auto">
            <a:xfrm>
              <a:off x="7637683" y="1138238"/>
              <a:ext cx="338251" cy="278155"/>
            </a:xfrm>
            <a:custGeom>
              <a:gdLst>
                <a:gd fmla="*/ 2 w 324" name="T0"/>
                <a:gd fmla="*/ 2 h 267" name="T1"/>
                <a:gd fmla="*/ 321 w 324" name="T2"/>
                <a:gd fmla="*/ 266 h 267" name="T3"/>
                <a:gd fmla="*/ 324 w 324" name="T4"/>
                <a:gd fmla="*/ 265 h 267" name="T5"/>
                <a:gd fmla="*/ 4 w 324" name="T6"/>
                <a:gd fmla="*/ 0 h 267" name="T7"/>
                <a:gd fmla="*/ 2 w 324" name="T8"/>
                <a:gd fmla="*/ 2 h 26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67" w="324">
                  <a:moveTo>
                    <a:pt x="2" y="2"/>
                  </a:moveTo>
                  <a:cubicBezTo>
                    <a:pt x="150" y="25"/>
                    <a:pt x="266" y="128"/>
                    <a:pt x="321" y="266"/>
                  </a:cubicBezTo>
                  <a:cubicBezTo>
                    <a:pt x="322" y="267"/>
                    <a:pt x="324" y="266"/>
                    <a:pt x="324" y="265"/>
                  </a:cubicBezTo>
                  <a:cubicBezTo>
                    <a:pt x="269" y="127"/>
                    <a:pt x="152" y="23"/>
                    <a:pt x="4" y="0"/>
                  </a:cubicBezTo>
                  <a:cubicBezTo>
                    <a:pt x="3" y="0"/>
                    <a:pt x="0" y="2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86" name="Freeform 286">
              <a:extLst>
                <a:ext uri="{FF2B5EF4-FFF2-40B4-BE49-F238E27FC236}">
                  <a16:creationId xmlns:a16="http://schemas.microsoft.com/office/drawing/2014/main" id="{787FE442-6A37-40D0-84BD-21A9425E6047}"/>
                </a:ext>
              </a:extLst>
            </p:cNvPr>
            <p:cNvSpPr/>
            <p:nvPr/>
          </p:nvSpPr>
          <p:spPr bwMode="auto">
            <a:xfrm>
              <a:off x="7639401" y="1138238"/>
              <a:ext cx="305627" cy="175135"/>
            </a:xfrm>
            <a:custGeom>
              <a:gdLst>
                <a:gd fmla="*/ 2 w 293" name="T0"/>
                <a:gd fmla="*/ 2 h 167" name="T1"/>
                <a:gd fmla="*/ 289 w 293" name="T2"/>
                <a:gd fmla="*/ 166 h 167" name="T3"/>
                <a:gd fmla="*/ 292 w 293" name="T4"/>
                <a:gd fmla="*/ 165 h 167" name="T5"/>
                <a:gd fmla="*/ 3 w 293" name="T6"/>
                <a:gd fmla="*/ 0 h 167" name="T7"/>
                <a:gd fmla="*/ 2 w 293" name="T8"/>
                <a:gd fmla="*/ 2 h 16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67" w="293">
                  <a:moveTo>
                    <a:pt x="2" y="2"/>
                  </a:moveTo>
                  <a:cubicBezTo>
                    <a:pt x="114" y="24"/>
                    <a:pt x="237" y="51"/>
                    <a:pt x="289" y="166"/>
                  </a:cubicBezTo>
                  <a:cubicBezTo>
                    <a:pt x="290" y="167"/>
                    <a:pt x="293" y="166"/>
                    <a:pt x="292" y="165"/>
                  </a:cubicBezTo>
                  <a:cubicBezTo>
                    <a:pt x="239" y="50"/>
                    <a:pt x="116" y="23"/>
                    <a:pt x="3" y="0"/>
                  </a:cubicBezTo>
                  <a:cubicBezTo>
                    <a:pt x="2" y="0"/>
                    <a:pt x="0" y="2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87" name="Freeform 287">
              <a:extLst>
                <a:ext uri="{FF2B5EF4-FFF2-40B4-BE49-F238E27FC236}">
                  <a16:creationId xmlns:a16="http://schemas.microsoft.com/office/drawing/2014/main" id="{32ED7C47-932A-4D56-962D-2DE291359A8F}"/>
                </a:ext>
              </a:extLst>
            </p:cNvPr>
            <p:cNvSpPr/>
            <p:nvPr/>
          </p:nvSpPr>
          <p:spPr bwMode="auto">
            <a:xfrm>
              <a:off x="7675458" y="1145106"/>
              <a:ext cx="269571" cy="115040"/>
            </a:xfrm>
            <a:custGeom>
              <a:gdLst>
                <a:gd fmla="*/ 2 w 257" name="T0"/>
                <a:gd fmla="*/ 2 h 111" name="T1"/>
                <a:gd fmla="*/ 253 w 257" name="T2"/>
                <a:gd fmla="*/ 110 h 111" name="T3"/>
                <a:gd fmla="*/ 256 w 257" name="T4"/>
                <a:gd fmla="*/ 109 h 111" name="T5"/>
                <a:gd fmla="*/ 4 w 257" name="T6"/>
                <a:gd fmla="*/ 1 h 111" name="T7"/>
                <a:gd fmla="*/ 2 w 257" name="T8"/>
                <a:gd fmla="*/ 2 h 11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0" w="257">
                  <a:moveTo>
                    <a:pt x="2" y="2"/>
                  </a:moveTo>
                  <a:cubicBezTo>
                    <a:pt x="101" y="1"/>
                    <a:pt x="194" y="26"/>
                    <a:pt x="253" y="110"/>
                  </a:cubicBezTo>
                  <a:cubicBezTo>
                    <a:pt x="254" y="111"/>
                    <a:pt x="257" y="110"/>
                    <a:pt x="256" y="109"/>
                  </a:cubicBezTo>
                  <a:cubicBezTo>
                    <a:pt x="197" y="24"/>
                    <a:pt x="103" y="0"/>
                    <a:pt x="4" y="1"/>
                  </a:cubicBezTo>
                  <a:cubicBezTo>
                    <a:pt x="3" y="1"/>
                    <a:pt x="0" y="2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88" name="Freeform 288">
              <a:extLst>
                <a:ext uri="{FF2B5EF4-FFF2-40B4-BE49-F238E27FC236}">
                  <a16:creationId xmlns:a16="http://schemas.microsoft.com/office/drawing/2014/main" id="{3C78847B-26D3-453E-9EA4-0B78D6EA54CA}"/>
                </a:ext>
              </a:extLst>
            </p:cNvPr>
            <p:cNvSpPr/>
            <p:nvPr/>
          </p:nvSpPr>
          <p:spPr bwMode="auto">
            <a:xfrm>
              <a:off x="8904834" y="861800"/>
              <a:ext cx="523688" cy="980411"/>
            </a:xfrm>
            <a:custGeom>
              <a:gdLst>
                <a:gd fmla="*/ 102 w 500" name="T0"/>
                <a:gd fmla="*/ 348 h 943" name="T1"/>
                <a:gd fmla="*/ 458 w 500" name="T2"/>
                <a:gd fmla="*/ 7 h 943" name="T3"/>
                <a:gd fmla="*/ 448 w 500" name="T4"/>
                <a:gd fmla="*/ 7 h 943" name="T5"/>
                <a:gd fmla="*/ 472 w 500" name="T6"/>
                <a:gd fmla="*/ 165 h 943" name="T7"/>
                <a:gd fmla="*/ 485 w 500" name="T8"/>
                <a:gd fmla="*/ 342 h 943" name="T9"/>
                <a:gd fmla="*/ 374 w 500" name="T10"/>
                <a:gd fmla="*/ 655 h 943" name="T11"/>
                <a:gd fmla="*/ 193 w 500" name="T12"/>
                <a:gd fmla="*/ 836 h 943" name="T13"/>
                <a:gd fmla="*/ 103 w 500" name="T14"/>
                <a:gd fmla="*/ 895 h 943" name="T15"/>
                <a:gd fmla="*/ 13 w 500" name="T16"/>
                <a:gd fmla="*/ 934 h 943" name="T17"/>
                <a:gd fmla="*/ 9 w 500" name="T18"/>
                <a:gd fmla="*/ 933 h 943" name="T19"/>
                <a:gd fmla="*/ 9 w 500" name="T20"/>
                <a:gd fmla="*/ 940 h 943" name="T21"/>
                <a:gd fmla="*/ 196 w 500" name="T22"/>
                <a:gd fmla="*/ 728 h 943" name="T23"/>
                <a:gd fmla="*/ 101 w 500" name="T24"/>
                <a:gd fmla="*/ 346 h 943" name="T25"/>
                <a:gd fmla="*/ 91 w 500" name="T26"/>
                <a:gd fmla="*/ 351 h 943" name="T27"/>
                <a:gd fmla="*/ 188 w 500" name="T28"/>
                <a:gd fmla="*/ 717 h 943" name="T29"/>
                <a:gd fmla="*/ 4 w 500" name="T30"/>
                <a:gd fmla="*/ 934 h 943" name="T31"/>
                <a:gd fmla="*/ 5 w 500" name="T32"/>
                <a:gd fmla="*/ 941 h 943" name="T33"/>
                <a:gd fmla="*/ 74 w 500" name="T34"/>
                <a:gd fmla="*/ 919 h 943" name="T35"/>
                <a:gd fmla="*/ 167 w 500" name="T36"/>
                <a:gd fmla="*/ 863 h 943" name="T37"/>
                <a:gd fmla="*/ 336 w 500" name="T38"/>
                <a:gd fmla="*/ 719 h 943" name="T39"/>
                <a:gd fmla="*/ 479 w 500" name="T40"/>
                <a:gd fmla="*/ 446 h 943" name="T41"/>
                <a:gd fmla="*/ 499 w 500" name="T42"/>
                <a:gd fmla="*/ 277 h 943" name="T43"/>
                <a:gd fmla="*/ 473 w 500" name="T44"/>
                <a:gd fmla="*/ 117 h 943" name="T45"/>
                <a:gd fmla="*/ 459 w 500" name="T46"/>
                <a:gd fmla="*/ 5 h 943" name="T47"/>
                <a:gd fmla="*/ 449 w 500" name="T48"/>
                <a:gd fmla="*/ 5 h 943" name="T49"/>
                <a:gd fmla="*/ 91 w 500" name="T50"/>
                <a:gd fmla="*/ 349 h 943" name="T51"/>
                <a:gd fmla="*/ 102 w 500" name="T52"/>
                <a:gd fmla="*/ 348 h 943" name="T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b="b" l="0" r="r" t="0"/>
              <a:pathLst>
                <a:path h="943" w="500">
                  <a:moveTo>
                    <a:pt x="102" y="348"/>
                  </a:moveTo>
                  <a:cubicBezTo>
                    <a:pt x="136" y="163"/>
                    <a:pt x="341" y="125"/>
                    <a:pt x="458" y="7"/>
                  </a:cubicBezTo>
                  <a:cubicBezTo>
                    <a:pt x="455" y="7"/>
                    <a:pt x="451" y="7"/>
                    <a:pt x="448" y="7"/>
                  </a:cubicBezTo>
                  <a:cubicBezTo>
                    <a:pt x="447" y="61"/>
                    <a:pt x="460" y="113"/>
                    <a:pt x="472" y="165"/>
                  </a:cubicBezTo>
                  <a:cubicBezTo>
                    <a:pt x="485" y="224"/>
                    <a:pt x="490" y="281"/>
                    <a:pt x="485" y="342"/>
                  </a:cubicBezTo>
                  <a:cubicBezTo>
                    <a:pt x="476" y="454"/>
                    <a:pt x="437" y="562"/>
                    <a:pt x="374" y="655"/>
                  </a:cubicBezTo>
                  <a:cubicBezTo>
                    <a:pt x="327" y="727"/>
                    <a:pt x="263" y="787"/>
                    <a:pt x="193" y="836"/>
                  </a:cubicBezTo>
                  <a:cubicBezTo>
                    <a:pt x="164" y="857"/>
                    <a:pt x="134" y="877"/>
                    <a:pt x="103" y="895"/>
                  </a:cubicBezTo>
                  <a:cubicBezTo>
                    <a:pt x="77" y="910"/>
                    <a:pt x="44" y="933"/>
                    <a:pt x="13" y="934"/>
                  </a:cubicBezTo>
                  <a:cubicBezTo>
                    <a:pt x="12" y="934"/>
                    <a:pt x="10" y="934"/>
                    <a:pt x="9" y="933"/>
                  </a:cubicBezTo>
                  <a:cubicBezTo>
                    <a:pt x="9" y="935"/>
                    <a:pt x="9" y="938"/>
                    <a:pt x="9" y="940"/>
                  </a:cubicBezTo>
                  <a:cubicBezTo>
                    <a:pt x="95" y="902"/>
                    <a:pt x="169" y="816"/>
                    <a:pt x="196" y="728"/>
                  </a:cubicBezTo>
                  <a:cubicBezTo>
                    <a:pt x="236" y="597"/>
                    <a:pt x="192" y="445"/>
                    <a:pt x="101" y="346"/>
                  </a:cubicBezTo>
                  <a:cubicBezTo>
                    <a:pt x="98" y="343"/>
                    <a:pt x="88" y="347"/>
                    <a:pt x="91" y="351"/>
                  </a:cubicBezTo>
                  <a:cubicBezTo>
                    <a:pt x="180" y="448"/>
                    <a:pt x="219" y="589"/>
                    <a:pt x="188" y="717"/>
                  </a:cubicBezTo>
                  <a:cubicBezTo>
                    <a:pt x="166" y="807"/>
                    <a:pt x="90" y="897"/>
                    <a:pt x="4" y="934"/>
                  </a:cubicBezTo>
                  <a:cubicBezTo>
                    <a:pt x="1" y="936"/>
                    <a:pt x="0" y="940"/>
                    <a:pt x="5" y="941"/>
                  </a:cubicBezTo>
                  <a:cubicBezTo>
                    <a:pt x="28" y="943"/>
                    <a:pt x="54" y="929"/>
                    <a:pt x="74" y="919"/>
                  </a:cubicBezTo>
                  <a:cubicBezTo>
                    <a:pt x="106" y="903"/>
                    <a:pt x="137" y="883"/>
                    <a:pt x="167" y="863"/>
                  </a:cubicBezTo>
                  <a:cubicBezTo>
                    <a:pt x="229" y="822"/>
                    <a:pt x="286" y="776"/>
                    <a:pt x="336" y="719"/>
                  </a:cubicBezTo>
                  <a:cubicBezTo>
                    <a:pt x="404" y="642"/>
                    <a:pt x="453" y="546"/>
                    <a:pt x="479" y="446"/>
                  </a:cubicBezTo>
                  <a:cubicBezTo>
                    <a:pt x="493" y="392"/>
                    <a:pt x="500" y="334"/>
                    <a:pt x="499" y="277"/>
                  </a:cubicBezTo>
                  <a:cubicBezTo>
                    <a:pt x="499" y="223"/>
                    <a:pt x="484" y="170"/>
                    <a:pt x="473" y="117"/>
                  </a:cubicBezTo>
                  <a:cubicBezTo>
                    <a:pt x="465" y="80"/>
                    <a:pt x="459" y="43"/>
                    <a:pt x="459" y="5"/>
                  </a:cubicBezTo>
                  <a:cubicBezTo>
                    <a:pt x="459" y="0"/>
                    <a:pt x="451" y="3"/>
                    <a:pt x="449" y="5"/>
                  </a:cubicBezTo>
                  <a:cubicBezTo>
                    <a:pt x="331" y="124"/>
                    <a:pt x="125" y="161"/>
                    <a:pt x="91" y="349"/>
                  </a:cubicBezTo>
                  <a:cubicBezTo>
                    <a:pt x="90" y="354"/>
                    <a:pt x="101" y="352"/>
                    <a:pt x="102" y="3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89" name="Freeform 289">
              <a:extLst>
                <a:ext uri="{FF2B5EF4-FFF2-40B4-BE49-F238E27FC236}">
                  <a16:creationId xmlns:a16="http://schemas.microsoft.com/office/drawing/2014/main" id="{82BFB36B-AFD7-430A-8FE4-65A25203CF21}"/>
                </a:ext>
              </a:extLst>
            </p:cNvPr>
            <p:cNvSpPr/>
            <p:nvPr/>
          </p:nvSpPr>
          <p:spPr bwMode="auto">
            <a:xfrm>
              <a:off x="9019874" y="873819"/>
              <a:ext cx="358855" cy="377741"/>
            </a:xfrm>
            <a:custGeom>
              <a:gdLst>
                <a:gd fmla="*/ 330 w 344" name="T0"/>
                <a:gd fmla="*/ 3 h 363" name="T1"/>
                <a:gd fmla="*/ 315 w 344" name="T2"/>
                <a:gd fmla="*/ 21 h 363" name="T3"/>
                <a:gd fmla="*/ 284 w 344" name="T4"/>
                <a:gd fmla="*/ 50 h 363" name="T5"/>
                <a:gd fmla="*/ 219 w 344" name="T6"/>
                <a:gd fmla="*/ 97 h 363" name="T7"/>
                <a:gd fmla="*/ 124 w 344" name="T8"/>
                <a:gd fmla="*/ 169 h 363" name="T9"/>
                <a:gd fmla="*/ 0 w 344" name="T10"/>
                <a:gd fmla="*/ 358 h 363" name="T11"/>
                <a:gd fmla="*/ 11 w 344" name="T12"/>
                <a:gd fmla="*/ 356 h 363" name="T13"/>
                <a:gd fmla="*/ 144 w 344" name="T14"/>
                <a:gd fmla="*/ 162 h 363" name="T15"/>
                <a:gd fmla="*/ 244 w 344" name="T16"/>
                <a:gd fmla="*/ 88 h 363" name="T17"/>
                <a:gd fmla="*/ 303 w 344" name="T18"/>
                <a:gd fmla="*/ 45 h 363" name="T19"/>
                <a:gd fmla="*/ 339 w 344" name="T20"/>
                <a:gd fmla="*/ 6 h 363" name="T21"/>
                <a:gd fmla="*/ 330 w 344" name="T22"/>
                <a:gd fmla="*/ 3 h 363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363" w="344">
                  <a:moveTo>
                    <a:pt x="330" y="3"/>
                  </a:moveTo>
                  <a:cubicBezTo>
                    <a:pt x="324" y="9"/>
                    <a:pt x="320" y="14"/>
                    <a:pt x="315" y="21"/>
                  </a:cubicBezTo>
                  <a:cubicBezTo>
                    <a:pt x="306" y="33"/>
                    <a:pt x="296" y="41"/>
                    <a:pt x="284" y="50"/>
                  </a:cubicBezTo>
                  <a:cubicBezTo>
                    <a:pt x="263" y="66"/>
                    <a:pt x="241" y="81"/>
                    <a:pt x="219" y="97"/>
                  </a:cubicBezTo>
                  <a:cubicBezTo>
                    <a:pt x="187" y="120"/>
                    <a:pt x="155" y="143"/>
                    <a:pt x="124" y="169"/>
                  </a:cubicBezTo>
                  <a:cubicBezTo>
                    <a:pt x="67" y="216"/>
                    <a:pt x="5" y="280"/>
                    <a:pt x="0" y="358"/>
                  </a:cubicBezTo>
                  <a:cubicBezTo>
                    <a:pt x="0" y="363"/>
                    <a:pt x="11" y="361"/>
                    <a:pt x="11" y="356"/>
                  </a:cubicBezTo>
                  <a:cubicBezTo>
                    <a:pt x="16" y="275"/>
                    <a:pt x="84" y="210"/>
                    <a:pt x="144" y="162"/>
                  </a:cubicBezTo>
                  <a:cubicBezTo>
                    <a:pt x="177" y="136"/>
                    <a:pt x="211" y="112"/>
                    <a:pt x="244" y="88"/>
                  </a:cubicBezTo>
                  <a:cubicBezTo>
                    <a:pt x="264" y="74"/>
                    <a:pt x="284" y="60"/>
                    <a:pt x="303" y="45"/>
                  </a:cubicBezTo>
                  <a:cubicBezTo>
                    <a:pt x="318" y="34"/>
                    <a:pt x="326" y="19"/>
                    <a:pt x="339" y="6"/>
                  </a:cubicBezTo>
                  <a:cubicBezTo>
                    <a:pt x="344" y="1"/>
                    <a:pt x="333" y="0"/>
                    <a:pt x="33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90" name="Freeform 290">
              <a:extLst>
                <a:ext uri="{FF2B5EF4-FFF2-40B4-BE49-F238E27FC236}">
                  <a16:creationId xmlns:a16="http://schemas.microsoft.com/office/drawing/2014/main" id="{EF4283DC-0C28-4F38-B830-98BDEB4B7EA6}"/>
                </a:ext>
              </a:extLst>
            </p:cNvPr>
            <p:cNvSpPr/>
            <p:nvPr/>
          </p:nvSpPr>
          <p:spPr bwMode="auto">
            <a:xfrm>
              <a:off x="9021591" y="873819"/>
              <a:ext cx="355421" cy="396629"/>
            </a:xfrm>
            <a:custGeom>
              <a:gdLst>
                <a:gd fmla="*/ 327 w 340" name="T0"/>
                <a:gd fmla="*/ 4 h 381" name="T1"/>
                <a:gd fmla="*/ 159 w 340" name="T2"/>
                <a:gd fmla="*/ 167 h 381" name="T3"/>
                <a:gd fmla="*/ 71 w 340" name="T4"/>
                <a:gd fmla="*/ 263 h 381" name="T5"/>
                <a:gd fmla="*/ 2 w 340" name="T6"/>
                <a:gd fmla="*/ 376 h 381" name="T7"/>
                <a:gd fmla="*/ 13 w 340" name="T8"/>
                <a:gd fmla="*/ 376 h 381" name="T9"/>
                <a:gd fmla="*/ 84 w 340" name="T10"/>
                <a:gd fmla="*/ 260 h 381" name="T11"/>
                <a:gd fmla="*/ 176 w 340" name="T12"/>
                <a:gd fmla="*/ 162 h 381" name="T13"/>
                <a:gd fmla="*/ 338 w 340" name="T14"/>
                <a:gd fmla="*/ 5 h 381" name="T15"/>
                <a:gd fmla="*/ 327 w 340" name="T16"/>
                <a:gd fmla="*/ 4 h 381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81" w="340">
                  <a:moveTo>
                    <a:pt x="327" y="4"/>
                  </a:moveTo>
                  <a:cubicBezTo>
                    <a:pt x="290" y="76"/>
                    <a:pt x="217" y="115"/>
                    <a:pt x="159" y="167"/>
                  </a:cubicBezTo>
                  <a:cubicBezTo>
                    <a:pt x="127" y="195"/>
                    <a:pt x="98" y="229"/>
                    <a:pt x="71" y="263"/>
                  </a:cubicBezTo>
                  <a:cubicBezTo>
                    <a:pt x="43" y="297"/>
                    <a:pt x="19" y="334"/>
                    <a:pt x="2" y="376"/>
                  </a:cubicBezTo>
                  <a:cubicBezTo>
                    <a:pt x="0" y="381"/>
                    <a:pt x="11" y="380"/>
                    <a:pt x="13" y="376"/>
                  </a:cubicBezTo>
                  <a:cubicBezTo>
                    <a:pt x="30" y="334"/>
                    <a:pt x="56" y="296"/>
                    <a:pt x="84" y="260"/>
                  </a:cubicBezTo>
                  <a:cubicBezTo>
                    <a:pt x="112" y="225"/>
                    <a:pt x="143" y="191"/>
                    <a:pt x="176" y="162"/>
                  </a:cubicBezTo>
                  <a:cubicBezTo>
                    <a:pt x="234" y="113"/>
                    <a:pt x="302" y="75"/>
                    <a:pt x="338" y="5"/>
                  </a:cubicBezTo>
                  <a:cubicBezTo>
                    <a:pt x="340" y="0"/>
                    <a:pt x="329" y="0"/>
                    <a:pt x="32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91" name="Freeform 291">
              <a:extLst>
                <a:ext uri="{FF2B5EF4-FFF2-40B4-BE49-F238E27FC236}">
                  <a16:creationId xmlns:a16="http://schemas.microsoft.com/office/drawing/2014/main" id="{517EF0C3-C9EC-42D5-9C12-094571501AD7}"/>
                </a:ext>
              </a:extLst>
            </p:cNvPr>
            <p:cNvSpPr/>
            <p:nvPr/>
          </p:nvSpPr>
          <p:spPr bwMode="auto">
            <a:xfrm>
              <a:off x="9047346" y="885838"/>
              <a:ext cx="326231" cy="405213"/>
            </a:xfrm>
            <a:custGeom>
              <a:gdLst>
                <a:gd fmla="*/ 297 w 311" name="T0"/>
                <a:gd fmla="*/ 4 h 389" name="T1"/>
                <a:gd fmla="*/ 229 w 311" name="T2"/>
                <a:gd fmla="*/ 74 h 389" name="T3"/>
                <a:gd fmla="*/ 137 w 311" name="T4"/>
                <a:gd fmla="*/ 159 h 389" name="T5"/>
                <a:gd fmla="*/ 2 w 311" name="T6"/>
                <a:gd fmla="*/ 385 h 389" name="T7"/>
                <a:gd fmla="*/ 13 w 311" name="T8"/>
                <a:gd fmla="*/ 384 h 389" name="T9"/>
                <a:gd fmla="*/ 155 w 311" name="T10"/>
                <a:gd fmla="*/ 151 h 389" name="T11"/>
                <a:gd fmla="*/ 249 w 311" name="T12"/>
                <a:gd fmla="*/ 68 h 389" name="T13"/>
                <a:gd fmla="*/ 307 w 311" name="T14"/>
                <a:gd fmla="*/ 5 h 389" name="T15"/>
                <a:gd fmla="*/ 297 w 311" name="T16"/>
                <a:gd fmla="*/ 4 h 389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89" w="311">
                  <a:moveTo>
                    <a:pt x="297" y="4"/>
                  </a:moveTo>
                  <a:cubicBezTo>
                    <a:pt x="277" y="32"/>
                    <a:pt x="256" y="53"/>
                    <a:pt x="229" y="74"/>
                  </a:cubicBezTo>
                  <a:cubicBezTo>
                    <a:pt x="195" y="99"/>
                    <a:pt x="165" y="127"/>
                    <a:pt x="137" y="159"/>
                  </a:cubicBezTo>
                  <a:cubicBezTo>
                    <a:pt x="78" y="225"/>
                    <a:pt x="29" y="300"/>
                    <a:pt x="2" y="385"/>
                  </a:cubicBezTo>
                  <a:cubicBezTo>
                    <a:pt x="0" y="389"/>
                    <a:pt x="12" y="388"/>
                    <a:pt x="13" y="384"/>
                  </a:cubicBezTo>
                  <a:cubicBezTo>
                    <a:pt x="42" y="296"/>
                    <a:pt x="94" y="219"/>
                    <a:pt x="155" y="151"/>
                  </a:cubicBezTo>
                  <a:cubicBezTo>
                    <a:pt x="183" y="120"/>
                    <a:pt x="215" y="94"/>
                    <a:pt x="249" y="68"/>
                  </a:cubicBezTo>
                  <a:cubicBezTo>
                    <a:pt x="272" y="50"/>
                    <a:pt x="290" y="29"/>
                    <a:pt x="307" y="5"/>
                  </a:cubicBezTo>
                  <a:cubicBezTo>
                    <a:pt x="311" y="0"/>
                    <a:pt x="299" y="1"/>
                    <a:pt x="29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92" name="Freeform 292">
              <a:extLst>
                <a:ext uri="{FF2B5EF4-FFF2-40B4-BE49-F238E27FC236}">
                  <a16:creationId xmlns:a16="http://schemas.microsoft.com/office/drawing/2014/main" id="{D0E374F0-60D3-4F86-ACDB-FD5E6BEFEEE1}"/>
                </a:ext>
              </a:extLst>
            </p:cNvPr>
            <p:cNvSpPr/>
            <p:nvPr/>
          </p:nvSpPr>
          <p:spPr bwMode="auto">
            <a:xfrm>
              <a:off x="9079969" y="884121"/>
              <a:ext cx="291891" cy="472177"/>
            </a:xfrm>
            <a:custGeom>
              <a:gdLst>
                <a:gd fmla="*/ 265 w 278" name="T0"/>
                <a:gd fmla="*/ 6 h 453" name="T1"/>
                <a:gd fmla="*/ 125 w 278" name="T2"/>
                <a:gd fmla="*/ 228 h 453" name="T3"/>
                <a:gd fmla="*/ 1 w 278" name="T4"/>
                <a:gd fmla="*/ 448 h 453" name="T5"/>
                <a:gd fmla="*/ 12 w 278" name="T6"/>
                <a:gd fmla="*/ 447 h 453" name="T7"/>
                <a:gd fmla="*/ 147 w 278" name="T8"/>
                <a:gd fmla="*/ 214 h 453" name="T9"/>
                <a:gd fmla="*/ 277 w 278" name="T10"/>
                <a:gd fmla="*/ 5 h 453" name="T11"/>
                <a:gd fmla="*/ 265 w 278" name="T12"/>
                <a:gd fmla="*/ 6 h 45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52" w="278">
                  <a:moveTo>
                    <a:pt x="265" y="6"/>
                  </a:moveTo>
                  <a:cubicBezTo>
                    <a:pt x="237" y="91"/>
                    <a:pt x="180" y="159"/>
                    <a:pt x="125" y="228"/>
                  </a:cubicBezTo>
                  <a:cubicBezTo>
                    <a:pt x="71" y="295"/>
                    <a:pt x="23" y="365"/>
                    <a:pt x="1" y="448"/>
                  </a:cubicBezTo>
                  <a:cubicBezTo>
                    <a:pt x="0" y="453"/>
                    <a:pt x="11" y="451"/>
                    <a:pt x="12" y="447"/>
                  </a:cubicBezTo>
                  <a:cubicBezTo>
                    <a:pt x="36" y="357"/>
                    <a:pt x="89" y="285"/>
                    <a:pt x="147" y="214"/>
                  </a:cubicBezTo>
                  <a:cubicBezTo>
                    <a:pt x="199" y="150"/>
                    <a:pt x="250" y="85"/>
                    <a:pt x="277" y="5"/>
                  </a:cubicBezTo>
                  <a:cubicBezTo>
                    <a:pt x="278" y="0"/>
                    <a:pt x="267" y="2"/>
                    <a:pt x="265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93" name="Freeform 293">
              <a:extLst>
                <a:ext uri="{FF2B5EF4-FFF2-40B4-BE49-F238E27FC236}">
                  <a16:creationId xmlns:a16="http://schemas.microsoft.com/office/drawing/2014/main" id="{89808690-D672-4B93-B0B1-11E79B194C73}"/>
                </a:ext>
              </a:extLst>
            </p:cNvPr>
            <p:cNvSpPr/>
            <p:nvPr/>
          </p:nvSpPr>
          <p:spPr bwMode="auto">
            <a:xfrm>
              <a:off x="9093705" y="877253"/>
              <a:ext cx="281589" cy="501366"/>
            </a:xfrm>
            <a:custGeom>
              <a:gdLst>
                <a:gd fmla="*/ 259 w 270" name="T0"/>
                <a:gd fmla="*/ 4 h 483" name="T1"/>
                <a:gd fmla="*/ 152 w 270" name="T2"/>
                <a:gd fmla="*/ 230 h 483" name="T3"/>
                <a:gd fmla="*/ 3 w 270" name="T4"/>
                <a:gd fmla="*/ 481 h 483" name="T5"/>
                <a:gd fmla="*/ 13 w 270" name="T6"/>
                <a:gd fmla="*/ 480 h 483" name="T7"/>
                <a:gd fmla="*/ 161 w 270" name="T8"/>
                <a:gd fmla="*/ 233 h 483" name="T9"/>
                <a:gd fmla="*/ 270 w 270" name="T10"/>
                <a:gd fmla="*/ 2 h 483" name="T11"/>
                <a:gd fmla="*/ 259 w 270" name="T12"/>
                <a:gd fmla="*/ 4 h 48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82" w="270">
                  <a:moveTo>
                    <a:pt x="259" y="4"/>
                  </a:moveTo>
                  <a:cubicBezTo>
                    <a:pt x="220" y="78"/>
                    <a:pt x="189" y="155"/>
                    <a:pt x="152" y="230"/>
                  </a:cubicBezTo>
                  <a:cubicBezTo>
                    <a:pt x="110" y="317"/>
                    <a:pt x="66" y="407"/>
                    <a:pt x="3" y="481"/>
                  </a:cubicBezTo>
                  <a:cubicBezTo>
                    <a:pt x="0" y="483"/>
                    <a:pt x="11" y="482"/>
                    <a:pt x="13" y="480"/>
                  </a:cubicBezTo>
                  <a:cubicBezTo>
                    <a:pt x="75" y="407"/>
                    <a:pt x="119" y="319"/>
                    <a:pt x="161" y="233"/>
                  </a:cubicBezTo>
                  <a:cubicBezTo>
                    <a:pt x="198" y="157"/>
                    <a:pt x="231" y="77"/>
                    <a:pt x="270" y="2"/>
                  </a:cubicBezTo>
                  <a:cubicBezTo>
                    <a:pt x="270" y="0"/>
                    <a:pt x="260" y="1"/>
                    <a:pt x="259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94" name="Freeform 294">
              <a:extLst>
                <a:ext uri="{FF2B5EF4-FFF2-40B4-BE49-F238E27FC236}">
                  <a16:creationId xmlns:a16="http://schemas.microsoft.com/office/drawing/2014/main" id="{D3336865-F46C-48BB-807D-2D3A6E70339E}"/>
                </a:ext>
              </a:extLst>
            </p:cNvPr>
            <p:cNvSpPr/>
            <p:nvPr/>
          </p:nvSpPr>
          <p:spPr bwMode="auto">
            <a:xfrm>
              <a:off x="9098857" y="878970"/>
              <a:ext cx="278155" cy="535706"/>
            </a:xfrm>
            <a:custGeom>
              <a:gdLst>
                <a:gd fmla="*/ 252 w 265" name="T0"/>
                <a:gd fmla="*/ 5 h 514" name="T1"/>
                <a:gd fmla="*/ 157 w 265" name="T2"/>
                <a:gd fmla="*/ 258 h 514" name="T3"/>
                <a:gd fmla="*/ 4 w 265" name="T4"/>
                <a:gd fmla="*/ 509 h 514" name="T5"/>
                <a:gd fmla="*/ 14 w 265" name="T6"/>
                <a:gd fmla="*/ 510 h 514" name="T7"/>
                <a:gd fmla="*/ 167 w 265" name="T8"/>
                <a:gd fmla="*/ 258 h 514" name="T9"/>
                <a:gd fmla="*/ 263 w 265" name="T10"/>
                <a:gd fmla="*/ 4 h 514" name="T11"/>
                <a:gd fmla="*/ 252 w 265" name="T12"/>
                <a:gd fmla="*/ 5 h 51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514" w="265">
                  <a:moveTo>
                    <a:pt x="252" y="5"/>
                  </a:moveTo>
                  <a:cubicBezTo>
                    <a:pt x="223" y="91"/>
                    <a:pt x="196" y="176"/>
                    <a:pt x="157" y="258"/>
                  </a:cubicBezTo>
                  <a:cubicBezTo>
                    <a:pt x="114" y="346"/>
                    <a:pt x="62" y="431"/>
                    <a:pt x="4" y="509"/>
                  </a:cubicBezTo>
                  <a:cubicBezTo>
                    <a:pt x="0" y="514"/>
                    <a:pt x="12" y="513"/>
                    <a:pt x="14" y="510"/>
                  </a:cubicBezTo>
                  <a:cubicBezTo>
                    <a:pt x="73" y="431"/>
                    <a:pt x="124" y="346"/>
                    <a:pt x="167" y="258"/>
                  </a:cubicBezTo>
                  <a:cubicBezTo>
                    <a:pt x="207" y="177"/>
                    <a:pt x="235" y="90"/>
                    <a:pt x="263" y="4"/>
                  </a:cubicBezTo>
                  <a:cubicBezTo>
                    <a:pt x="265" y="0"/>
                    <a:pt x="253" y="1"/>
                    <a:pt x="25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95" name="Freeform 295">
              <a:extLst>
                <a:ext uri="{FF2B5EF4-FFF2-40B4-BE49-F238E27FC236}">
                  <a16:creationId xmlns:a16="http://schemas.microsoft.com/office/drawing/2014/main" id="{0C625C75-2E01-431E-AF03-DBF31C2DDEE6}"/>
                </a:ext>
              </a:extLst>
            </p:cNvPr>
            <p:cNvSpPr/>
            <p:nvPr/>
          </p:nvSpPr>
          <p:spPr bwMode="auto">
            <a:xfrm>
              <a:off x="9109159" y="877253"/>
              <a:ext cx="266137" cy="573480"/>
            </a:xfrm>
            <a:custGeom>
              <a:gdLst>
                <a:gd fmla="*/ 243 w 255" name="T0"/>
                <a:gd fmla="*/ 6 h 552" name="T1"/>
                <a:gd fmla="*/ 168 w 255" name="T2"/>
                <a:gd fmla="*/ 261 h 552" name="T3"/>
                <a:gd fmla="*/ 5 w 255" name="T4"/>
                <a:gd fmla="*/ 547 h 552" name="T5"/>
                <a:gd fmla="*/ 14 w 255" name="T6"/>
                <a:gd fmla="*/ 549 h 552" name="T7"/>
                <a:gd fmla="*/ 178 w 255" name="T8"/>
                <a:gd fmla="*/ 262 h 552" name="T9"/>
                <a:gd fmla="*/ 254 w 255" name="T10"/>
                <a:gd fmla="*/ 5 h 552" name="T11"/>
                <a:gd fmla="*/ 243 w 255" name="T12"/>
                <a:gd fmla="*/ 6 h 55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552" w="255">
                  <a:moveTo>
                    <a:pt x="243" y="6"/>
                  </a:moveTo>
                  <a:cubicBezTo>
                    <a:pt x="226" y="93"/>
                    <a:pt x="199" y="179"/>
                    <a:pt x="168" y="261"/>
                  </a:cubicBezTo>
                  <a:cubicBezTo>
                    <a:pt x="129" y="363"/>
                    <a:pt x="81" y="468"/>
                    <a:pt x="5" y="547"/>
                  </a:cubicBezTo>
                  <a:cubicBezTo>
                    <a:pt x="0" y="552"/>
                    <a:pt x="11" y="552"/>
                    <a:pt x="14" y="549"/>
                  </a:cubicBezTo>
                  <a:cubicBezTo>
                    <a:pt x="91" y="470"/>
                    <a:pt x="139" y="364"/>
                    <a:pt x="178" y="262"/>
                  </a:cubicBezTo>
                  <a:cubicBezTo>
                    <a:pt x="210" y="179"/>
                    <a:pt x="237" y="93"/>
                    <a:pt x="254" y="5"/>
                  </a:cubicBezTo>
                  <a:cubicBezTo>
                    <a:pt x="255" y="0"/>
                    <a:pt x="244" y="2"/>
                    <a:pt x="243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96" name="Freeform 296">
              <a:extLst>
                <a:ext uri="{FF2B5EF4-FFF2-40B4-BE49-F238E27FC236}">
                  <a16:creationId xmlns:a16="http://schemas.microsoft.com/office/drawing/2014/main" id="{E2A652B9-6172-48EF-81BE-3E7CE6EBC461}"/>
                </a:ext>
              </a:extLst>
            </p:cNvPr>
            <p:cNvSpPr/>
            <p:nvPr/>
          </p:nvSpPr>
          <p:spPr bwMode="auto">
            <a:xfrm>
              <a:off x="9110875" y="878970"/>
              <a:ext cx="269571" cy="655896"/>
            </a:xfrm>
            <a:custGeom>
              <a:gdLst>
                <a:gd fmla="*/ 245 w 258" name="T0"/>
                <a:gd fmla="*/ 6 h 631" name="T1"/>
                <a:gd fmla="*/ 4 w 258" name="T2"/>
                <a:gd fmla="*/ 624 h 631" name="T3"/>
                <a:gd fmla="*/ 14 w 258" name="T4"/>
                <a:gd fmla="*/ 627 h 631" name="T5"/>
                <a:gd fmla="*/ 257 w 258" name="T6"/>
                <a:gd fmla="*/ 5 h 631" name="T7"/>
                <a:gd fmla="*/ 245 w 258" name="T8"/>
                <a:gd fmla="*/ 6 h 63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31" w="258">
                  <a:moveTo>
                    <a:pt x="245" y="6"/>
                  </a:moveTo>
                  <a:cubicBezTo>
                    <a:pt x="206" y="223"/>
                    <a:pt x="158" y="456"/>
                    <a:pt x="4" y="624"/>
                  </a:cubicBezTo>
                  <a:cubicBezTo>
                    <a:pt x="0" y="629"/>
                    <a:pt x="10" y="631"/>
                    <a:pt x="14" y="627"/>
                  </a:cubicBezTo>
                  <a:cubicBezTo>
                    <a:pt x="168" y="458"/>
                    <a:pt x="217" y="224"/>
                    <a:pt x="257" y="5"/>
                  </a:cubicBezTo>
                  <a:cubicBezTo>
                    <a:pt x="258" y="0"/>
                    <a:pt x="246" y="1"/>
                    <a:pt x="245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97" name="Freeform 297">
              <a:extLst>
                <a:ext uri="{FF2B5EF4-FFF2-40B4-BE49-F238E27FC236}">
                  <a16:creationId xmlns:a16="http://schemas.microsoft.com/office/drawing/2014/main" id="{D7110865-5D20-4FD1-B46A-9D6015988CE4}"/>
                </a:ext>
              </a:extLst>
            </p:cNvPr>
            <p:cNvSpPr/>
            <p:nvPr/>
          </p:nvSpPr>
          <p:spPr bwMode="auto">
            <a:xfrm>
              <a:off x="9100573" y="894423"/>
              <a:ext cx="278155" cy="693670"/>
            </a:xfrm>
            <a:custGeom>
              <a:gdLst>
                <a:gd fmla="*/ 255 w 266" name="T0"/>
                <a:gd fmla="*/ 6 h 667" name="T1"/>
                <a:gd fmla="*/ 196 w 266" name="T2"/>
                <a:gd fmla="*/ 364 h 667" name="T3"/>
                <a:gd fmla="*/ 5 w 266" name="T4"/>
                <a:gd fmla="*/ 662 h 667" name="T5"/>
                <a:gd fmla="*/ 14 w 266" name="T6"/>
                <a:gd fmla="*/ 664 h 667" name="T7"/>
                <a:gd fmla="*/ 204 w 266" name="T8"/>
                <a:gd fmla="*/ 374 h 667" name="T9"/>
                <a:gd fmla="*/ 266 w 266" name="T10"/>
                <a:gd fmla="*/ 5 h 667" name="T11"/>
                <a:gd fmla="*/ 255 w 266" name="T12"/>
                <a:gd fmla="*/ 6 h 667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67" w="266">
                  <a:moveTo>
                    <a:pt x="255" y="6"/>
                  </a:moveTo>
                  <a:cubicBezTo>
                    <a:pt x="246" y="127"/>
                    <a:pt x="233" y="249"/>
                    <a:pt x="196" y="364"/>
                  </a:cubicBezTo>
                  <a:cubicBezTo>
                    <a:pt x="160" y="479"/>
                    <a:pt x="95" y="581"/>
                    <a:pt x="5" y="662"/>
                  </a:cubicBezTo>
                  <a:cubicBezTo>
                    <a:pt x="0" y="666"/>
                    <a:pt x="11" y="667"/>
                    <a:pt x="14" y="664"/>
                  </a:cubicBezTo>
                  <a:cubicBezTo>
                    <a:pt x="103" y="585"/>
                    <a:pt x="166" y="486"/>
                    <a:pt x="204" y="374"/>
                  </a:cubicBezTo>
                  <a:cubicBezTo>
                    <a:pt x="244" y="255"/>
                    <a:pt x="257" y="129"/>
                    <a:pt x="266" y="5"/>
                  </a:cubicBezTo>
                  <a:cubicBezTo>
                    <a:pt x="266" y="0"/>
                    <a:pt x="255" y="2"/>
                    <a:pt x="255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98" name="Freeform 298">
              <a:extLst>
                <a:ext uri="{FF2B5EF4-FFF2-40B4-BE49-F238E27FC236}">
                  <a16:creationId xmlns:a16="http://schemas.microsoft.com/office/drawing/2014/main" id="{63428EB7-C8DC-49B3-A7D6-6C9DDA67C0BC}"/>
                </a:ext>
              </a:extLst>
            </p:cNvPr>
            <p:cNvSpPr/>
            <p:nvPr/>
          </p:nvSpPr>
          <p:spPr bwMode="auto">
            <a:xfrm>
              <a:off x="9074819" y="892707"/>
              <a:ext cx="310779" cy="774370"/>
            </a:xfrm>
            <a:custGeom>
              <a:gdLst>
                <a:gd fmla="*/ 284 w 298" name="T0"/>
                <a:gd fmla="*/ 5 h 743" name="T1"/>
                <a:gd fmla="*/ 230 w 298" name="T2"/>
                <a:gd fmla="*/ 451 h 743" name="T3"/>
                <a:gd fmla="*/ 5 w 298" name="T4"/>
                <a:gd fmla="*/ 740 h 743" name="T5"/>
                <a:gd fmla="*/ 13 w 298" name="T6"/>
                <a:gd fmla="*/ 740 h 743" name="T7"/>
                <a:gd fmla="*/ 237 w 298" name="T8"/>
                <a:gd fmla="*/ 459 h 743" name="T9"/>
                <a:gd fmla="*/ 295 w 298" name="T10"/>
                <a:gd fmla="*/ 2 h 743" name="T11"/>
                <a:gd fmla="*/ 284 w 298" name="T12"/>
                <a:gd fmla="*/ 5 h 74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743" w="298">
                  <a:moveTo>
                    <a:pt x="284" y="5"/>
                  </a:moveTo>
                  <a:cubicBezTo>
                    <a:pt x="286" y="154"/>
                    <a:pt x="286" y="310"/>
                    <a:pt x="230" y="451"/>
                  </a:cubicBezTo>
                  <a:cubicBezTo>
                    <a:pt x="185" y="564"/>
                    <a:pt x="111" y="678"/>
                    <a:pt x="5" y="740"/>
                  </a:cubicBezTo>
                  <a:cubicBezTo>
                    <a:pt x="0" y="743"/>
                    <a:pt x="11" y="741"/>
                    <a:pt x="13" y="740"/>
                  </a:cubicBezTo>
                  <a:cubicBezTo>
                    <a:pt x="119" y="679"/>
                    <a:pt x="190" y="570"/>
                    <a:pt x="237" y="459"/>
                  </a:cubicBezTo>
                  <a:cubicBezTo>
                    <a:pt x="298" y="316"/>
                    <a:pt x="297" y="155"/>
                    <a:pt x="295" y="2"/>
                  </a:cubicBezTo>
                  <a:cubicBezTo>
                    <a:pt x="295" y="0"/>
                    <a:pt x="284" y="2"/>
                    <a:pt x="28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99" name="Freeform 299">
              <a:extLst>
                <a:ext uri="{FF2B5EF4-FFF2-40B4-BE49-F238E27FC236}">
                  <a16:creationId xmlns:a16="http://schemas.microsoft.com/office/drawing/2014/main" id="{373FCE77-39AF-49E4-A6B5-BD2796D2207B}"/>
                </a:ext>
              </a:extLst>
            </p:cNvPr>
            <p:cNvSpPr/>
            <p:nvPr/>
          </p:nvSpPr>
          <p:spPr bwMode="auto">
            <a:xfrm>
              <a:off x="9018157" y="932197"/>
              <a:ext cx="398346" cy="817295"/>
            </a:xfrm>
            <a:custGeom>
              <a:gdLst>
                <a:gd fmla="*/ 337 w 381" name="T0"/>
                <a:gd fmla="*/ 7 h 785" name="T1"/>
                <a:gd fmla="*/ 296 w 381" name="T2"/>
                <a:gd fmla="*/ 470 h 785" name="T3"/>
                <a:gd fmla="*/ 162 w 381" name="T4"/>
                <a:gd fmla="*/ 663 h 785" name="T5"/>
                <a:gd fmla="*/ 75 w 381" name="T6"/>
                <a:gd fmla="*/ 738 h 785" name="T7"/>
                <a:gd fmla="*/ 3 w 381" name="T8"/>
                <a:gd fmla="*/ 781 h 785" name="T9"/>
                <a:gd fmla="*/ 13 w 381" name="T10"/>
                <a:gd fmla="*/ 781 h 785" name="T11"/>
                <a:gd fmla="*/ 60 w 381" name="T12"/>
                <a:gd fmla="*/ 754 h 785" name="T13"/>
                <a:gd fmla="*/ 95 w 381" name="T14"/>
                <a:gd fmla="*/ 732 h 785" name="T15"/>
                <a:gd fmla="*/ 173 w 381" name="T16"/>
                <a:gd fmla="*/ 663 h 785" name="T17"/>
                <a:gd fmla="*/ 304 w 381" name="T18"/>
                <a:gd fmla="*/ 474 h 785" name="T19"/>
                <a:gd fmla="*/ 348 w 381" name="T20"/>
                <a:gd fmla="*/ 4 h 785" name="T21"/>
                <a:gd fmla="*/ 337 w 381" name="T22"/>
                <a:gd fmla="*/ 7 h 785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785" w="381">
                  <a:moveTo>
                    <a:pt x="337" y="7"/>
                  </a:moveTo>
                  <a:cubicBezTo>
                    <a:pt x="369" y="159"/>
                    <a:pt x="364" y="328"/>
                    <a:pt x="296" y="470"/>
                  </a:cubicBezTo>
                  <a:cubicBezTo>
                    <a:pt x="262" y="541"/>
                    <a:pt x="216" y="606"/>
                    <a:pt x="162" y="663"/>
                  </a:cubicBezTo>
                  <a:cubicBezTo>
                    <a:pt x="136" y="691"/>
                    <a:pt x="107" y="717"/>
                    <a:pt x="75" y="738"/>
                  </a:cubicBezTo>
                  <a:cubicBezTo>
                    <a:pt x="52" y="753"/>
                    <a:pt x="20" y="760"/>
                    <a:pt x="3" y="781"/>
                  </a:cubicBezTo>
                  <a:cubicBezTo>
                    <a:pt x="0" y="785"/>
                    <a:pt x="11" y="783"/>
                    <a:pt x="13" y="781"/>
                  </a:cubicBezTo>
                  <a:cubicBezTo>
                    <a:pt x="25" y="767"/>
                    <a:pt x="44" y="762"/>
                    <a:pt x="60" y="754"/>
                  </a:cubicBezTo>
                  <a:cubicBezTo>
                    <a:pt x="73" y="748"/>
                    <a:pt x="84" y="740"/>
                    <a:pt x="95" y="732"/>
                  </a:cubicBezTo>
                  <a:cubicBezTo>
                    <a:pt x="124" y="712"/>
                    <a:pt x="149" y="688"/>
                    <a:pt x="173" y="663"/>
                  </a:cubicBezTo>
                  <a:cubicBezTo>
                    <a:pt x="226" y="607"/>
                    <a:pt x="270" y="543"/>
                    <a:pt x="304" y="474"/>
                  </a:cubicBezTo>
                  <a:cubicBezTo>
                    <a:pt x="376" y="332"/>
                    <a:pt x="381" y="157"/>
                    <a:pt x="348" y="4"/>
                  </a:cubicBezTo>
                  <a:cubicBezTo>
                    <a:pt x="348" y="0"/>
                    <a:pt x="336" y="3"/>
                    <a:pt x="337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100" name="Freeform 300">
              <a:extLst>
                <a:ext uri="{FF2B5EF4-FFF2-40B4-BE49-F238E27FC236}">
                  <a16:creationId xmlns:a16="http://schemas.microsoft.com/office/drawing/2014/main" id="{0F0B9055-2800-4A2E-9B70-708FB5A2CF0E}"/>
                </a:ext>
              </a:extLst>
            </p:cNvPr>
            <p:cNvSpPr/>
            <p:nvPr/>
          </p:nvSpPr>
          <p:spPr bwMode="auto">
            <a:xfrm>
              <a:off x="9064517" y="877253"/>
              <a:ext cx="310779" cy="448139"/>
            </a:xfrm>
            <a:custGeom>
              <a:gdLst>
                <a:gd fmla="*/ 283 w 297" name="T0"/>
                <a:gd fmla="*/ 4 h 431" name="T1"/>
                <a:gd fmla="*/ 181 w 297" name="T2"/>
                <a:gd fmla="*/ 137 h 431" name="T3"/>
                <a:gd fmla="*/ 126 w 297" name="T4"/>
                <a:gd fmla="*/ 194 h 431" name="T5"/>
                <a:gd fmla="*/ 80 w 297" name="T6"/>
                <a:gd fmla="*/ 251 h 431" name="T7"/>
                <a:gd fmla="*/ 21 w 297" name="T8"/>
                <a:gd fmla="*/ 366 h 431" name="T9"/>
                <a:gd fmla="*/ 5 w 297" name="T10"/>
                <a:gd fmla="*/ 409 h 431" name="T11"/>
                <a:gd fmla="*/ 0 w 297" name="T12"/>
                <a:gd fmla="*/ 425 h 431" name="T13"/>
                <a:gd fmla="*/ 12 w 297" name="T14"/>
                <a:gd fmla="*/ 425 h 431" name="T15"/>
                <a:gd fmla="*/ 12 w 297" name="T16"/>
                <a:gd fmla="*/ 425 h 431" name="T17"/>
                <a:gd fmla="*/ 1 w 297" name="T18"/>
                <a:gd fmla="*/ 424 h 431" name="T19"/>
                <a:gd fmla="*/ 1 w 297" name="T20"/>
                <a:gd fmla="*/ 424 h 431" name="T21"/>
                <a:gd fmla="*/ 12 w 297" name="T22"/>
                <a:gd fmla="*/ 424 h 431" name="T23"/>
                <a:gd fmla="*/ 17 w 297" name="T24"/>
                <a:gd fmla="*/ 408 h 431" name="T25"/>
                <a:gd fmla="*/ 34 w 297" name="T26"/>
                <a:gd fmla="*/ 363 h 431" name="T27"/>
                <a:gd fmla="*/ 95 w 297" name="T28"/>
                <a:gd fmla="*/ 246 h 431" name="T29"/>
                <a:gd fmla="*/ 202 w 297" name="T30"/>
                <a:gd fmla="*/ 130 h 431" name="T31"/>
                <a:gd fmla="*/ 294 w 297" name="T32"/>
                <a:gd fmla="*/ 6 h 431" name="T33"/>
                <a:gd fmla="*/ 283 w 297" name="T34"/>
                <a:gd fmla="*/ 4 h 431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431" w="297">
                  <a:moveTo>
                    <a:pt x="283" y="4"/>
                  </a:moveTo>
                  <a:cubicBezTo>
                    <a:pt x="257" y="54"/>
                    <a:pt x="223" y="101"/>
                    <a:pt x="181" y="137"/>
                  </a:cubicBezTo>
                  <a:cubicBezTo>
                    <a:pt x="160" y="154"/>
                    <a:pt x="143" y="174"/>
                    <a:pt x="126" y="194"/>
                  </a:cubicBezTo>
                  <a:cubicBezTo>
                    <a:pt x="110" y="213"/>
                    <a:pt x="94" y="231"/>
                    <a:pt x="80" y="251"/>
                  </a:cubicBezTo>
                  <a:cubicBezTo>
                    <a:pt x="55" y="287"/>
                    <a:pt x="37" y="326"/>
                    <a:pt x="21" y="366"/>
                  </a:cubicBezTo>
                  <a:cubicBezTo>
                    <a:pt x="15" y="380"/>
                    <a:pt x="10" y="394"/>
                    <a:pt x="5" y="409"/>
                  </a:cubicBezTo>
                  <a:cubicBezTo>
                    <a:pt x="4" y="413"/>
                    <a:pt x="1" y="420"/>
                    <a:pt x="0" y="425"/>
                  </a:cubicBezTo>
                  <a:cubicBezTo>
                    <a:pt x="0" y="431"/>
                    <a:pt x="10" y="429"/>
                    <a:pt x="12" y="425"/>
                  </a:cubicBezTo>
                  <a:cubicBezTo>
                    <a:pt x="12" y="425"/>
                    <a:pt x="12" y="425"/>
                    <a:pt x="12" y="425"/>
                  </a:cubicBezTo>
                  <a:cubicBezTo>
                    <a:pt x="15" y="419"/>
                    <a:pt x="3" y="419"/>
                    <a:pt x="1" y="424"/>
                  </a:cubicBezTo>
                  <a:cubicBezTo>
                    <a:pt x="1" y="424"/>
                    <a:pt x="1" y="424"/>
                    <a:pt x="1" y="424"/>
                  </a:cubicBezTo>
                  <a:cubicBezTo>
                    <a:pt x="4" y="424"/>
                    <a:pt x="8" y="424"/>
                    <a:pt x="12" y="424"/>
                  </a:cubicBezTo>
                  <a:cubicBezTo>
                    <a:pt x="12" y="419"/>
                    <a:pt x="15" y="412"/>
                    <a:pt x="17" y="408"/>
                  </a:cubicBezTo>
                  <a:cubicBezTo>
                    <a:pt x="22" y="393"/>
                    <a:pt x="28" y="378"/>
                    <a:pt x="34" y="363"/>
                  </a:cubicBezTo>
                  <a:cubicBezTo>
                    <a:pt x="50" y="322"/>
                    <a:pt x="70" y="282"/>
                    <a:pt x="95" y="246"/>
                  </a:cubicBezTo>
                  <a:cubicBezTo>
                    <a:pt x="126" y="203"/>
                    <a:pt x="164" y="165"/>
                    <a:pt x="202" y="130"/>
                  </a:cubicBezTo>
                  <a:cubicBezTo>
                    <a:pt x="240" y="95"/>
                    <a:pt x="270" y="51"/>
                    <a:pt x="294" y="6"/>
                  </a:cubicBezTo>
                  <a:cubicBezTo>
                    <a:pt x="297" y="0"/>
                    <a:pt x="286" y="0"/>
                    <a:pt x="283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101" name="Freeform 301">
              <a:extLst>
                <a:ext uri="{FF2B5EF4-FFF2-40B4-BE49-F238E27FC236}">
                  <a16:creationId xmlns:a16="http://schemas.microsoft.com/office/drawing/2014/main" id="{E5264C5C-24A8-458A-A221-8BC262C589CF}"/>
                </a:ext>
              </a:extLst>
            </p:cNvPr>
            <p:cNvSpPr/>
            <p:nvPr/>
          </p:nvSpPr>
          <p:spPr bwMode="auto">
            <a:xfrm>
              <a:off x="8226617" y="961387"/>
              <a:ext cx="279873" cy="817295"/>
            </a:xfrm>
            <a:custGeom>
              <a:gdLst>
                <a:gd fmla="*/ 1 w 267" name="T0"/>
                <a:gd fmla="*/ 5 h 786" name="T1"/>
                <a:gd fmla="*/ 33 w 267" name="T2"/>
                <a:gd fmla="*/ 209 h 786" name="T3"/>
                <a:gd fmla="*/ 29 w 267" name="T4"/>
                <a:gd fmla="*/ 420 h 786" name="T5"/>
                <a:gd fmla="*/ 111 w 267" name="T6"/>
                <a:gd fmla="*/ 636 h 786" name="T7"/>
                <a:gd fmla="*/ 179 w 267" name="T8"/>
                <a:gd fmla="*/ 719 h 786" name="T9"/>
                <a:gd fmla="*/ 260 w 267" name="T10"/>
                <a:gd fmla="*/ 784 h 786" name="T11"/>
                <a:gd fmla="*/ 264 w 267" name="T12"/>
                <a:gd fmla="*/ 781 h 786" name="T13"/>
                <a:gd fmla="*/ 181 w 267" name="T14"/>
                <a:gd fmla="*/ 713 h 786" name="T15"/>
                <a:gd fmla="*/ 116 w 267" name="T16"/>
                <a:gd fmla="*/ 634 h 786" name="T17"/>
                <a:gd fmla="*/ 34 w 267" name="T18"/>
                <a:gd fmla="*/ 406 h 786" name="T19"/>
                <a:gd fmla="*/ 41 w 267" name="T20"/>
                <a:gd fmla="*/ 186 h 786" name="T21"/>
                <a:gd fmla="*/ 7 w 267" name="T22"/>
                <a:gd fmla="*/ 2 h 786" name="T23"/>
                <a:gd fmla="*/ 1 w 267" name="T24"/>
                <a:gd fmla="*/ 5 h 786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786" w="267">
                  <a:moveTo>
                    <a:pt x="1" y="5"/>
                  </a:moveTo>
                  <a:cubicBezTo>
                    <a:pt x="43" y="61"/>
                    <a:pt x="37" y="143"/>
                    <a:pt x="33" y="209"/>
                  </a:cubicBezTo>
                  <a:cubicBezTo>
                    <a:pt x="29" y="280"/>
                    <a:pt x="21" y="349"/>
                    <a:pt x="29" y="420"/>
                  </a:cubicBezTo>
                  <a:cubicBezTo>
                    <a:pt x="39" y="499"/>
                    <a:pt x="66" y="570"/>
                    <a:pt x="111" y="636"/>
                  </a:cubicBezTo>
                  <a:cubicBezTo>
                    <a:pt x="131" y="666"/>
                    <a:pt x="153" y="694"/>
                    <a:pt x="179" y="719"/>
                  </a:cubicBezTo>
                  <a:cubicBezTo>
                    <a:pt x="204" y="743"/>
                    <a:pt x="232" y="763"/>
                    <a:pt x="260" y="784"/>
                  </a:cubicBezTo>
                  <a:cubicBezTo>
                    <a:pt x="261" y="786"/>
                    <a:pt x="267" y="783"/>
                    <a:pt x="264" y="781"/>
                  </a:cubicBezTo>
                  <a:cubicBezTo>
                    <a:pt x="236" y="759"/>
                    <a:pt x="207" y="738"/>
                    <a:pt x="181" y="713"/>
                  </a:cubicBezTo>
                  <a:cubicBezTo>
                    <a:pt x="156" y="690"/>
                    <a:pt x="136" y="662"/>
                    <a:pt x="116" y="634"/>
                  </a:cubicBezTo>
                  <a:cubicBezTo>
                    <a:pt x="69" y="565"/>
                    <a:pt x="43" y="489"/>
                    <a:pt x="34" y="406"/>
                  </a:cubicBezTo>
                  <a:cubicBezTo>
                    <a:pt x="26" y="333"/>
                    <a:pt x="37" y="259"/>
                    <a:pt x="41" y="186"/>
                  </a:cubicBezTo>
                  <a:cubicBezTo>
                    <a:pt x="43" y="126"/>
                    <a:pt x="45" y="53"/>
                    <a:pt x="7" y="2"/>
                  </a:cubicBezTo>
                  <a:cubicBezTo>
                    <a:pt x="5" y="0"/>
                    <a:pt x="0" y="2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102" name="Freeform 302">
              <a:extLst>
                <a:ext uri="{FF2B5EF4-FFF2-40B4-BE49-F238E27FC236}">
                  <a16:creationId xmlns:a16="http://schemas.microsoft.com/office/drawing/2014/main" id="{14FA1213-91FB-4024-8461-E2D7C4C0C1F2}"/>
                </a:ext>
              </a:extLst>
            </p:cNvPr>
            <p:cNvSpPr/>
            <p:nvPr/>
          </p:nvSpPr>
          <p:spPr bwMode="auto">
            <a:xfrm>
              <a:off x="8233485" y="968255"/>
              <a:ext cx="343401" cy="865371"/>
            </a:xfrm>
            <a:custGeom>
              <a:gdLst>
                <a:gd fmla="*/ 2 w 329" name="T0"/>
                <a:gd fmla="*/ 3 h 831" name="T1"/>
                <a:gd fmla="*/ 137 w 329" name="T2"/>
                <a:gd fmla="*/ 236 h 831" name="T3"/>
                <a:gd fmla="*/ 138 w 329" name="T4"/>
                <a:gd fmla="*/ 463 h 831" name="T5"/>
                <a:gd fmla="*/ 168 w 329" name="T6"/>
                <a:gd fmla="*/ 657 h 831" name="T7"/>
                <a:gd fmla="*/ 322 w 329" name="T8"/>
                <a:gd fmla="*/ 830 h 831" name="T9"/>
                <a:gd fmla="*/ 327 w 329" name="T10"/>
                <a:gd fmla="*/ 827 h 831" name="T11"/>
                <a:gd fmla="*/ 171 w 329" name="T12"/>
                <a:gd fmla="*/ 646 h 831" name="T13"/>
                <a:gd fmla="*/ 145 w 329" name="T14"/>
                <a:gd fmla="*/ 447 h 831" name="T15"/>
                <a:gd fmla="*/ 154 w 329" name="T16"/>
                <a:gd fmla="*/ 346 h 831" name="T17"/>
                <a:gd fmla="*/ 140 w 329" name="T18"/>
                <a:gd fmla="*/ 223 h 831" name="T19"/>
                <a:gd fmla="*/ 7 w 329" name="T20"/>
                <a:gd fmla="*/ 1 h 831" name="T21"/>
                <a:gd fmla="*/ 2 w 329" name="T22"/>
                <a:gd fmla="*/ 3 h 831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831" w="329">
                  <a:moveTo>
                    <a:pt x="2" y="3"/>
                  </a:moveTo>
                  <a:cubicBezTo>
                    <a:pt x="62" y="71"/>
                    <a:pt x="113" y="148"/>
                    <a:pt x="137" y="236"/>
                  </a:cubicBezTo>
                  <a:cubicBezTo>
                    <a:pt x="157" y="312"/>
                    <a:pt x="141" y="386"/>
                    <a:pt x="138" y="463"/>
                  </a:cubicBezTo>
                  <a:cubicBezTo>
                    <a:pt x="136" y="529"/>
                    <a:pt x="142" y="595"/>
                    <a:pt x="168" y="657"/>
                  </a:cubicBezTo>
                  <a:cubicBezTo>
                    <a:pt x="199" y="729"/>
                    <a:pt x="257" y="786"/>
                    <a:pt x="322" y="830"/>
                  </a:cubicBezTo>
                  <a:cubicBezTo>
                    <a:pt x="323" y="831"/>
                    <a:pt x="329" y="828"/>
                    <a:pt x="327" y="827"/>
                  </a:cubicBezTo>
                  <a:cubicBezTo>
                    <a:pt x="260" y="781"/>
                    <a:pt x="202" y="723"/>
                    <a:pt x="171" y="646"/>
                  </a:cubicBezTo>
                  <a:cubicBezTo>
                    <a:pt x="145" y="583"/>
                    <a:pt x="142" y="514"/>
                    <a:pt x="145" y="447"/>
                  </a:cubicBezTo>
                  <a:cubicBezTo>
                    <a:pt x="147" y="413"/>
                    <a:pt x="151" y="380"/>
                    <a:pt x="154" y="346"/>
                  </a:cubicBezTo>
                  <a:cubicBezTo>
                    <a:pt x="157" y="304"/>
                    <a:pt x="151" y="263"/>
                    <a:pt x="140" y="223"/>
                  </a:cubicBezTo>
                  <a:cubicBezTo>
                    <a:pt x="116" y="139"/>
                    <a:pt x="65" y="65"/>
                    <a:pt x="7" y="1"/>
                  </a:cubicBezTo>
                  <a:cubicBezTo>
                    <a:pt x="6" y="0"/>
                    <a:pt x="0" y="2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103" name="Freeform 303">
              <a:extLst>
                <a:ext uri="{FF2B5EF4-FFF2-40B4-BE49-F238E27FC236}">
                  <a16:creationId xmlns:a16="http://schemas.microsoft.com/office/drawing/2014/main" id="{D4C4A9F5-B4B8-4AA4-B2E2-8D9BE17A7627}"/>
                </a:ext>
              </a:extLst>
            </p:cNvPr>
            <p:cNvSpPr/>
            <p:nvPr/>
          </p:nvSpPr>
          <p:spPr bwMode="auto">
            <a:xfrm>
              <a:off x="8228334" y="964821"/>
              <a:ext cx="267853" cy="279873"/>
            </a:xfrm>
            <a:custGeom>
              <a:gdLst>
                <a:gd fmla="*/ 1 w 256" name="T0"/>
                <a:gd fmla="*/ 3 h 270" name="T1"/>
                <a:gd fmla="*/ 149 w 256" name="T2"/>
                <a:gd fmla="*/ 99 h 270" name="T3"/>
                <a:gd fmla="*/ 249 w 256" name="T4"/>
                <a:gd fmla="*/ 268 h 270" name="T5"/>
                <a:gd fmla="*/ 255 w 256" name="T6"/>
                <a:gd fmla="*/ 267 h 270" name="T7"/>
                <a:gd fmla="*/ 159 w 256" name="T8"/>
                <a:gd fmla="*/ 101 h 270" name="T9"/>
                <a:gd fmla="*/ 7 w 256" name="T10"/>
                <a:gd fmla="*/ 1 h 270" name="T11"/>
                <a:gd fmla="*/ 1 w 256" name="T12"/>
                <a:gd fmla="*/ 3 h 270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70" w="256">
                  <a:moveTo>
                    <a:pt x="1" y="3"/>
                  </a:moveTo>
                  <a:cubicBezTo>
                    <a:pt x="51" y="35"/>
                    <a:pt x="106" y="56"/>
                    <a:pt x="149" y="99"/>
                  </a:cubicBezTo>
                  <a:cubicBezTo>
                    <a:pt x="194" y="144"/>
                    <a:pt x="235" y="205"/>
                    <a:pt x="249" y="268"/>
                  </a:cubicBezTo>
                  <a:cubicBezTo>
                    <a:pt x="249" y="270"/>
                    <a:pt x="256" y="268"/>
                    <a:pt x="255" y="267"/>
                  </a:cubicBezTo>
                  <a:cubicBezTo>
                    <a:pt x="241" y="204"/>
                    <a:pt x="201" y="148"/>
                    <a:pt x="159" y="101"/>
                  </a:cubicBezTo>
                  <a:cubicBezTo>
                    <a:pt x="117" y="55"/>
                    <a:pt x="58" y="34"/>
                    <a:pt x="7" y="1"/>
                  </a:cubicBezTo>
                  <a:cubicBezTo>
                    <a:pt x="5" y="0"/>
                    <a:pt x="0" y="2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104" name="Freeform 304">
              <a:extLst>
                <a:ext uri="{FF2B5EF4-FFF2-40B4-BE49-F238E27FC236}">
                  <a16:creationId xmlns:a16="http://schemas.microsoft.com/office/drawing/2014/main" id="{70134734-BD44-4EBB-B447-32EE8205E18A}"/>
                </a:ext>
              </a:extLst>
            </p:cNvPr>
            <p:cNvSpPr/>
            <p:nvPr/>
          </p:nvSpPr>
          <p:spPr bwMode="auto">
            <a:xfrm>
              <a:off x="8231768" y="968255"/>
              <a:ext cx="252401" cy="791540"/>
            </a:xfrm>
            <a:custGeom>
              <a:gdLst>
                <a:gd fmla="*/ 1 w 241" name="T0"/>
                <a:gd fmla="*/ 3 h 761" name="T1"/>
                <a:gd fmla="*/ 68 w 241" name="T2"/>
                <a:gd fmla="*/ 200 h 761" name="T3"/>
                <a:gd fmla="*/ 69 w 241" name="T4"/>
                <a:gd fmla="*/ 409 h 761" name="T5"/>
                <a:gd fmla="*/ 126 w 241" name="T6"/>
                <a:gd fmla="*/ 593 h 761" name="T7"/>
                <a:gd fmla="*/ 234 w 241" name="T8"/>
                <a:gd fmla="*/ 759 h 761" name="T9"/>
                <a:gd fmla="*/ 240 w 241" name="T10"/>
                <a:gd fmla="*/ 757 h 761" name="T11"/>
                <a:gd fmla="*/ 128 w 241" name="T12"/>
                <a:gd fmla="*/ 583 h 761" name="T13"/>
                <a:gd fmla="*/ 74 w 241" name="T14"/>
                <a:gd fmla="*/ 396 h 761" name="T15"/>
                <a:gd fmla="*/ 73 w 241" name="T16"/>
                <a:gd fmla="*/ 187 h 761" name="T17"/>
                <a:gd fmla="*/ 7 w 241" name="T18"/>
                <a:gd fmla="*/ 1 h 761" name="T19"/>
                <a:gd fmla="*/ 1 w 241" name="T20"/>
                <a:gd fmla="*/ 3 h 761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761" w="241">
                  <a:moveTo>
                    <a:pt x="1" y="3"/>
                  </a:moveTo>
                  <a:cubicBezTo>
                    <a:pt x="42" y="61"/>
                    <a:pt x="61" y="131"/>
                    <a:pt x="68" y="200"/>
                  </a:cubicBezTo>
                  <a:cubicBezTo>
                    <a:pt x="74" y="270"/>
                    <a:pt x="62" y="340"/>
                    <a:pt x="69" y="409"/>
                  </a:cubicBezTo>
                  <a:cubicBezTo>
                    <a:pt x="75" y="475"/>
                    <a:pt x="97" y="534"/>
                    <a:pt x="126" y="593"/>
                  </a:cubicBezTo>
                  <a:cubicBezTo>
                    <a:pt x="155" y="653"/>
                    <a:pt x="187" y="711"/>
                    <a:pt x="234" y="759"/>
                  </a:cubicBezTo>
                  <a:cubicBezTo>
                    <a:pt x="235" y="761"/>
                    <a:pt x="241" y="759"/>
                    <a:pt x="240" y="757"/>
                  </a:cubicBezTo>
                  <a:cubicBezTo>
                    <a:pt x="191" y="707"/>
                    <a:pt x="159" y="645"/>
                    <a:pt x="128" y="583"/>
                  </a:cubicBezTo>
                  <a:cubicBezTo>
                    <a:pt x="99" y="523"/>
                    <a:pt x="80" y="462"/>
                    <a:pt x="74" y="396"/>
                  </a:cubicBezTo>
                  <a:cubicBezTo>
                    <a:pt x="68" y="326"/>
                    <a:pt x="80" y="256"/>
                    <a:pt x="73" y="187"/>
                  </a:cubicBezTo>
                  <a:cubicBezTo>
                    <a:pt x="66" y="121"/>
                    <a:pt x="45" y="55"/>
                    <a:pt x="7" y="1"/>
                  </a:cubicBezTo>
                  <a:cubicBezTo>
                    <a:pt x="6" y="0"/>
                    <a:pt x="0" y="2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105" name="Freeform 305">
              <a:extLst>
                <a:ext uri="{FF2B5EF4-FFF2-40B4-BE49-F238E27FC236}">
                  <a16:creationId xmlns:a16="http://schemas.microsoft.com/office/drawing/2014/main" id="{6F54616B-FC20-413D-85CC-EEA6A8CF858B}"/>
                </a:ext>
              </a:extLst>
            </p:cNvPr>
            <p:cNvSpPr/>
            <p:nvPr/>
          </p:nvSpPr>
          <p:spPr bwMode="auto">
            <a:xfrm>
              <a:off x="8250655" y="999161"/>
              <a:ext cx="248967" cy="779521"/>
            </a:xfrm>
            <a:custGeom>
              <a:gdLst>
                <a:gd fmla="*/ 1 w 237" name="T0"/>
                <a:gd fmla="*/ 3 h 749" name="T1"/>
                <a:gd fmla="*/ 33 w 237" name="T2"/>
                <a:gd fmla="*/ 198 h 749" name="T3"/>
                <a:gd fmla="*/ 30 w 237" name="T4"/>
                <a:gd fmla="*/ 393 h 749" name="T5"/>
                <a:gd fmla="*/ 105 w 237" name="T6"/>
                <a:gd fmla="*/ 582 h 749" name="T7"/>
                <a:gd fmla="*/ 157 w 237" name="T8"/>
                <a:gd fmla="*/ 669 h 749" name="T9"/>
                <a:gd fmla="*/ 229 w 237" name="T10"/>
                <a:gd fmla="*/ 747 h 749" name="T11"/>
                <a:gd fmla="*/ 235 w 237" name="T12"/>
                <a:gd fmla="*/ 745 h 749" name="T13"/>
                <a:gd fmla="*/ 165 w 237" name="T14"/>
                <a:gd fmla="*/ 671 h 749" name="T15"/>
                <a:gd fmla="*/ 107 w 237" name="T16"/>
                <a:gd fmla="*/ 574 h 749" name="T17"/>
                <a:gd fmla="*/ 35 w 237" name="T18"/>
                <a:gd fmla="*/ 386 h 749" name="T19"/>
                <a:gd fmla="*/ 39 w 237" name="T20"/>
                <a:gd fmla="*/ 185 h 749" name="T21"/>
                <a:gd fmla="*/ 7 w 237" name="T22"/>
                <a:gd fmla="*/ 2 h 749" name="T23"/>
                <a:gd fmla="*/ 1 w 237" name="T24"/>
                <a:gd fmla="*/ 3 h 749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749" w="236">
                  <a:moveTo>
                    <a:pt x="1" y="3"/>
                  </a:moveTo>
                  <a:cubicBezTo>
                    <a:pt x="29" y="64"/>
                    <a:pt x="34" y="133"/>
                    <a:pt x="33" y="198"/>
                  </a:cubicBezTo>
                  <a:cubicBezTo>
                    <a:pt x="33" y="264"/>
                    <a:pt x="19" y="328"/>
                    <a:pt x="30" y="393"/>
                  </a:cubicBezTo>
                  <a:cubicBezTo>
                    <a:pt x="42" y="460"/>
                    <a:pt x="73" y="523"/>
                    <a:pt x="105" y="582"/>
                  </a:cubicBezTo>
                  <a:cubicBezTo>
                    <a:pt x="120" y="612"/>
                    <a:pt x="137" y="641"/>
                    <a:pt x="157" y="669"/>
                  </a:cubicBezTo>
                  <a:cubicBezTo>
                    <a:pt x="177" y="698"/>
                    <a:pt x="204" y="723"/>
                    <a:pt x="229" y="747"/>
                  </a:cubicBezTo>
                  <a:cubicBezTo>
                    <a:pt x="231" y="749"/>
                    <a:pt x="237" y="746"/>
                    <a:pt x="235" y="745"/>
                  </a:cubicBezTo>
                  <a:cubicBezTo>
                    <a:pt x="211" y="721"/>
                    <a:pt x="186" y="698"/>
                    <a:pt x="165" y="671"/>
                  </a:cubicBezTo>
                  <a:cubicBezTo>
                    <a:pt x="142" y="641"/>
                    <a:pt x="125" y="608"/>
                    <a:pt x="107" y="574"/>
                  </a:cubicBezTo>
                  <a:cubicBezTo>
                    <a:pt x="76" y="515"/>
                    <a:pt x="47" y="453"/>
                    <a:pt x="35" y="386"/>
                  </a:cubicBezTo>
                  <a:cubicBezTo>
                    <a:pt x="24" y="319"/>
                    <a:pt x="39" y="252"/>
                    <a:pt x="39" y="185"/>
                  </a:cubicBezTo>
                  <a:cubicBezTo>
                    <a:pt x="39" y="124"/>
                    <a:pt x="33" y="58"/>
                    <a:pt x="7" y="2"/>
                  </a:cubicBezTo>
                  <a:cubicBezTo>
                    <a:pt x="6" y="0"/>
                    <a:pt x="0" y="1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106" name="Freeform 306">
              <a:extLst>
                <a:ext uri="{FF2B5EF4-FFF2-40B4-BE49-F238E27FC236}">
                  <a16:creationId xmlns:a16="http://schemas.microsoft.com/office/drawing/2014/main" id="{D6F78F35-20E8-4F82-8930-E96906445B35}"/>
                </a:ext>
              </a:extLst>
            </p:cNvPr>
            <p:cNvSpPr/>
            <p:nvPr/>
          </p:nvSpPr>
          <p:spPr bwMode="auto">
            <a:xfrm>
              <a:off x="8250655" y="990575"/>
              <a:ext cx="135644" cy="571764"/>
            </a:xfrm>
            <a:custGeom>
              <a:gdLst>
                <a:gd fmla="*/ 1 w 130" name="T0"/>
                <a:gd fmla="*/ 3 h 549" name="T1"/>
                <a:gd fmla="*/ 97 w 130" name="T2"/>
                <a:gd fmla="*/ 233 h 549" name="T3"/>
                <a:gd fmla="*/ 124 w 130" name="T4"/>
                <a:gd fmla="*/ 547 h 549" name="T5"/>
                <a:gd fmla="*/ 130 w 130" name="T6"/>
                <a:gd fmla="*/ 545 h 549" name="T7"/>
                <a:gd fmla="*/ 104 w 130" name="T8"/>
                <a:gd fmla="*/ 238 h 549" name="T9"/>
                <a:gd fmla="*/ 7 w 130" name="T10"/>
                <a:gd fmla="*/ 2 h 549" name="T11"/>
                <a:gd fmla="*/ 1 w 130" name="T12"/>
                <a:gd fmla="*/ 3 h 549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549" w="130">
                  <a:moveTo>
                    <a:pt x="1" y="3"/>
                  </a:moveTo>
                  <a:cubicBezTo>
                    <a:pt x="46" y="75"/>
                    <a:pt x="81" y="149"/>
                    <a:pt x="97" y="233"/>
                  </a:cubicBezTo>
                  <a:cubicBezTo>
                    <a:pt x="117" y="336"/>
                    <a:pt x="94" y="445"/>
                    <a:pt x="124" y="547"/>
                  </a:cubicBezTo>
                  <a:cubicBezTo>
                    <a:pt x="124" y="549"/>
                    <a:pt x="130" y="547"/>
                    <a:pt x="130" y="545"/>
                  </a:cubicBezTo>
                  <a:cubicBezTo>
                    <a:pt x="101" y="446"/>
                    <a:pt x="121" y="339"/>
                    <a:pt x="104" y="238"/>
                  </a:cubicBezTo>
                  <a:cubicBezTo>
                    <a:pt x="90" y="151"/>
                    <a:pt x="53" y="76"/>
                    <a:pt x="7" y="2"/>
                  </a:cubicBezTo>
                  <a:cubicBezTo>
                    <a:pt x="6" y="0"/>
                    <a:pt x="0" y="2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107" name="Freeform 307">
              <a:extLst>
                <a:ext uri="{FF2B5EF4-FFF2-40B4-BE49-F238E27FC236}">
                  <a16:creationId xmlns:a16="http://schemas.microsoft.com/office/drawing/2014/main" id="{0C551BC9-C5B3-4976-8137-8E3B021DFEB2}"/>
                </a:ext>
              </a:extLst>
            </p:cNvPr>
            <p:cNvSpPr/>
            <p:nvPr/>
          </p:nvSpPr>
          <p:spPr bwMode="auto">
            <a:xfrm>
              <a:off x="8242070" y="981991"/>
              <a:ext cx="152814" cy="606104"/>
            </a:xfrm>
            <a:custGeom>
              <a:gdLst>
                <a:gd fmla="*/ 1 w 146" name="T0"/>
                <a:gd fmla="*/ 4 h 581" name="T1"/>
                <a:gd fmla="*/ 82 w 146" name="T2"/>
                <a:gd fmla="*/ 256 h 581" name="T3"/>
                <a:gd fmla="*/ 93 w 146" name="T4"/>
                <a:gd fmla="*/ 420 h 581" name="T5"/>
                <a:gd fmla="*/ 139 w 146" name="T6"/>
                <a:gd fmla="*/ 579 h 581" name="T7"/>
                <a:gd fmla="*/ 145 w 146" name="T8"/>
                <a:gd fmla="*/ 577 h 581" name="T9"/>
                <a:gd fmla="*/ 87 w 146" name="T10"/>
                <a:gd fmla="*/ 248 h 581" name="T11"/>
                <a:gd fmla="*/ 7 w 146" name="T12"/>
                <a:gd fmla="*/ 2 h 581" name="T13"/>
                <a:gd fmla="*/ 1 w 146" name="T14"/>
                <a:gd fmla="*/ 4 h 581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581" w="146">
                  <a:moveTo>
                    <a:pt x="1" y="4"/>
                  </a:moveTo>
                  <a:cubicBezTo>
                    <a:pt x="57" y="78"/>
                    <a:pt x="74" y="166"/>
                    <a:pt x="82" y="256"/>
                  </a:cubicBezTo>
                  <a:cubicBezTo>
                    <a:pt x="87" y="310"/>
                    <a:pt x="87" y="365"/>
                    <a:pt x="93" y="420"/>
                  </a:cubicBezTo>
                  <a:cubicBezTo>
                    <a:pt x="100" y="474"/>
                    <a:pt x="115" y="530"/>
                    <a:pt x="139" y="579"/>
                  </a:cubicBezTo>
                  <a:cubicBezTo>
                    <a:pt x="140" y="581"/>
                    <a:pt x="146" y="579"/>
                    <a:pt x="145" y="577"/>
                  </a:cubicBezTo>
                  <a:cubicBezTo>
                    <a:pt x="94" y="474"/>
                    <a:pt x="97" y="361"/>
                    <a:pt x="87" y="248"/>
                  </a:cubicBezTo>
                  <a:cubicBezTo>
                    <a:pt x="80" y="160"/>
                    <a:pt x="61" y="74"/>
                    <a:pt x="7" y="2"/>
                  </a:cubicBezTo>
                  <a:cubicBezTo>
                    <a:pt x="6" y="0"/>
                    <a:pt x="0" y="2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108" name="Freeform 308">
              <a:extLst>
                <a:ext uri="{FF2B5EF4-FFF2-40B4-BE49-F238E27FC236}">
                  <a16:creationId xmlns:a16="http://schemas.microsoft.com/office/drawing/2014/main" id="{94B18F54-9EAC-41E6-ACF8-ABA4C7D38141}"/>
                </a:ext>
              </a:extLst>
            </p:cNvPr>
            <p:cNvSpPr/>
            <p:nvPr/>
          </p:nvSpPr>
          <p:spPr bwMode="auto">
            <a:xfrm>
              <a:off x="8233485" y="971689"/>
              <a:ext cx="212909" cy="336533"/>
            </a:xfrm>
            <a:custGeom>
              <a:gdLst>
                <a:gd fmla="*/ 2 w 203" name="T0"/>
                <a:gd fmla="*/ 3 h 324" name="T1"/>
                <a:gd fmla="*/ 62 w 203" name="T2"/>
                <a:gd fmla="*/ 51 h 324" name="T3"/>
                <a:gd fmla="*/ 116 w 203" name="T4"/>
                <a:gd fmla="*/ 117 h 324" name="T5"/>
                <a:gd fmla="*/ 196 w 203" name="T6"/>
                <a:gd fmla="*/ 322 h 324" name="T7"/>
                <a:gd fmla="*/ 202 w 203" name="T8"/>
                <a:gd fmla="*/ 321 h 324" name="T9"/>
                <a:gd fmla="*/ 119 w 203" name="T10"/>
                <a:gd fmla="*/ 110 h 324" name="T11"/>
                <a:gd fmla="*/ 68 w 203" name="T12"/>
                <a:gd fmla="*/ 48 h 324" name="T13"/>
                <a:gd fmla="*/ 7 w 203" name="T14"/>
                <a:gd fmla="*/ 1 h 324" name="T15"/>
                <a:gd fmla="*/ 2 w 203" name="T16"/>
                <a:gd fmla="*/ 3 h 324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24" w="203">
                  <a:moveTo>
                    <a:pt x="2" y="3"/>
                  </a:moveTo>
                  <a:cubicBezTo>
                    <a:pt x="26" y="12"/>
                    <a:pt x="45" y="33"/>
                    <a:pt x="62" y="51"/>
                  </a:cubicBezTo>
                  <a:cubicBezTo>
                    <a:pt x="82" y="71"/>
                    <a:pt x="100" y="94"/>
                    <a:pt x="116" y="117"/>
                  </a:cubicBezTo>
                  <a:cubicBezTo>
                    <a:pt x="158" y="178"/>
                    <a:pt x="179" y="251"/>
                    <a:pt x="196" y="322"/>
                  </a:cubicBezTo>
                  <a:cubicBezTo>
                    <a:pt x="197" y="324"/>
                    <a:pt x="203" y="322"/>
                    <a:pt x="202" y="321"/>
                  </a:cubicBezTo>
                  <a:cubicBezTo>
                    <a:pt x="185" y="247"/>
                    <a:pt x="162" y="173"/>
                    <a:pt x="119" y="110"/>
                  </a:cubicBezTo>
                  <a:cubicBezTo>
                    <a:pt x="103" y="88"/>
                    <a:pt x="86" y="68"/>
                    <a:pt x="68" y="48"/>
                  </a:cubicBezTo>
                  <a:cubicBezTo>
                    <a:pt x="51" y="30"/>
                    <a:pt x="31" y="9"/>
                    <a:pt x="7" y="1"/>
                  </a:cubicBezTo>
                  <a:cubicBezTo>
                    <a:pt x="5" y="0"/>
                    <a:pt x="0" y="3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109" name="Freeform 309">
              <a:extLst>
                <a:ext uri="{FF2B5EF4-FFF2-40B4-BE49-F238E27FC236}">
                  <a16:creationId xmlns:a16="http://schemas.microsoft.com/office/drawing/2014/main" id="{037D91D2-54D7-4A9E-91B5-C45D4484BB39}"/>
                </a:ext>
              </a:extLst>
            </p:cNvPr>
            <p:cNvSpPr/>
            <p:nvPr/>
          </p:nvSpPr>
          <p:spPr bwMode="auto">
            <a:xfrm>
              <a:off x="8243787" y="983707"/>
              <a:ext cx="235230" cy="278155"/>
            </a:xfrm>
            <a:custGeom>
              <a:gdLst>
                <a:gd fmla="*/ 4 w 224" name="T0"/>
                <a:gd fmla="*/ 4 h 267" name="T1"/>
                <a:gd fmla="*/ 61 w 224" name="T2"/>
                <a:gd fmla="*/ 38 h 267" name="T3"/>
                <a:gd fmla="*/ 112 w 224" name="T4"/>
                <a:gd fmla="*/ 89 h 267" name="T5"/>
                <a:gd fmla="*/ 217 w 224" name="T6"/>
                <a:gd fmla="*/ 265 h 267" name="T7"/>
                <a:gd fmla="*/ 223 w 224" name="T8"/>
                <a:gd fmla="*/ 263 h 267" name="T9"/>
                <a:gd fmla="*/ 113 w 224" name="T10"/>
                <a:gd fmla="*/ 82 h 267" name="T11"/>
                <a:gd fmla="*/ 59 w 224" name="T12"/>
                <a:gd fmla="*/ 28 h 267" name="T13"/>
                <a:gd fmla="*/ 7 w 224" name="T14"/>
                <a:gd fmla="*/ 0 h 267" name="T15"/>
                <a:gd fmla="*/ 4 w 224" name="T16"/>
                <a:gd fmla="*/ 4 h 267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67" w="224">
                  <a:moveTo>
                    <a:pt x="4" y="4"/>
                  </a:moveTo>
                  <a:cubicBezTo>
                    <a:pt x="25" y="4"/>
                    <a:pt x="46" y="25"/>
                    <a:pt x="61" y="38"/>
                  </a:cubicBezTo>
                  <a:cubicBezTo>
                    <a:pt x="79" y="53"/>
                    <a:pt x="97" y="71"/>
                    <a:pt x="112" y="89"/>
                  </a:cubicBezTo>
                  <a:cubicBezTo>
                    <a:pt x="155" y="142"/>
                    <a:pt x="189" y="203"/>
                    <a:pt x="217" y="265"/>
                  </a:cubicBezTo>
                  <a:cubicBezTo>
                    <a:pt x="218" y="267"/>
                    <a:pt x="224" y="266"/>
                    <a:pt x="223" y="263"/>
                  </a:cubicBezTo>
                  <a:cubicBezTo>
                    <a:pt x="194" y="199"/>
                    <a:pt x="159" y="136"/>
                    <a:pt x="113" y="82"/>
                  </a:cubicBezTo>
                  <a:cubicBezTo>
                    <a:pt x="97" y="62"/>
                    <a:pt x="78" y="45"/>
                    <a:pt x="59" y="28"/>
                  </a:cubicBezTo>
                  <a:cubicBezTo>
                    <a:pt x="45" y="17"/>
                    <a:pt x="26" y="0"/>
                    <a:pt x="7" y="0"/>
                  </a:cubicBezTo>
                  <a:cubicBezTo>
                    <a:pt x="4" y="0"/>
                    <a:pt x="0" y="4"/>
                    <a:pt x="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110" name="Freeform 310">
              <a:extLst>
                <a:ext uri="{FF2B5EF4-FFF2-40B4-BE49-F238E27FC236}">
                  <a16:creationId xmlns:a16="http://schemas.microsoft.com/office/drawing/2014/main" id="{9E84F670-2D5A-4BED-914F-9C2EEED740CD}"/>
                </a:ext>
              </a:extLst>
            </p:cNvPr>
            <p:cNvSpPr/>
            <p:nvPr/>
          </p:nvSpPr>
          <p:spPr bwMode="auto">
            <a:xfrm>
              <a:off x="8657585" y="1054105"/>
              <a:ext cx="70398" cy="827597"/>
            </a:xfrm>
            <a:custGeom>
              <a:gdLst>
                <a:gd fmla="*/ 58 w 67" name="T0"/>
                <a:gd fmla="*/ 3 h 796" name="T1"/>
                <a:gd fmla="*/ 59 w 67" name="T2"/>
                <a:gd fmla="*/ 90 h 796" name="T3"/>
                <a:gd fmla="*/ 47 w 67" name="T4"/>
                <a:gd fmla="*/ 193 h 796" name="T5"/>
                <a:gd fmla="*/ 21 w 67" name="T6"/>
                <a:gd fmla="*/ 397 h 796" name="T7"/>
                <a:gd fmla="*/ 11 w 67" name="T8"/>
                <a:gd fmla="*/ 597 h 796" name="T9"/>
                <a:gd fmla="*/ 15 w 67" name="T10"/>
                <a:gd fmla="*/ 793 h 796" name="T11"/>
                <a:gd fmla="*/ 21 w 67" name="T12"/>
                <a:gd fmla="*/ 792 h 796" name="T13"/>
                <a:gd fmla="*/ 18 w 67" name="T14"/>
                <a:gd fmla="*/ 590 h 796" name="T15"/>
                <a:gd fmla="*/ 27 w 67" name="T16"/>
                <a:gd fmla="*/ 389 h 796" name="T17"/>
                <a:gd fmla="*/ 52 w 67" name="T18"/>
                <a:gd fmla="*/ 193 h 796" name="T19"/>
                <a:gd fmla="*/ 65 w 67" name="T20"/>
                <a:gd fmla="*/ 96 h 796" name="T21"/>
                <a:gd fmla="*/ 63 w 67" name="T22"/>
                <a:gd fmla="*/ 3 h 796" name="T23"/>
                <a:gd fmla="*/ 58 w 67" name="T24"/>
                <a:gd fmla="*/ 3 h 796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796" w="67">
                  <a:moveTo>
                    <a:pt x="58" y="3"/>
                  </a:moveTo>
                  <a:cubicBezTo>
                    <a:pt x="53" y="32"/>
                    <a:pt x="58" y="61"/>
                    <a:pt x="59" y="90"/>
                  </a:cubicBezTo>
                  <a:cubicBezTo>
                    <a:pt x="61" y="124"/>
                    <a:pt x="53" y="160"/>
                    <a:pt x="47" y="193"/>
                  </a:cubicBezTo>
                  <a:cubicBezTo>
                    <a:pt x="33" y="261"/>
                    <a:pt x="24" y="328"/>
                    <a:pt x="21" y="397"/>
                  </a:cubicBezTo>
                  <a:cubicBezTo>
                    <a:pt x="18" y="464"/>
                    <a:pt x="18" y="530"/>
                    <a:pt x="11" y="597"/>
                  </a:cubicBezTo>
                  <a:cubicBezTo>
                    <a:pt x="5" y="663"/>
                    <a:pt x="0" y="728"/>
                    <a:pt x="15" y="793"/>
                  </a:cubicBezTo>
                  <a:cubicBezTo>
                    <a:pt x="16" y="796"/>
                    <a:pt x="21" y="794"/>
                    <a:pt x="21" y="792"/>
                  </a:cubicBezTo>
                  <a:cubicBezTo>
                    <a:pt x="6" y="725"/>
                    <a:pt x="11" y="657"/>
                    <a:pt x="18" y="590"/>
                  </a:cubicBezTo>
                  <a:cubicBezTo>
                    <a:pt x="24" y="523"/>
                    <a:pt x="24" y="456"/>
                    <a:pt x="27" y="389"/>
                  </a:cubicBezTo>
                  <a:cubicBezTo>
                    <a:pt x="29" y="322"/>
                    <a:pt x="39" y="258"/>
                    <a:pt x="52" y="193"/>
                  </a:cubicBezTo>
                  <a:cubicBezTo>
                    <a:pt x="59" y="161"/>
                    <a:pt x="64" y="129"/>
                    <a:pt x="65" y="96"/>
                  </a:cubicBezTo>
                  <a:cubicBezTo>
                    <a:pt x="67" y="65"/>
                    <a:pt x="58" y="34"/>
                    <a:pt x="63" y="3"/>
                  </a:cubicBezTo>
                  <a:cubicBezTo>
                    <a:pt x="64" y="0"/>
                    <a:pt x="58" y="1"/>
                    <a:pt x="5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111" name="Freeform 311">
              <a:extLst>
                <a:ext uri="{FF2B5EF4-FFF2-40B4-BE49-F238E27FC236}">
                  <a16:creationId xmlns:a16="http://schemas.microsoft.com/office/drawing/2014/main" id="{EEA99F3D-8188-4F94-9F69-D66B0DFAE950}"/>
                </a:ext>
              </a:extLst>
            </p:cNvPr>
            <p:cNvSpPr/>
            <p:nvPr/>
          </p:nvSpPr>
          <p:spPr bwMode="auto">
            <a:xfrm>
              <a:off x="8521942" y="1038651"/>
              <a:ext cx="202607" cy="832748"/>
            </a:xfrm>
            <a:custGeom>
              <a:gdLst>
                <a:gd fmla="*/ 186 w 194" name="T0"/>
                <a:gd fmla="*/ 3 h 801" name="T1"/>
                <a:gd fmla="*/ 118 w 194" name="T2"/>
                <a:gd fmla="*/ 210 h 801" name="T3"/>
                <a:gd fmla="*/ 61 w 194" name="T4"/>
                <a:gd fmla="*/ 295 h 801" name="T5"/>
                <a:gd fmla="*/ 24 w 194" name="T6"/>
                <a:gd fmla="*/ 380 h 801" name="T7"/>
                <a:gd fmla="*/ 10 w 194" name="T8"/>
                <a:gd fmla="*/ 584 h 801" name="T9"/>
                <a:gd fmla="*/ 96 w 194" name="T10"/>
                <a:gd fmla="*/ 799 h 801" name="T11"/>
                <a:gd fmla="*/ 102 w 194" name="T12"/>
                <a:gd fmla="*/ 798 h 801" name="T13"/>
                <a:gd fmla="*/ 16 w 194" name="T14"/>
                <a:gd fmla="*/ 589 h 801" name="T15"/>
                <a:gd fmla="*/ 31 w 194" name="T16"/>
                <a:gd fmla="*/ 374 h 801" name="T17"/>
                <a:gd fmla="*/ 133 w 194" name="T18"/>
                <a:gd fmla="*/ 195 h 801" name="T19"/>
                <a:gd fmla="*/ 191 w 194" name="T20"/>
                <a:gd fmla="*/ 2 h 801" name="T21"/>
                <a:gd fmla="*/ 186 w 194" name="T22"/>
                <a:gd fmla="*/ 3 h 801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801" w="194">
                  <a:moveTo>
                    <a:pt x="186" y="3"/>
                  </a:moveTo>
                  <a:cubicBezTo>
                    <a:pt x="188" y="77"/>
                    <a:pt x="156" y="149"/>
                    <a:pt x="118" y="210"/>
                  </a:cubicBezTo>
                  <a:cubicBezTo>
                    <a:pt x="100" y="239"/>
                    <a:pt x="78" y="265"/>
                    <a:pt x="61" y="295"/>
                  </a:cubicBezTo>
                  <a:cubicBezTo>
                    <a:pt x="45" y="321"/>
                    <a:pt x="33" y="350"/>
                    <a:pt x="24" y="380"/>
                  </a:cubicBezTo>
                  <a:cubicBezTo>
                    <a:pt x="3" y="444"/>
                    <a:pt x="0" y="517"/>
                    <a:pt x="10" y="584"/>
                  </a:cubicBezTo>
                  <a:cubicBezTo>
                    <a:pt x="21" y="661"/>
                    <a:pt x="56" y="733"/>
                    <a:pt x="96" y="799"/>
                  </a:cubicBezTo>
                  <a:cubicBezTo>
                    <a:pt x="97" y="801"/>
                    <a:pt x="103" y="799"/>
                    <a:pt x="102" y="798"/>
                  </a:cubicBezTo>
                  <a:cubicBezTo>
                    <a:pt x="63" y="733"/>
                    <a:pt x="30" y="664"/>
                    <a:pt x="16" y="589"/>
                  </a:cubicBezTo>
                  <a:cubicBezTo>
                    <a:pt x="3" y="518"/>
                    <a:pt x="10" y="442"/>
                    <a:pt x="31" y="374"/>
                  </a:cubicBezTo>
                  <a:cubicBezTo>
                    <a:pt x="52" y="306"/>
                    <a:pt x="97" y="255"/>
                    <a:pt x="133" y="195"/>
                  </a:cubicBezTo>
                  <a:cubicBezTo>
                    <a:pt x="166" y="137"/>
                    <a:pt x="194" y="69"/>
                    <a:pt x="191" y="2"/>
                  </a:cubicBezTo>
                  <a:cubicBezTo>
                    <a:pt x="191" y="0"/>
                    <a:pt x="186" y="1"/>
                    <a:pt x="186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112" name="Freeform 312">
              <a:extLst>
                <a:ext uri="{FF2B5EF4-FFF2-40B4-BE49-F238E27FC236}">
                  <a16:creationId xmlns:a16="http://schemas.microsoft.com/office/drawing/2014/main" id="{B7B8B9E7-D260-4A06-98C2-F2ED6F1DBE36}"/>
                </a:ext>
              </a:extLst>
            </p:cNvPr>
            <p:cNvSpPr/>
            <p:nvPr/>
          </p:nvSpPr>
          <p:spPr bwMode="auto">
            <a:xfrm>
              <a:off x="8705662" y="1033501"/>
              <a:ext cx="132210" cy="856787"/>
            </a:xfrm>
            <a:custGeom>
              <a:gdLst>
                <a:gd fmla="*/ 19 w 127" name="T0"/>
                <a:gd fmla="*/ 9 h 823" name="T1"/>
                <a:gd fmla="*/ 89 w 127" name="T2"/>
                <a:gd fmla="*/ 186 h 823" name="T3"/>
                <a:gd fmla="*/ 113 w 127" name="T4"/>
                <a:gd fmla="*/ 426 h 823" name="T5"/>
                <a:gd fmla="*/ 67 w 127" name="T6"/>
                <a:gd fmla="*/ 655 h 823" name="T7"/>
                <a:gd fmla="*/ 26 w 127" name="T8"/>
                <a:gd fmla="*/ 741 h 823" name="T9"/>
                <a:gd fmla="*/ 6 w 127" name="T10"/>
                <a:gd fmla="*/ 817 h 823" name="T11"/>
                <a:gd fmla="*/ 18 w 127" name="T12"/>
                <a:gd fmla="*/ 814 h 823" name="T13"/>
                <a:gd fmla="*/ 45 w 127" name="T14"/>
                <a:gd fmla="*/ 728 h 823" name="T15"/>
                <a:gd fmla="*/ 85 w 127" name="T16"/>
                <a:gd fmla="*/ 637 h 823" name="T17"/>
                <a:gd fmla="*/ 125 w 127" name="T18"/>
                <a:gd fmla="*/ 411 h 823" name="T19"/>
                <a:gd fmla="*/ 102 w 127" name="T20"/>
                <a:gd fmla="*/ 189 h 823" name="T21"/>
                <a:gd fmla="*/ 30 w 127" name="T22"/>
                <a:gd fmla="*/ 6 h 823" name="T23"/>
                <a:gd fmla="*/ 19 w 127" name="T24"/>
                <a:gd fmla="*/ 9 h 823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823" w="127">
                  <a:moveTo>
                    <a:pt x="19" y="9"/>
                  </a:moveTo>
                  <a:cubicBezTo>
                    <a:pt x="41" y="68"/>
                    <a:pt x="73" y="125"/>
                    <a:pt x="89" y="186"/>
                  </a:cubicBezTo>
                  <a:cubicBezTo>
                    <a:pt x="110" y="263"/>
                    <a:pt x="116" y="346"/>
                    <a:pt x="113" y="426"/>
                  </a:cubicBezTo>
                  <a:cubicBezTo>
                    <a:pt x="110" y="505"/>
                    <a:pt x="95" y="582"/>
                    <a:pt x="67" y="655"/>
                  </a:cubicBezTo>
                  <a:cubicBezTo>
                    <a:pt x="55" y="685"/>
                    <a:pt x="41" y="713"/>
                    <a:pt x="26" y="741"/>
                  </a:cubicBezTo>
                  <a:cubicBezTo>
                    <a:pt x="14" y="764"/>
                    <a:pt x="0" y="791"/>
                    <a:pt x="6" y="817"/>
                  </a:cubicBezTo>
                  <a:cubicBezTo>
                    <a:pt x="8" y="823"/>
                    <a:pt x="19" y="820"/>
                    <a:pt x="18" y="814"/>
                  </a:cubicBezTo>
                  <a:cubicBezTo>
                    <a:pt x="11" y="784"/>
                    <a:pt x="31" y="753"/>
                    <a:pt x="45" y="728"/>
                  </a:cubicBezTo>
                  <a:cubicBezTo>
                    <a:pt x="60" y="699"/>
                    <a:pt x="74" y="668"/>
                    <a:pt x="85" y="637"/>
                  </a:cubicBezTo>
                  <a:cubicBezTo>
                    <a:pt x="111" y="564"/>
                    <a:pt x="122" y="488"/>
                    <a:pt x="125" y="411"/>
                  </a:cubicBezTo>
                  <a:cubicBezTo>
                    <a:pt x="127" y="337"/>
                    <a:pt x="119" y="261"/>
                    <a:pt x="102" y="189"/>
                  </a:cubicBezTo>
                  <a:cubicBezTo>
                    <a:pt x="87" y="125"/>
                    <a:pt x="53" y="67"/>
                    <a:pt x="30" y="6"/>
                  </a:cubicBezTo>
                  <a:cubicBezTo>
                    <a:pt x="28" y="0"/>
                    <a:pt x="17" y="4"/>
                    <a:pt x="19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113" name="Freeform 313">
              <a:extLst>
                <a:ext uri="{FF2B5EF4-FFF2-40B4-BE49-F238E27FC236}">
                  <a16:creationId xmlns:a16="http://schemas.microsoft.com/office/drawing/2014/main" id="{70F6943C-84EF-489B-A36F-AF2EB129BBD8}"/>
                </a:ext>
              </a:extLst>
            </p:cNvPr>
            <p:cNvSpPr/>
            <p:nvPr/>
          </p:nvSpPr>
          <p:spPr bwMode="auto">
            <a:xfrm>
              <a:off x="8722832" y="1064407"/>
              <a:ext cx="163116" cy="827597"/>
            </a:xfrm>
            <a:custGeom>
              <a:gdLst>
                <a:gd fmla="*/ 13 w 156" name="T0"/>
                <a:gd fmla="*/ 9 h 795" name="T1"/>
                <a:gd fmla="*/ 142 w 156" name="T2"/>
                <a:gd fmla="*/ 390 h 795" name="T3"/>
                <a:gd fmla="*/ 3 w 156" name="T4"/>
                <a:gd fmla="*/ 790 h 795" name="T5"/>
                <a:gd fmla="*/ 14 w 156" name="T6"/>
                <a:gd fmla="*/ 791 h 795" name="T7"/>
                <a:gd fmla="*/ 118 w 156" name="T8"/>
                <a:gd fmla="*/ 581 h 795" name="T9"/>
                <a:gd fmla="*/ 153 w 156" name="T10"/>
                <a:gd fmla="*/ 383 h 795" name="T11"/>
                <a:gd fmla="*/ 23 w 156" name="T12"/>
                <a:gd fmla="*/ 4 h 795" name="T13"/>
                <a:gd fmla="*/ 13 w 156" name="T14"/>
                <a:gd fmla="*/ 9 h 795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795" w="156">
                  <a:moveTo>
                    <a:pt x="13" y="9"/>
                  </a:moveTo>
                  <a:cubicBezTo>
                    <a:pt x="87" y="121"/>
                    <a:pt x="136" y="255"/>
                    <a:pt x="142" y="390"/>
                  </a:cubicBezTo>
                  <a:cubicBezTo>
                    <a:pt x="148" y="538"/>
                    <a:pt x="68" y="663"/>
                    <a:pt x="3" y="790"/>
                  </a:cubicBezTo>
                  <a:cubicBezTo>
                    <a:pt x="0" y="795"/>
                    <a:pt x="12" y="795"/>
                    <a:pt x="14" y="791"/>
                  </a:cubicBezTo>
                  <a:cubicBezTo>
                    <a:pt x="50" y="722"/>
                    <a:pt x="89" y="654"/>
                    <a:pt x="118" y="581"/>
                  </a:cubicBezTo>
                  <a:cubicBezTo>
                    <a:pt x="144" y="517"/>
                    <a:pt x="156" y="452"/>
                    <a:pt x="153" y="383"/>
                  </a:cubicBezTo>
                  <a:cubicBezTo>
                    <a:pt x="148" y="249"/>
                    <a:pt x="97" y="115"/>
                    <a:pt x="23" y="4"/>
                  </a:cubicBezTo>
                  <a:cubicBezTo>
                    <a:pt x="20" y="0"/>
                    <a:pt x="9" y="4"/>
                    <a:pt x="13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114" name="Freeform 314">
              <a:extLst>
                <a:ext uri="{FF2B5EF4-FFF2-40B4-BE49-F238E27FC236}">
                  <a16:creationId xmlns:a16="http://schemas.microsoft.com/office/drawing/2014/main" id="{DE337C37-0102-4CB2-B25B-D489910C56F2}"/>
                </a:ext>
              </a:extLst>
            </p:cNvPr>
            <p:cNvSpPr/>
            <p:nvPr/>
          </p:nvSpPr>
          <p:spPr bwMode="auto">
            <a:xfrm>
              <a:off x="8727983" y="1074709"/>
              <a:ext cx="199173" cy="813861"/>
            </a:xfrm>
            <a:custGeom>
              <a:gdLst>
                <a:gd fmla="*/ 45 w 191" name="T0"/>
                <a:gd fmla="*/ 9 h 782" name="T1"/>
                <a:gd fmla="*/ 105 w 191" name="T2"/>
                <a:gd fmla="*/ 117 h 782" name="T3"/>
                <a:gd fmla="*/ 173 w 191" name="T4"/>
                <a:gd fmla="*/ 327 h 782" name="T5"/>
                <a:gd fmla="*/ 139 w 191" name="T6"/>
                <a:gd fmla="*/ 579 h 782" name="T7"/>
                <a:gd fmla="*/ 5 w 191" name="T8"/>
                <a:gd fmla="*/ 776 h 782" name="T9"/>
                <a:gd fmla="*/ 14 w 191" name="T10"/>
                <a:gd fmla="*/ 779 h 782" name="T11"/>
                <a:gd fmla="*/ 148 w 191" name="T12"/>
                <a:gd fmla="*/ 586 h 782" name="T13"/>
                <a:gd fmla="*/ 186 w 191" name="T14"/>
                <a:gd fmla="*/ 338 h 782" name="T15"/>
                <a:gd fmla="*/ 157 w 191" name="T16"/>
                <a:gd fmla="*/ 210 h 782" name="T17"/>
                <a:gd fmla="*/ 120 w 191" name="T18"/>
                <a:gd fmla="*/ 121 h 782" name="T19"/>
                <a:gd fmla="*/ 56 w 191" name="T20"/>
                <a:gd fmla="*/ 5 h 782" name="T21"/>
                <a:gd fmla="*/ 45 w 191" name="T22"/>
                <a:gd fmla="*/ 9 h 782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782" w="191">
                  <a:moveTo>
                    <a:pt x="45" y="9"/>
                  </a:moveTo>
                  <a:cubicBezTo>
                    <a:pt x="68" y="43"/>
                    <a:pt x="86" y="81"/>
                    <a:pt x="105" y="117"/>
                  </a:cubicBezTo>
                  <a:cubicBezTo>
                    <a:pt x="139" y="182"/>
                    <a:pt x="165" y="254"/>
                    <a:pt x="173" y="327"/>
                  </a:cubicBezTo>
                  <a:cubicBezTo>
                    <a:pt x="182" y="412"/>
                    <a:pt x="169" y="499"/>
                    <a:pt x="139" y="579"/>
                  </a:cubicBezTo>
                  <a:cubicBezTo>
                    <a:pt x="111" y="654"/>
                    <a:pt x="61" y="719"/>
                    <a:pt x="5" y="776"/>
                  </a:cubicBezTo>
                  <a:cubicBezTo>
                    <a:pt x="0" y="781"/>
                    <a:pt x="11" y="782"/>
                    <a:pt x="14" y="779"/>
                  </a:cubicBezTo>
                  <a:cubicBezTo>
                    <a:pt x="70" y="723"/>
                    <a:pt x="118" y="660"/>
                    <a:pt x="148" y="586"/>
                  </a:cubicBezTo>
                  <a:cubicBezTo>
                    <a:pt x="180" y="507"/>
                    <a:pt x="191" y="422"/>
                    <a:pt x="186" y="338"/>
                  </a:cubicBezTo>
                  <a:cubicBezTo>
                    <a:pt x="182" y="294"/>
                    <a:pt x="173" y="251"/>
                    <a:pt x="157" y="210"/>
                  </a:cubicBezTo>
                  <a:cubicBezTo>
                    <a:pt x="146" y="181"/>
                    <a:pt x="134" y="150"/>
                    <a:pt x="120" y="121"/>
                  </a:cubicBezTo>
                  <a:cubicBezTo>
                    <a:pt x="100" y="82"/>
                    <a:pt x="80" y="41"/>
                    <a:pt x="56" y="5"/>
                  </a:cubicBezTo>
                  <a:cubicBezTo>
                    <a:pt x="53" y="0"/>
                    <a:pt x="42" y="5"/>
                    <a:pt x="4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115" name="Freeform 315">
              <a:extLst>
                <a:ext uri="{FF2B5EF4-FFF2-40B4-BE49-F238E27FC236}">
                  <a16:creationId xmlns:a16="http://schemas.microsoft.com/office/drawing/2014/main" id="{CD630EE4-16CB-4FB3-ACA3-BA303F05D46D}"/>
                </a:ext>
              </a:extLst>
            </p:cNvPr>
            <p:cNvSpPr/>
            <p:nvPr/>
          </p:nvSpPr>
          <p:spPr bwMode="auto">
            <a:xfrm>
              <a:off x="8497904" y="1019765"/>
              <a:ext cx="228362" cy="860221"/>
            </a:xfrm>
            <a:custGeom>
              <a:gdLst>
                <a:gd fmla="*/ 203 w 219" name="T0"/>
                <a:gd fmla="*/ 7 h 827" name="T1"/>
                <a:gd fmla="*/ 113 w 219" name="T2"/>
                <a:gd fmla="*/ 223 h 827" name="T3"/>
                <a:gd fmla="*/ 17 w 219" name="T4"/>
                <a:gd fmla="*/ 428 h 827" name="T5"/>
                <a:gd fmla="*/ 30 w 219" name="T6"/>
                <a:gd fmla="*/ 645 h 827" name="T7"/>
                <a:gd fmla="*/ 131 w 219" name="T8"/>
                <a:gd fmla="*/ 823 h 827" name="T9"/>
                <a:gd fmla="*/ 140 w 219" name="T10"/>
                <a:gd fmla="*/ 817 h 827" name="T11"/>
                <a:gd fmla="*/ 38 w 219" name="T12"/>
                <a:gd fmla="*/ 630 h 827" name="T13"/>
                <a:gd fmla="*/ 19 w 219" name="T14"/>
                <a:gd fmla="*/ 524 h 827" name="T15"/>
                <a:gd fmla="*/ 33 w 219" name="T16"/>
                <a:gd fmla="*/ 408 h 827" name="T17"/>
                <a:gd fmla="*/ 138 w 219" name="T18"/>
                <a:gd fmla="*/ 204 h 827" name="T19"/>
                <a:gd fmla="*/ 215 w 219" name="T20"/>
                <a:gd fmla="*/ 6 h 827" name="T21"/>
                <a:gd fmla="*/ 203 w 219" name="T22"/>
                <a:gd fmla="*/ 7 h 827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825" w="219">
                  <a:moveTo>
                    <a:pt x="203" y="7"/>
                  </a:moveTo>
                  <a:cubicBezTo>
                    <a:pt x="208" y="88"/>
                    <a:pt x="158" y="159"/>
                    <a:pt x="113" y="223"/>
                  </a:cubicBezTo>
                  <a:cubicBezTo>
                    <a:pt x="70" y="286"/>
                    <a:pt x="34" y="353"/>
                    <a:pt x="17" y="428"/>
                  </a:cubicBezTo>
                  <a:cubicBezTo>
                    <a:pt x="0" y="502"/>
                    <a:pt x="11" y="573"/>
                    <a:pt x="30" y="645"/>
                  </a:cubicBezTo>
                  <a:cubicBezTo>
                    <a:pt x="48" y="712"/>
                    <a:pt x="77" y="777"/>
                    <a:pt x="131" y="823"/>
                  </a:cubicBezTo>
                  <a:cubicBezTo>
                    <a:pt x="134" y="827"/>
                    <a:pt x="144" y="821"/>
                    <a:pt x="140" y="817"/>
                  </a:cubicBezTo>
                  <a:cubicBezTo>
                    <a:pt x="84" y="769"/>
                    <a:pt x="56" y="700"/>
                    <a:pt x="38" y="630"/>
                  </a:cubicBezTo>
                  <a:cubicBezTo>
                    <a:pt x="29" y="596"/>
                    <a:pt x="21" y="560"/>
                    <a:pt x="19" y="524"/>
                  </a:cubicBezTo>
                  <a:cubicBezTo>
                    <a:pt x="17" y="485"/>
                    <a:pt x="23" y="446"/>
                    <a:pt x="33" y="408"/>
                  </a:cubicBezTo>
                  <a:cubicBezTo>
                    <a:pt x="53" y="332"/>
                    <a:pt x="94" y="268"/>
                    <a:pt x="138" y="204"/>
                  </a:cubicBezTo>
                  <a:cubicBezTo>
                    <a:pt x="178" y="145"/>
                    <a:pt x="219" y="80"/>
                    <a:pt x="215" y="6"/>
                  </a:cubicBezTo>
                  <a:cubicBezTo>
                    <a:pt x="214" y="0"/>
                    <a:pt x="203" y="2"/>
                    <a:pt x="20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116" name="Freeform 316">
              <a:extLst>
                <a:ext uri="{FF2B5EF4-FFF2-40B4-BE49-F238E27FC236}">
                  <a16:creationId xmlns:a16="http://schemas.microsoft.com/office/drawing/2014/main" id="{18E2743B-5D40-4DDF-80DC-5F13220FE45E}"/>
                </a:ext>
              </a:extLst>
            </p:cNvPr>
            <p:cNvSpPr/>
            <p:nvPr/>
          </p:nvSpPr>
          <p:spPr bwMode="auto">
            <a:xfrm>
              <a:off x="9426804" y="959669"/>
              <a:ext cx="267853" cy="248966"/>
            </a:xfrm>
            <a:custGeom>
              <a:gdLst>
                <a:gd fmla="*/ 10 w 256" name="T0"/>
                <a:gd fmla="*/ 116 h 240" name="T1"/>
                <a:gd fmla="*/ 253 w 256" name="T2"/>
                <a:gd fmla="*/ 4 h 240" name="T3"/>
                <a:gd fmla="*/ 246 w 256" name="T4"/>
                <a:gd fmla="*/ 4 h 240" name="T5"/>
                <a:gd fmla="*/ 142 w 256" name="T6"/>
                <a:gd fmla="*/ 237 h 240" name="T7"/>
                <a:gd fmla="*/ 150 w 256" name="T8"/>
                <a:gd fmla="*/ 237 h 240" name="T9"/>
                <a:gd fmla="*/ 255 w 256" name="T10"/>
                <a:gd fmla="*/ 3 h 240" name="T11"/>
                <a:gd fmla="*/ 248 w 256" name="T12"/>
                <a:gd fmla="*/ 2 h 240" name="T13"/>
                <a:gd fmla="*/ 2 w 256" name="T14"/>
                <a:gd fmla="*/ 116 h 240" name="T15"/>
                <a:gd fmla="*/ 10 w 256" name="T16"/>
                <a:gd fmla="*/ 116 h 24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40" w="256">
                  <a:moveTo>
                    <a:pt x="10" y="116"/>
                  </a:moveTo>
                  <a:cubicBezTo>
                    <a:pt x="75" y="47"/>
                    <a:pt x="174" y="47"/>
                    <a:pt x="253" y="4"/>
                  </a:cubicBezTo>
                  <a:cubicBezTo>
                    <a:pt x="251" y="4"/>
                    <a:pt x="248" y="4"/>
                    <a:pt x="246" y="4"/>
                  </a:cubicBezTo>
                  <a:cubicBezTo>
                    <a:pt x="222" y="84"/>
                    <a:pt x="198" y="173"/>
                    <a:pt x="142" y="237"/>
                  </a:cubicBezTo>
                  <a:cubicBezTo>
                    <a:pt x="140" y="240"/>
                    <a:pt x="148" y="239"/>
                    <a:pt x="150" y="237"/>
                  </a:cubicBezTo>
                  <a:cubicBezTo>
                    <a:pt x="206" y="172"/>
                    <a:pt x="231" y="83"/>
                    <a:pt x="255" y="3"/>
                  </a:cubicBezTo>
                  <a:cubicBezTo>
                    <a:pt x="256" y="0"/>
                    <a:pt x="249" y="2"/>
                    <a:pt x="248" y="2"/>
                  </a:cubicBezTo>
                  <a:cubicBezTo>
                    <a:pt x="167" y="45"/>
                    <a:pt x="68" y="46"/>
                    <a:pt x="2" y="116"/>
                  </a:cubicBezTo>
                  <a:cubicBezTo>
                    <a:pt x="0" y="118"/>
                    <a:pt x="9" y="118"/>
                    <a:pt x="10" y="1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117" name="Freeform 317">
              <a:extLst>
                <a:ext uri="{FF2B5EF4-FFF2-40B4-BE49-F238E27FC236}">
                  <a16:creationId xmlns:a16="http://schemas.microsoft.com/office/drawing/2014/main" id="{A6423B97-4221-4DEB-8F58-20ABD8CD1CFB}"/>
                </a:ext>
              </a:extLst>
            </p:cNvPr>
            <p:cNvSpPr/>
            <p:nvPr/>
          </p:nvSpPr>
          <p:spPr bwMode="auto">
            <a:xfrm>
              <a:off x="9433672" y="964821"/>
              <a:ext cx="254117" cy="161399"/>
            </a:xfrm>
            <a:custGeom>
              <a:gdLst>
                <a:gd fmla="*/ 10 w 243" name="T0"/>
                <a:gd fmla="*/ 150 h 154" name="T1"/>
                <a:gd fmla="*/ 104 w 243" name="T2"/>
                <a:gd fmla="*/ 80 h 154" name="T3"/>
                <a:gd fmla="*/ 238 w 243" name="T4"/>
                <a:gd fmla="*/ 6 h 154" name="T5"/>
                <a:gd fmla="*/ 232 w 243" name="T6"/>
                <a:gd fmla="*/ 2 h 154" name="T7"/>
                <a:gd fmla="*/ 85 w 243" name="T8"/>
                <a:gd fmla="*/ 82 h 154" name="T9"/>
                <a:gd fmla="*/ 1 w 243" name="T10"/>
                <a:gd fmla="*/ 150 h 154" name="T11"/>
                <a:gd fmla="*/ 10 w 243" name="T12"/>
                <a:gd fmla="*/ 150 h 15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54" w="243">
                  <a:moveTo>
                    <a:pt x="10" y="150"/>
                  </a:moveTo>
                  <a:cubicBezTo>
                    <a:pt x="22" y="110"/>
                    <a:pt x="71" y="96"/>
                    <a:pt x="104" y="80"/>
                  </a:cubicBezTo>
                  <a:cubicBezTo>
                    <a:pt x="150" y="57"/>
                    <a:pt x="195" y="33"/>
                    <a:pt x="238" y="6"/>
                  </a:cubicBezTo>
                  <a:cubicBezTo>
                    <a:pt x="243" y="2"/>
                    <a:pt x="236" y="0"/>
                    <a:pt x="232" y="2"/>
                  </a:cubicBezTo>
                  <a:cubicBezTo>
                    <a:pt x="185" y="31"/>
                    <a:pt x="135" y="59"/>
                    <a:pt x="85" y="82"/>
                  </a:cubicBezTo>
                  <a:cubicBezTo>
                    <a:pt x="53" y="97"/>
                    <a:pt x="12" y="113"/>
                    <a:pt x="1" y="150"/>
                  </a:cubicBezTo>
                  <a:cubicBezTo>
                    <a:pt x="0" y="154"/>
                    <a:pt x="9" y="153"/>
                    <a:pt x="10" y="1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118" name="Freeform 318">
              <a:extLst>
                <a:ext uri="{FF2B5EF4-FFF2-40B4-BE49-F238E27FC236}">
                  <a16:creationId xmlns:a16="http://schemas.microsoft.com/office/drawing/2014/main" id="{6BF66516-1A19-4D51-A141-5387B9C214B2}"/>
                </a:ext>
              </a:extLst>
            </p:cNvPr>
            <p:cNvSpPr/>
            <p:nvPr/>
          </p:nvSpPr>
          <p:spPr bwMode="auto">
            <a:xfrm>
              <a:off x="9440540" y="963103"/>
              <a:ext cx="252401" cy="192305"/>
            </a:xfrm>
            <a:custGeom>
              <a:gdLst>
                <a:gd fmla="*/ 233 w 241" name="T0"/>
                <a:gd fmla="*/ 2 h 184" name="T1"/>
                <a:gd fmla="*/ 103 w 241" name="T2"/>
                <a:gd fmla="*/ 99 h 184" name="T3"/>
                <a:gd fmla="*/ 1 w 241" name="T4"/>
                <a:gd fmla="*/ 182 h 184" name="T5"/>
                <a:gd fmla="*/ 10 w 241" name="T6"/>
                <a:gd fmla="*/ 181 h 184" name="T7"/>
                <a:gd fmla="*/ 112 w 241" name="T8"/>
                <a:gd fmla="*/ 98 h 184" name="T9"/>
                <a:gd fmla="*/ 236 w 241" name="T10"/>
                <a:gd fmla="*/ 5 h 184" name="T11"/>
                <a:gd fmla="*/ 233 w 241" name="T12"/>
                <a:gd fmla="*/ 2 h 18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84" w="241">
                  <a:moveTo>
                    <a:pt x="233" y="2"/>
                  </a:moveTo>
                  <a:cubicBezTo>
                    <a:pt x="182" y="24"/>
                    <a:pt x="151" y="73"/>
                    <a:pt x="103" y="99"/>
                  </a:cubicBezTo>
                  <a:cubicBezTo>
                    <a:pt x="63" y="119"/>
                    <a:pt x="16" y="136"/>
                    <a:pt x="1" y="182"/>
                  </a:cubicBezTo>
                  <a:cubicBezTo>
                    <a:pt x="0" y="184"/>
                    <a:pt x="9" y="183"/>
                    <a:pt x="10" y="181"/>
                  </a:cubicBezTo>
                  <a:cubicBezTo>
                    <a:pt x="25" y="135"/>
                    <a:pt x="73" y="118"/>
                    <a:pt x="112" y="98"/>
                  </a:cubicBezTo>
                  <a:cubicBezTo>
                    <a:pt x="158" y="74"/>
                    <a:pt x="188" y="25"/>
                    <a:pt x="236" y="5"/>
                  </a:cubicBezTo>
                  <a:cubicBezTo>
                    <a:pt x="241" y="2"/>
                    <a:pt x="236" y="0"/>
                    <a:pt x="23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119" name="Freeform 319">
              <a:extLst>
                <a:ext uri="{FF2B5EF4-FFF2-40B4-BE49-F238E27FC236}">
                  <a16:creationId xmlns:a16="http://schemas.microsoft.com/office/drawing/2014/main" id="{D5CF6C7E-6B35-452D-B79A-EFF973ADB331}"/>
                </a:ext>
              </a:extLst>
            </p:cNvPr>
            <p:cNvSpPr/>
            <p:nvPr/>
          </p:nvSpPr>
          <p:spPr bwMode="auto">
            <a:xfrm>
              <a:off x="9438824" y="964821"/>
              <a:ext cx="248967" cy="221494"/>
            </a:xfrm>
            <a:custGeom>
              <a:gdLst>
                <a:gd fmla="*/ 228 w 239" name="T0"/>
                <a:gd fmla="*/ 3 h 213" name="T1"/>
                <a:gd fmla="*/ 120 w 239" name="T2"/>
                <a:gd fmla="*/ 119 h 213" name="T3"/>
                <a:gd fmla="*/ 3 w 239" name="T4"/>
                <a:gd fmla="*/ 207 h 213" name="T5"/>
                <a:gd fmla="*/ 10 w 239" name="T6"/>
                <a:gd fmla="*/ 210 h 213" name="T7"/>
                <a:gd fmla="*/ 131 w 239" name="T8"/>
                <a:gd fmla="*/ 119 h 213" name="T9"/>
                <a:gd fmla="*/ 234 w 239" name="T10"/>
                <a:gd fmla="*/ 7 h 213" name="T11"/>
                <a:gd fmla="*/ 228 w 239" name="T12"/>
                <a:gd fmla="*/ 3 h 21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13" w="239">
                  <a:moveTo>
                    <a:pt x="228" y="3"/>
                  </a:moveTo>
                  <a:cubicBezTo>
                    <a:pt x="186" y="35"/>
                    <a:pt x="162" y="86"/>
                    <a:pt x="120" y="119"/>
                  </a:cubicBezTo>
                  <a:cubicBezTo>
                    <a:pt x="82" y="149"/>
                    <a:pt x="33" y="166"/>
                    <a:pt x="3" y="207"/>
                  </a:cubicBezTo>
                  <a:cubicBezTo>
                    <a:pt x="0" y="212"/>
                    <a:pt x="8" y="213"/>
                    <a:pt x="10" y="210"/>
                  </a:cubicBezTo>
                  <a:cubicBezTo>
                    <a:pt x="41" y="168"/>
                    <a:pt x="91" y="150"/>
                    <a:pt x="131" y="119"/>
                  </a:cubicBezTo>
                  <a:cubicBezTo>
                    <a:pt x="171" y="87"/>
                    <a:pt x="193" y="38"/>
                    <a:pt x="234" y="7"/>
                  </a:cubicBezTo>
                  <a:cubicBezTo>
                    <a:pt x="239" y="3"/>
                    <a:pt x="232" y="0"/>
                    <a:pt x="22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120" name="Freeform 320">
              <a:extLst>
                <a:ext uri="{FF2B5EF4-FFF2-40B4-BE49-F238E27FC236}">
                  <a16:creationId xmlns:a16="http://schemas.microsoft.com/office/drawing/2014/main" id="{8F786B20-8908-43DC-87D6-93E219C8F6B6}"/>
                </a:ext>
              </a:extLst>
            </p:cNvPr>
            <p:cNvSpPr/>
            <p:nvPr/>
          </p:nvSpPr>
          <p:spPr bwMode="auto">
            <a:xfrm>
              <a:off x="9433672" y="964821"/>
              <a:ext cx="255835" cy="255834"/>
            </a:xfrm>
            <a:custGeom>
              <a:gdLst>
                <a:gd fmla="*/ 235 w 244" name="T0"/>
                <a:gd fmla="*/ 2 h 245" name="T1"/>
                <a:gd fmla="*/ 200 w 244" name="T2"/>
                <a:gd fmla="*/ 36 h 245" name="T3"/>
                <a:gd fmla="*/ 154 w 244" name="T4"/>
                <a:gd fmla="*/ 107 h 245" name="T5"/>
                <a:gd fmla="*/ 4 w 244" name="T6"/>
                <a:gd fmla="*/ 241 h 245" name="T7"/>
                <a:gd fmla="*/ 11 w 244" name="T8"/>
                <a:gd fmla="*/ 243 h 245" name="T9"/>
                <a:gd fmla="*/ 149 w 244" name="T10"/>
                <a:gd fmla="*/ 125 h 245" name="T11"/>
                <a:gd fmla="*/ 192 w 244" name="T12"/>
                <a:gd fmla="*/ 61 h 245" name="T13"/>
                <a:gd fmla="*/ 239 w 244" name="T14"/>
                <a:gd fmla="*/ 6 h 245" name="T15"/>
                <a:gd fmla="*/ 235 w 244" name="T16"/>
                <a:gd fmla="*/ 2 h 245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45" w="244">
                  <a:moveTo>
                    <a:pt x="235" y="2"/>
                  </a:moveTo>
                  <a:cubicBezTo>
                    <a:pt x="220" y="8"/>
                    <a:pt x="210" y="23"/>
                    <a:pt x="200" y="36"/>
                  </a:cubicBezTo>
                  <a:cubicBezTo>
                    <a:pt x="184" y="59"/>
                    <a:pt x="170" y="84"/>
                    <a:pt x="154" y="107"/>
                  </a:cubicBezTo>
                  <a:cubicBezTo>
                    <a:pt x="116" y="164"/>
                    <a:pt x="51" y="194"/>
                    <a:pt x="4" y="241"/>
                  </a:cubicBezTo>
                  <a:cubicBezTo>
                    <a:pt x="0" y="245"/>
                    <a:pt x="8" y="245"/>
                    <a:pt x="11" y="243"/>
                  </a:cubicBezTo>
                  <a:cubicBezTo>
                    <a:pt x="53" y="200"/>
                    <a:pt x="111" y="173"/>
                    <a:pt x="149" y="125"/>
                  </a:cubicBezTo>
                  <a:cubicBezTo>
                    <a:pt x="165" y="105"/>
                    <a:pt x="178" y="82"/>
                    <a:pt x="192" y="61"/>
                  </a:cubicBezTo>
                  <a:cubicBezTo>
                    <a:pt x="204" y="43"/>
                    <a:pt x="218" y="14"/>
                    <a:pt x="239" y="6"/>
                  </a:cubicBezTo>
                  <a:cubicBezTo>
                    <a:pt x="244" y="3"/>
                    <a:pt x="239" y="0"/>
                    <a:pt x="23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121" name="Freeform 321">
              <a:extLst>
                <a:ext uri="{FF2B5EF4-FFF2-40B4-BE49-F238E27FC236}">
                  <a16:creationId xmlns:a16="http://schemas.microsoft.com/office/drawing/2014/main" id="{26F84726-5421-4A4C-A21B-77176C063D83}"/>
                </a:ext>
              </a:extLst>
            </p:cNvPr>
            <p:cNvSpPr/>
            <p:nvPr/>
          </p:nvSpPr>
          <p:spPr bwMode="auto">
            <a:xfrm>
              <a:off x="9442258" y="963103"/>
              <a:ext cx="248967" cy="288457"/>
            </a:xfrm>
            <a:custGeom>
              <a:gdLst>
                <a:gd fmla="*/ 230 w 238" name="T0"/>
                <a:gd fmla="*/ 1 h 277" name="T1"/>
                <a:gd fmla="*/ 190 w 238" name="T2"/>
                <a:gd fmla="*/ 44 h 277" name="T3"/>
                <a:gd fmla="*/ 152 w 238" name="T4"/>
                <a:gd fmla="*/ 128 h 277" name="T5"/>
                <a:gd fmla="*/ 88 w 238" name="T6"/>
                <a:gd fmla="*/ 210 h 277" name="T7"/>
                <a:gd fmla="*/ 4 w 238" name="T8"/>
                <a:gd fmla="*/ 273 h 277" name="T9"/>
                <a:gd fmla="*/ 11 w 238" name="T10"/>
                <a:gd fmla="*/ 275 h 277" name="T11"/>
                <a:gd fmla="*/ 150 w 238" name="T12"/>
                <a:gd fmla="*/ 149 h 277" name="T13"/>
                <a:gd fmla="*/ 185 w 238" name="T14"/>
                <a:gd fmla="*/ 70 h 277" name="T15"/>
                <a:gd fmla="*/ 233 w 238" name="T16"/>
                <a:gd fmla="*/ 5 h 277" name="T17"/>
                <a:gd fmla="*/ 230 w 238" name="T18"/>
                <a:gd fmla="*/ 1 h 277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77" w="238">
                  <a:moveTo>
                    <a:pt x="230" y="1"/>
                  </a:moveTo>
                  <a:cubicBezTo>
                    <a:pt x="211" y="10"/>
                    <a:pt x="199" y="27"/>
                    <a:pt x="190" y="44"/>
                  </a:cubicBezTo>
                  <a:cubicBezTo>
                    <a:pt x="175" y="71"/>
                    <a:pt x="164" y="100"/>
                    <a:pt x="152" y="128"/>
                  </a:cubicBezTo>
                  <a:cubicBezTo>
                    <a:pt x="137" y="161"/>
                    <a:pt x="117" y="188"/>
                    <a:pt x="88" y="210"/>
                  </a:cubicBezTo>
                  <a:cubicBezTo>
                    <a:pt x="59" y="231"/>
                    <a:pt x="29" y="247"/>
                    <a:pt x="4" y="273"/>
                  </a:cubicBezTo>
                  <a:cubicBezTo>
                    <a:pt x="0" y="277"/>
                    <a:pt x="9" y="277"/>
                    <a:pt x="11" y="275"/>
                  </a:cubicBezTo>
                  <a:cubicBezTo>
                    <a:pt x="55" y="229"/>
                    <a:pt x="119" y="208"/>
                    <a:pt x="150" y="149"/>
                  </a:cubicBezTo>
                  <a:cubicBezTo>
                    <a:pt x="164" y="123"/>
                    <a:pt x="173" y="96"/>
                    <a:pt x="185" y="70"/>
                  </a:cubicBezTo>
                  <a:cubicBezTo>
                    <a:pt x="195" y="47"/>
                    <a:pt x="209" y="16"/>
                    <a:pt x="233" y="5"/>
                  </a:cubicBezTo>
                  <a:cubicBezTo>
                    <a:pt x="238" y="3"/>
                    <a:pt x="233" y="0"/>
                    <a:pt x="23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122" name="Freeform 322">
              <a:extLst>
                <a:ext uri="{FF2B5EF4-FFF2-40B4-BE49-F238E27FC236}">
                  <a16:creationId xmlns:a16="http://schemas.microsoft.com/office/drawing/2014/main" id="{2505A793-78F2-4426-94B7-9FE423C9B9D6}"/>
                </a:ext>
              </a:extLst>
            </p:cNvPr>
            <p:cNvSpPr/>
            <p:nvPr/>
          </p:nvSpPr>
          <p:spPr bwMode="auto">
            <a:xfrm>
              <a:off x="9531542" y="957953"/>
              <a:ext cx="166550" cy="257551"/>
            </a:xfrm>
            <a:custGeom>
              <a:gdLst>
                <a:gd fmla="*/ 149 w 159" name="T0"/>
                <a:gd fmla="*/ 2 h 248" name="T1"/>
                <a:gd fmla="*/ 101 w 159" name="T2"/>
                <a:gd fmla="*/ 106 h 248" name="T3"/>
                <a:gd fmla="*/ 4 w 159" name="T4"/>
                <a:gd fmla="*/ 241 h 248" name="T5"/>
                <a:gd fmla="*/ 10 w 159" name="T6"/>
                <a:gd fmla="*/ 245 h 248" name="T7"/>
                <a:gd fmla="*/ 96 w 159" name="T8"/>
                <a:gd fmla="*/ 135 h 248" name="T9"/>
                <a:gd fmla="*/ 120 w 159" name="T10"/>
                <a:gd fmla="*/ 75 h 248" name="T11"/>
                <a:gd fmla="*/ 154 w 159" name="T12"/>
                <a:gd fmla="*/ 6 h 248" name="T13"/>
                <a:gd fmla="*/ 149 w 159" name="T14"/>
                <a:gd fmla="*/ 2 h 248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248" w="159">
                  <a:moveTo>
                    <a:pt x="149" y="2"/>
                  </a:moveTo>
                  <a:cubicBezTo>
                    <a:pt x="116" y="26"/>
                    <a:pt x="115" y="71"/>
                    <a:pt x="101" y="106"/>
                  </a:cubicBezTo>
                  <a:cubicBezTo>
                    <a:pt x="81" y="157"/>
                    <a:pt x="48" y="207"/>
                    <a:pt x="4" y="241"/>
                  </a:cubicBezTo>
                  <a:cubicBezTo>
                    <a:pt x="0" y="245"/>
                    <a:pt x="7" y="248"/>
                    <a:pt x="10" y="245"/>
                  </a:cubicBezTo>
                  <a:cubicBezTo>
                    <a:pt x="47" y="215"/>
                    <a:pt x="74" y="177"/>
                    <a:pt x="96" y="135"/>
                  </a:cubicBezTo>
                  <a:cubicBezTo>
                    <a:pt x="106" y="116"/>
                    <a:pt x="114" y="96"/>
                    <a:pt x="120" y="75"/>
                  </a:cubicBezTo>
                  <a:cubicBezTo>
                    <a:pt x="127" y="49"/>
                    <a:pt x="132" y="23"/>
                    <a:pt x="154" y="6"/>
                  </a:cubicBezTo>
                  <a:cubicBezTo>
                    <a:pt x="159" y="3"/>
                    <a:pt x="152" y="0"/>
                    <a:pt x="14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123" name="Freeform 323">
              <a:extLst>
                <a:ext uri="{FF2B5EF4-FFF2-40B4-BE49-F238E27FC236}">
                  <a16:creationId xmlns:a16="http://schemas.microsoft.com/office/drawing/2014/main" id="{432F8496-9535-41E5-9158-17A9FCC37283}"/>
                </a:ext>
              </a:extLst>
            </p:cNvPr>
            <p:cNvSpPr/>
            <p:nvPr/>
          </p:nvSpPr>
          <p:spPr bwMode="auto">
            <a:xfrm>
              <a:off x="8454979" y="662628"/>
              <a:ext cx="520254" cy="460158"/>
            </a:xfrm>
            <a:custGeom>
              <a:gdLst>
                <a:gd fmla="*/ 4 w 498" name="T0"/>
                <a:gd fmla="*/ 440 h 442" name="T1"/>
                <a:gd fmla="*/ 33 w 498" name="T2"/>
                <a:gd fmla="*/ 312 h 442" name="T3"/>
                <a:gd fmla="*/ 108 w 498" name="T4"/>
                <a:gd fmla="*/ 194 h 442" name="T5"/>
                <a:gd fmla="*/ 200 w 498" name="T6"/>
                <a:gd fmla="*/ 119 h 442" name="T7"/>
                <a:gd fmla="*/ 232 w 498" name="T8"/>
                <a:gd fmla="*/ 4 h 442" name="T9"/>
                <a:gd fmla="*/ 228 w 498" name="T10"/>
                <a:gd fmla="*/ 5 h 442" name="T11"/>
                <a:gd fmla="*/ 369 w 498" name="T12"/>
                <a:gd fmla="*/ 179 h 442" name="T13"/>
                <a:gd fmla="*/ 495 w 498" name="T14"/>
                <a:gd fmla="*/ 393 h 442" name="T15"/>
                <a:gd fmla="*/ 498 w 498" name="T16"/>
                <a:gd fmla="*/ 393 h 442" name="T17"/>
                <a:gd fmla="*/ 400 w 498" name="T18"/>
                <a:gd fmla="*/ 200 h 442" name="T19"/>
                <a:gd fmla="*/ 240 w 498" name="T20"/>
                <a:gd fmla="*/ 42 h 442" name="T21"/>
                <a:gd fmla="*/ 233 w 498" name="T22"/>
                <a:gd fmla="*/ 15 h 442" name="T23"/>
                <a:gd fmla="*/ 229 w 498" name="T24"/>
                <a:gd fmla="*/ 23 h 442" name="T25"/>
                <a:gd fmla="*/ 228 w 498" name="T26"/>
                <a:gd fmla="*/ 42 h 442" name="T27"/>
                <a:gd fmla="*/ 197 w 498" name="T28"/>
                <a:gd fmla="*/ 118 h 442" name="T29"/>
                <a:gd fmla="*/ 92 w 498" name="T30"/>
                <a:gd fmla="*/ 206 h 442" name="T31"/>
                <a:gd fmla="*/ 30 w 498" name="T32"/>
                <a:gd fmla="*/ 312 h 442" name="T33"/>
                <a:gd fmla="*/ 0 w 498" name="T34"/>
                <a:gd fmla="*/ 440 h 442" name="T35"/>
                <a:gd fmla="*/ 4 w 498" name="T36"/>
                <a:gd fmla="*/ 440 h 442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442" w="498">
                  <a:moveTo>
                    <a:pt x="4" y="440"/>
                  </a:moveTo>
                  <a:cubicBezTo>
                    <a:pt x="6" y="396"/>
                    <a:pt x="17" y="353"/>
                    <a:pt x="33" y="312"/>
                  </a:cubicBezTo>
                  <a:cubicBezTo>
                    <a:pt x="50" y="270"/>
                    <a:pt x="74" y="226"/>
                    <a:pt x="108" y="194"/>
                  </a:cubicBezTo>
                  <a:cubicBezTo>
                    <a:pt x="137" y="167"/>
                    <a:pt x="176" y="152"/>
                    <a:pt x="200" y="119"/>
                  </a:cubicBezTo>
                  <a:cubicBezTo>
                    <a:pt x="224" y="86"/>
                    <a:pt x="236" y="44"/>
                    <a:pt x="232" y="4"/>
                  </a:cubicBezTo>
                  <a:cubicBezTo>
                    <a:pt x="231" y="2"/>
                    <a:pt x="228" y="3"/>
                    <a:pt x="228" y="5"/>
                  </a:cubicBezTo>
                  <a:cubicBezTo>
                    <a:pt x="238" y="88"/>
                    <a:pt x="309" y="131"/>
                    <a:pt x="369" y="179"/>
                  </a:cubicBezTo>
                  <a:cubicBezTo>
                    <a:pt x="437" y="232"/>
                    <a:pt x="493" y="303"/>
                    <a:pt x="495" y="393"/>
                  </a:cubicBezTo>
                  <a:cubicBezTo>
                    <a:pt x="495" y="395"/>
                    <a:pt x="498" y="395"/>
                    <a:pt x="498" y="393"/>
                  </a:cubicBezTo>
                  <a:cubicBezTo>
                    <a:pt x="497" y="316"/>
                    <a:pt x="456" y="251"/>
                    <a:pt x="400" y="200"/>
                  </a:cubicBezTo>
                  <a:cubicBezTo>
                    <a:pt x="345" y="150"/>
                    <a:pt x="269" y="114"/>
                    <a:pt x="240" y="42"/>
                  </a:cubicBezTo>
                  <a:cubicBezTo>
                    <a:pt x="237" y="33"/>
                    <a:pt x="235" y="24"/>
                    <a:pt x="233" y="15"/>
                  </a:cubicBezTo>
                  <a:cubicBezTo>
                    <a:pt x="230" y="0"/>
                    <a:pt x="229" y="20"/>
                    <a:pt x="229" y="23"/>
                  </a:cubicBezTo>
                  <a:cubicBezTo>
                    <a:pt x="229" y="29"/>
                    <a:pt x="229" y="36"/>
                    <a:pt x="228" y="42"/>
                  </a:cubicBezTo>
                  <a:cubicBezTo>
                    <a:pt x="224" y="69"/>
                    <a:pt x="212" y="95"/>
                    <a:pt x="197" y="118"/>
                  </a:cubicBezTo>
                  <a:cubicBezTo>
                    <a:pt x="171" y="156"/>
                    <a:pt x="123" y="173"/>
                    <a:pt x="92" y="206"/>
                  </a:cubicBezTo>
                  <a:cubicBezTo>
                    <a:pt x="64" y="236"/>
                    <a:pt x="45" y="275"/>
                    <a:pt x="30" y="312"/>
                  </a:cubicBezTo>
                  <a:cubicBezTo>
                    <a:pt x="13" y="353"/>
                    <a:pt x="2" y="396"/>
                    <a:pt x="0" y="440"/>
                  </a:cubicBezTo>
                  <a:cubicBezTo>
                    <a:pt x="0" y="442"/>
                    <a:pt x="4" y="442"/>
                    <a:pt x="4" y="4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124" name="Freeform 324">
              <a:extLst>
                <a:ext uri="{FF2B5EF4-FFF2-40B4-BE49-F238E27FC236}">
                  <a16:creationId xmlns:a16="http://schemas.microsoft.com/office/drawing/2014/main" id="{1F7B8774-A7EC-4AEC-B16C-57A9734162DC}"/>
                </a:ext>
              </a:extLst>
            </p:cNvPr>
            <p:cNvSpPr/>
            <p:nvPr/>
          </p:nvSpPr>
          <p:spPr bwMode="auto">
            <a:xfrm>
              <a:off x="8487602" y="667778"/>
              <a:ext cx="209475" cy="508234"/>
            </a:xfrm>
            <a:custGeom>
              <a:gdLst>
                <a:gd fmla="*/ 196 w 200" name="T0"/>
                <a:gd fmla="*/ 3 h 488" name="T1"/>
                <a:gd fmla="*/ 163 w 200" name="T2"/>
                <a:gd fmla="*/ 134 h 488" name="T3"/>
                <a:gd fmla="*/ 74 w 200" name="T4"/>
                <a:gd fmla="*/ 241 h 488" name="T5"/>
                <a:gd fmla="*/ 0 w 200" name="T6"/>
                <a:gd fmla="*/ 486 h 488" name="T7"/>
                <a:gd fmla="*/ 4 w 200" name="T8"/>
                <a:gd fmla="*/ 486 h 488" name="T9"/>
                <a:gd fmla="*/ 19 w 200" name="T10"/>
                <a:gd fmla="*/ 368 h 488" name="T11"/>
                <a:gd fmla="*/ 84 w 200" name="T12"/>
                <a:gd fmla="*/ 232 h 488" name="T13"/>
                <a:gd fmla="*/ 175 w 200" name="T14"/>
                <a:gd fmla="*/ 121 h 488" name="T15"/>
                <a:gd fmla="*/ 199 w 200" name="T16"/>
                <a:gd fmla="*/ 2 h 488" name="T17"/>
                <a:gd fmla="*/ 196 w 200" name="T18"/>
                <a:gd fmla="*/ 3 h 488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488" w="200">
                  <a:moveTo>
                    <a:pt x="196" y="3"/>
                  </a:moveTo>
                  <a:cubicBezTo>
                    <a:pt x="196" y="50"/>
                    <a:pt x="190" y="95"/>
                    <a:pt x="163" y="134"/>
                  </a:cubicBezTo>
                  <a:cubicBezTo>
                    <a:pt x="137" y="172"/>
                    <a:pt x="101" y="203"/>
                    <a:pt x="74" y="241"/>
                  </a:cubicBezTo>
                  <a:cubicBezTo>
                    <a:pt x="22" y="313"/>
                    <a:pt x="7" y="399"/>
                    <a:pt x="0" y="486"/>
                  </a:cubicBezTo>
                  <a:cubicBezTo>
                    <a:pt x="0" y="488"/>
                    <a:pt x="4" y="487"/>
                    <a:pt x="4" y="486"/>
                  </a:cubicBezTo>
                  <a:cubicBezTo>
                    <a:pt x="7" y="446"/>
                    <a:pt x="12" y="406"/>
                    <a:pt x="19" y="368"/>
                  </a:cubicBezTo>
                  <a:cubicBezTo>
                    <a:pt x="30" y="318"/>
                    <a:pt x="54" y="272"/>
                    <a:pt x="84" y="232"/>
                  </a:cubicBezTo>
                  <a:cubicBezTo>
                    <a:pt x="112" y="193"/>
                    <a:pt x="150" y="162"/>
                    <a:pt x="175" y="121"/>
                  </a:cubicBezTo>
                  <a:cubicBezTo>
                    <a:pt x="197" y="85"/>
                    <a:pt x="200" y="43"/>
                    <a:pt x="199" y="2"/>
                  </a:cubicBezTo>
                  <a:cubicBezTo>
                    <a:pt x="199" y="0"/>
                    <a:pt x="196" y="1"/>
                    <a:pt x="196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125" name="Freeform 325">
              <a:extLst>
                <a:ext uri="{FF2B5EF4-FFF2-40B4-BE49-F238E27FC236}">
                  <a16:creationId xmlns:a16="http://schemas.microsoft.com/office/drawing/2014/main" id="{DA117A99-E3D4-418D-9402-8FAFE6854557}"/>
                </a:ext>
              </a:extLst>
            </p:cNvPr>
            <p:cNvSpPr/>
            <p:nvPr/>
          </p:nvSpPr>
          <p:spPr bwMode="auto">
            <a:xfrm>
              <a:off x="8530527" y="695250"/>
              <a:ext cx="166550" cy="496215"/>
            </a:xfrm>
            <a:custGeom>
              <a:gdLst>
                <a:gd fmla="*/ 156 w 160" name="T0"/>
                <a:gd fmla="*/ 2 h 477" name="T1"/>
                <a:gd fmla="*/ 133 w 160" name="T2"/>
                <a:gd fmla="*/ 133 h 477" name="T3"/>
                <a:gd fmla="*/ 65 w 160" name="T4"/>
                <a:gd fmla="*/ 246 h 477" name="T5"/>
                <a:gd fmla="*/ 6 w 160" name="T6"/>
                <a:gd fmla="*/ 476 h 477" name="T7"/>
                <a:gd fmla="*/ 10 w 160" name="T8"/>
                <a:gd fmla="*/ 475 h 477" name="T9"/>
                <a:gd fmla="*/ 23 w 160" name="T10"/>
                <a:gd fmla="*/ 341 h 477" name="T11"/>
                <a:gd fmla="*/ 78 w 160" name="T12"/>
                <a:gd fmla="*/ 232 h 477" name="T13"/>
                <a:gd fmla="*/ 139 w 160" name="T14"/>
                <a:gd fmla="*/ 128 h 477" name="T15"/>
                <a:gd fmla="*/ 159 w 160" name="T16"/>
                <a:gd fmla="*/ 2 h 477" name="T17"/>
                <a:gd fmla="*/ 156 w 160" name="T18"/>
                <a:gd fmla="*/ 2 h 477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477" w="160">
                  <a:moveTo>
                    <a:pt x="156" y="2"/>
                  </a:moveTo>
                  <a:cubicBezTo>
                    <a:pt x="157" y="47"/>
                    <a:pt x="150" y="91"/>
                    <a:pt x="133" y="133"/>
                  </a:cubicBezTo>
                  <a:cubicBezTo>
                    <a:pt x="116" y="174"/>
                    <a:pt x="89" y="209"/>
                    <a:pt x="65" y="246"/>
                  </a:cubicBezTo>
                  <a:cubicBezTo>
                    <a:pt x="20" y="316"/>
                    <a:pt x="0" y="392"/>
                    <a:pt x="6" y="476"/>
                  </a:cubicBezTo>
                  <a:cubicBezTo>
                    <a:pt x="7" y="477"/>
                    <a:pt x="10" y="477"/>
                    <a:pt x="10" y="475"/>
                  </a:cubicBezTo>
                  <a:cubicBezTo>
                    <a:pt x="7" y="430"/>
                    <a:pt x="9" y="385"/>
                    <a:pt x="23" y="341"/>
                  </a:cubicBezTo>
                  <a:cubicBezTo>
                    <a:pt x="35" y="302"/>
                    <a:pt x="55" y="266"/>
                    <a:pt x="78" y="232"/>
                  </a:cubicBezTo>
                  <a:cubicBezTo>
                    <a:pt x="101" y="198"/>
                    <a:pt x="123" y="166"/>
                    <a:pt x="139" y="128"/>
                  </a:cubicBezTo>
                  <a:cubicBezTo>
                    <a:pt x="155" y="88"/>
                    <a:pt x="160" y="45"/>
                    <a:pt x="159" y="2"/>
                  </a:cubicBezTo>
                  <a:cubicBezTo>
                    <a:pt x="159" y="0"/>
                    <a:pt x="156" y="0"/>
                    <a:pt x="15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126" name="Freeform 326">
              <a:extLst>
                <a:ext uri="{FF2B5EF4-FFF2-40B4-BE49-F238E27FC236}">
                  <a16:creationId xmlns:a16="http://schemas.microsoft.com/office/drawing/2014/main" id="{9278E2C2-DA0F-4888-9815-F08388E14DFE}"/>
                </a:ext>
              </a:extLst>
            </p:cNvPr>
            <p:cNvSpPr/>
            <p:nvPr/>
          </p:nvSpPr>
          <p:spPr bwMode="auto">
            <a:xfrm>
              <a:off x="8559717" y="700402"/>
              <a:ext cx="139078" cy="473894"/>
            </a:xfrm>
            <a:custGeom>
              <a:gdLst>
                <a:gd fmla="*/ 129 w 133" name="T0"/>
                <a:gd fmla="*/ 1 h 456" name="T1"/>
                <a:gd fmla="*/ 77 w 133" name="T2"/>
                <a:gd fmla="*/ 234 h 456" name="T3"/>
                <a:gd fmla="*/ 5 w 133" name="T4"/>
                <a:gd fmla="*/ 455 h 456" name="T5"/>
                <a:gd fmla="*/ 9 w 133" name="T6"/>
                <a:gd fmla="*/ 454 h 456" name="T7"/>
                <a:gd fmla="*/ 83 w 133" name="T8"/>
                <a:gd fmla="*/ 228 h 456" name="T9"/>
                <a:gd fmla="*/ 133 w 133" name="T10"/>
                <a:gd fmla="*/ 0 h 456" name="T11"/>
                <a:gd fmla="*/ 129 w 133" name="T12"/>
                <a:gd fmla="*/ 1 h 45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56" w="133">
                  <a:moveTo>
                    <a:pt x="129" y="1"/>
                  </a:moveTo>
                  <a:cubicBezTo>
                    <a:pt x="129" y="81"/>
                    <a:pt x="115" y="163"/>
                    <a:pt x="77" y="234"/>
                  </a:cubicBezTo>
                  <a:cubicBezTo>
                    <a:pt x="40" y="304"/>
                    <a:pt x="0" y="374"/>
                    <a:pt x="5" y="455"/>
                  </a:cubicBezTo>
                  <a:cubicBezTo>
                    <a:pt x="5" y="456"/>
                    <a:pt x="9" y="455"/>
                    <a:pt x="9" y="454"/>
                  </a:cubicBezTo>
                  <a:cubicBezTo>
                    <a:pt x="3" y="371"/>
                    <a:pt x="45" y="299"/>
                    <a:pt x="83" y="228"/>
                  </a:cubicBezTo>
                  <a:cubicBezTo>
                    <a:pt x="121" y="160"/>
                    <a:pt x="132" y="77"/>
                    <a:pt x="133" y="0"/>
                  </a:cubicBezTo>
                  <a:cubicBezTo>
                    <a:pt x="133" y="0"/>
                    <a:pt x="129" y="0"/>
                    <a:pt x="12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127" name="Freeform 327">
              <a:extLst>
                <a:ext uri="{FF2B5EF4-FFF2-40B4-BE49-F238E27FC236}">
                  <a16:creationId xmlns:a16="http://schemas.microsoft.com/office/drawing/2014/main" id="{1D4C6B9D-86AE-4986-BFD7-CE408E69C473}"/>
                </a:ext>
              </a:extLst>
            </p:cNvPr>
            <p:cNvSpPr/>
            <p:nvPr/>
          </p:nvSpPr>
          <p:spPr bwMode="auto">
            <a:xfrm>
              <a:off x="8611227" y="727874"/>
              <a:ext cx="89284" cy="401779"/>
            </a:xfrm>
            <a:custGeom>
              <a:gdLst>
                <a:gd fmla="*/ 82 w 86" name="T0"/>
                <a:gd fmla="*/ 2 h 386" name="T1"/>
                <a:gd fmla="*/ 7 w 86" name="T2"/>
                <a:gd fmla="*/ 385 h 386" name="T3"/>
                <a:gd fmla="*/ 11 w 86" name="T4"/>
                <a:gd fmla="*/ 384 h 386" name="T5"/>
                <a:gd fmla="*/ 85 w 86" name="T6"/>
                <a:gd fmla="*/ 1 h 386" name="T7"/>
                <a:gd fmla="*/ 82 w 86" name="T8"/>
                <a:gd fmla="*/ 2 h 38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86" w="86">
                  <a:moveTo>
                    <a:pt x="82" y="2"/>
                  </a:moveTo>
                  <a:cubicBezTo>
                    <a:pt x="83" y="134"/>
                    <a:pt x="0" y="252"/>
                    <a:pt x="7" y="385"/>
                  </a:cubicBezTo>
                  <a:cubicBezTo>
                    <a:pt x="7" y="386"/>
                    <a:pt x="11" y="385"/>
                    <a:pt x="11" y="384"/>
                  </a:cubicBezTo>
                  <a:cubicBezTo>
                    <a:pt x="3" y="251"/>
                    <a:pt x="86" y="134"/>
                    <a:pt x="85" y="1"/>
                  </a:cubicBezTo>
                  <a:cubicBezTo>
                    <a:pt x="85" y="0"/>
                    <a:pt x="82" y="1"/>
                    <a:pt x="8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128" name="Freeform 328">
              <a:extLst>
                <a:ext uri="{FF2B5EF4-FFF2-40B4-BE49-F238E27FC236}">
                  <a16:creationId xmlns:a16="http://schemas.microsoft.com/office/drawing/2014/main" id="{F7275CBA-D29C-4636-838E-FC97D3331FF8}"/>
                </a:ext>
              </a:extLst>
            </p:cNvPr>
            <p:cNvSpPr/>
            <p:nvPr/>
          </p:nvSpPr>
          <p:spPr bwMode="auto">
            <a:xfrm>
              <a:off x="8667887" y="710704"/>
              <a:ext cx="32624" cy="374307"/>
            </a:xfrm>
            <a:custGeom>
              <a:gdLst>
                <a:gd fmla="*/ 26 w 31" name="T0"/>
                <a:gd fmla="*/ 2 h 360" name="T1"/>
                <a:gd fmla="*/ 0 w 31" name="T2"/>
                <a:gd fmla="*/ 360 h 360" name="T3"/>
                <a:gd fmla="*/ 3 w 31" name="T4"/>
                <a:gd fmla="*/ 359 h 360" name="T5"/>
                <a:gd fmla="*/ 30 w 31" name="T6"/>
                <a:gd fmla="*/ 1 h 360" name="T7"/>
                <a:gd fmla="*/ 26 w 31" name="T8"/>
                <a:gd fmla="*/ 2 h 36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60" w="31">
                  <a:moveTo>
                    <a:pt x="26" y="2"/>
                  </a:moveTo>
                  <a:cubicBezTo>
                    <a:pt x="28" y="122"/>
                    <a:pt x="0" y="240"/>
                    <a:pt x="0" y="360"/>
                  </a:cubicBezTo>
                  <a:cubicBezTo>
                    <a:pt x="0" y="360"/>
                    <a:pt x="3" y="360"/>
                    <a:pt x="3" y="359"/>
                  </a:cubicBezTo>
                  <a:cubicBezTo>
                    <a:pt x="4" y="239"/>
                    <a:pt x="31" y="121"/>
                    <a:pt x="30" y="1"/>
                  </a:cubicBezTo>
                  <a:cubicBezTo>
                    <a:pt x="30" y="0"/>
                    <a:pt x="26" y="1"/>
                    <a:pt x="2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129" name="Freeform 329">
              <a:extLst>
                <a:ext uri="{FF2B5EF4-FFF2-40B4-BE49-F238E27FC236}">
                  <a16:creationId xmlns:a16="http://schemas.microsoft.com/office/drawing/2014/main" id="{EED51F02-8B7F-4C2D-96D1-5A6998698D2E}"/>
                </a:ext>
              </a:extLst>
            </p:cNvPr>
            <p:cNvSpPr/>
            <p:nvPr/>
          </p:nvSpPr>
          <p:spPr bwMode="auto">
            <a:xfrm>
              <a:off x="8691926" y="688382"/>
              <a:ext cx="13736" cy="365723"/>
            </a:xfrm>
            <a:custGeom>
              <a:gdLst>
                <a:gd fmla="*/ 4 w 14" name="T0"/>
                <a:gd fmla="*/ 2 h 352" name="T1"/>
                <a:gd fmla="*/ 9 w 14" name="T2"/>
                <a:gd fmla="*/ 170 h 352" name="T3"/>
                <a:gd fmla="*/ 5 w 14" name="T4"/>
                <a:gd fmla="*/ 350 h 352" name="T5"/>
                <a:gd fmla="*/ 8 w 14" name="T6"/>
                <a:gd fmla="*/ 349 h 352" name="T7"/>
                <a:gd fmla="*/ 13 w 14" name="T8"/>
                <a:gd fmla="*/ 169 h 352" name="T9"/>
                <a:gd fmla="*/ 8 w 14" name="T10"/>
                <a:gd fmla="*/ 2 h 352" name="T11"/>
                <a:gd fmla="*/ 4 w 14" name="T12"/>
                <a:gd fmla="*/ 2 h 35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52" w="14">
                  <a:moveTo>
                    <a:pt x="4" y="2"/>
                  </a:moveTo>
                  <a:cubicBezTo>
                    <a:pt x="2" y="58"/>
                    <a:pt x="10" y="114"/>
                    <a:pt x="9" y="170"/>
                  </a:cubicBezTo>
                  <a:cubicBezTo>
                    <a:pt x="9" y="230"/>
                    <a:pt x="0" y="290"/>
                    <a:pt x="5" y="350"/>
                  </a:cubicBezTo>
                  <a:cubicBezTo>
                    <a:pt x="5" y="352"/>
                    <a:pt x="8" y="351"/>
                    <a:pt x="8" y="349"/>
                  </a:cubicBezTo>
                  <a:cubicBezTo>
                    <a:pt x="4" y="289"/>
                    <a:pt x="12" y="229"/>
                    <a:pt x="13" y="169"/>
                  </a:cubicBezTo>
                  <a:cubicBezTo>
                    <a:pt x="14" y="113"/>
                    <a:pt x="6" y="58"/>
                    <a:pt x="8" y="2"/>
                  </a:cubicBezTo>
                  <a:cubicBezTo>
                    <a:pt x="8" y="0"/>
                    <a:pt x="4" y="0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130" name="Freeform 330">
              <a:extLst>
                <a:ext uri="{FF2B5EF4-FFF2-40B4-BE49-F238E27FC236}">
                  <a16:creationId xmlns:a16="http://schemas.microsoft.com/office/drawing/2014/main" id="{DBA519FF-FB2E-4E09-AA79-290402ADD381}"/>
                </a:ext>
              </a:extLst>
            </p:cNvPr>
            <p:cNvSpPr/>
            <p:nvPr/>
          </p:nvSpPr>
          <p:spPr bwMode="auto">
            <a:xfrm>
              <a:off x="8697077" y="705552"/>
              <a:ext cx="51510" cy="329665"/>
            </a:xfrm>
            <a:custGeom>
              <a:gdLst>
                <a:gd fmla="*/ 0 w 50" name="T0"/>
                <a:gd fmla="*/ 2 h 317" name="T1"/>
                <a:gd fmla="*/ 24 w 50" name="T2"/>
                <a:gd fmla="*/ 316 h 317" name="T3"/>
                <a:gd fmla="*/ 27 w 50" name="T4"/>
                <a:gd fmla="*/ 316 h 317" name="T5"/>
                <a:gd fmla="*/ 4 w 50" name="T6"/>
                <a:gd fmla="*/ 1 h 317" name="T7"/>
                <a:gd fmla="*/ 0 w 50" name="T8"/>
                <a:gd fmla="*/ 2 h 31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17" w="50">
                  <a:moveTo>
                    <a:pt x="0" y="2"/>
                  </a:moveTo>
                  <a:cubicBezTo>
                    <a:pt x="10" y="105"/>
                    <a:pt x="47" y="213"/>
                    <a:pt x="24" y="316"/>
                  </a:cubicBezTo>
                  <a:cubicBezTo>
                    <a:pt x="23" y="317"/>
                    <a:pt x="27" y="317"/>
                    <a:pt x="27" y="316"/>
                  </a:cubicBezTo>
                  <a:cubicBezTo>
                    <a:pt x="50" y="213"/>
                    <a:pt x="14" y="104"/>
                    <a:pt x="4" y="1"/>
                  </a:cubicBezTo>
                  <a:cubicBezTo>
                    <a:pt x="4" y="0"/>
                    <a:pt x="0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131" name="Freeform 331">
              <a:extLst>
                <a:ext uri="{FF2B5EF4-FFF2-40B4-BE49-F238E27FC236}">
                  <a16:creationId xmlns:a16="http://schemas.microsoft.com/office/drawing/2014/main" id="{0B876842-F474-4A34-AFEA-C19A66AF8067}"/>
                </a:ext>
              </a:extLst>
            </p:cNvPr>
            <p:cNvSpPr/>
            <p:nvPr/>
          </p:nvSpPr>
          <p:spPr bwMode="auto">
            <a:xfrm>
              <a:off x="8688492" y="683232"/>
              <a:ext cx="82416" cy="396629"/>
            </a:xfrm>
            <a:custGeom>
              <a:gdLst>
                <a:gd fmla="*/ 6 w 79" name="T0"/>
                <a:gd fmla="*/ 1 h 382" name="T1"/>
                <a:gd fmla="*/ 15 w 79" name="T2"/>
                <a:gd fmla="*/ 63 h 382" name="T3"/>
                <a:gd fmla="*/ 49 w 79" name="T4"/>
                <a:gd fmla="*/ 145 h 382" name="T5"/>
                <a:gd fmla="*/ 67 w 79" name="T6"/>
                <a:gd fmla="*/ 245 h 382" name="T7"/>
                <a:gd fmla="*/ 75 w 79" name="T8"/>
                <a:gd fmla="*/ 381 h 382" name="T9"/>
                <a:gd fmla="*/ 79 w 79" name="T10"/>
                <a:gd fmla="*/ 380 h 382" name="T11"/>
                <a:gd fmla="*/ 72 w 79" name="T12"/>
                <a:gd fmla="*/ 251 h 382" name="T13"/>
                <a:gd fmla="*/ 54 w 79" name="T14"/>
                <a:gd fmla="*/ 148 h 382" name="T15"/>
                <a:gd fmla="*/ 22 w 79" name="T16"/>
                <a:gd fmla="*/ 72 h 382" name="T17"/>
                <a:gd fmla="*/ 10 w 79" name="T18"/>
                <a:gd fmla="*/ 1 h 382" name="T19"/>
                <a:gd fmla="*/ 6 w 79" name="T20"/>
                <a:gd fmla="*/ 1 h 382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382" w="79">
                  <a:moveTo>
                    <a:pt x="6" y="1"/>
                  </a:moveTo>
                  <a:cubicBezTo>
                    <a:pt x="0" y="22"/>
                    <a:pt x="8" y="44"/>
                    <a:pt x="15" y="63"/>
                  </a:cubicBezTo>
                  <a:cubicBezTo>
                    <a:pt x="25" y="91"/>
                    <a:pt x="38" y="118"/>
                    <a:pt x="49" y="145"/>
                  </a:cubicBezTo>
                  <a:cubicBezTo>
                    <a:pt x="61" y="177"/>
                    <a:pt x="64" y="211"/>
                    <a:pt x="67" y="245"/>
                  </a:cubicBezTo>
                  <a:cubicBezTo>
                    <a:pt x="73" y="290"/>
                    <a:pt x="74" y="336"/>
                    <a:pt x="75" y="381"/>
                  </a:cubicBezTo>
                  <a:cubicBezTo>
                    <a:pt x="75" y="382"/>
                    <a:pt x="79" y="381"/>
                    <a:pt x="79" y="380"/>
                  </a:cubicBezTo>
                  <a:cubicBezTo>
                    <a:pt x="78" y="337"/>
                    <a:pt x="76" y="294"/>
                    <a:pt x="72" y="251"/>
                  </a:cubicBezTo>
                  <a:cubicBezTo>
                    <a:pt x="68" y="217"/>
                    <a:pt x="65" y="181"/>
                    <a:pt x="54" y="148"/>
                  </a:cubicBezTo>
                  <a:cubicBezTo>
                    <a:pt x="44" y="122"/>
                    <a:pt x="32" y="97"/>
                    <a:pt x="22" y="72"/>
                  </a:cubicBezTo>
                  <a:cubicBezTo>
                    <a:pt x="14" y="50"/>
                    <a:pt x="3" y="23"/>
                    <a:pt x="10" y="1"/>
                  </a:cubicBezTo>
                  <a:cubicBezTo>
                    <a:pt x="10" y="0"/>
                    <a:pt x="6" y="0"/>
                    <a:pt x="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132" name="Freeform 332">
              <a:extLst>
                <a:ext uri="{FF2B5EF4-FFF2-40B4-BE49-F238E27FC236}">
                  <a16:creationId xmlns:a16="http://schemas.microsoft.com/office/drawing/2014/main" id="{1057CCDB-0DC8-4770-8846-B39C0FBF960F}"/>
                </a:ext>
              </a:extLst>
            </p:cNvPr>
            <p:cNvSpPr/>
            <p:nvPr/>
          </p:nvSpPr>
          <p:spPr bwMode="auto">
            <a:xfrm>
              <a:off x="8693643" y="705552"/>
              <a:ext cx="127058" cy="401779"/>
            </a:xfrm>
            <a:custGeom>
              <a:gdLst>
                <a:gd fmla="*/ 1 w 122" name="T0"/>
                <a:gd fmla="*/ 2 h 386" name="T1"/>
                <a:gd fmla="*/ 39 w 122" name="T2"/>
                <a:gd fmla="*/ 86 h 386" name="T3"/>
                <a:gd fmla="*/ 90 w 122" name="T4"/>
                <a:gd fmla="*/ 185 h 386" name="T5"/>
                <a:gd fmla="*/ 112 w 122" name="T6"/>
                <a:gd fmla="*/ 385 h 386" name="T7"/>
                <a:gd fmla="*/ 115 w 122" name="T8"/>
                <a:gd fmla="*/ 384 h 386" name="T9"/>
                <a:gd fmla="*/ 96 w 122" name="T10"/>
                <a:gd fmla="*/ 191 h 386" name="T11"/>
                <a:gd fmla="*/ 52 w 122" name="T12"/>
                <a:gd fmla="*/ 101 h 386" name="T13"/>
                <a:gd fmla="*/ 4 w 122" name="T14"/>
                <a:gd fmla="*/ 1 h 386" name="T15"/>
                <a:gd fmla="*/ 1 w 122" name="T16"/>
                <a:gd fmla="*/ 2 h 386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86" w="122">
                  <a:moveTo>
                    <a:pt x="1" y="2"/>
                  </a:moveTo>
                  <a:cubicBezTo>
                    <a:pt x="12" y="31"/>
                    <a:pt x="23" y="59"/>
                    <a:pt x="39" y="86"/>
                  </a:cubicBezTo>
                  <a:cubicBezTo>
                    <a:pt x="59" y="118"/>
                    <a:pt x="78" y="149"/>
                    <a:pt x="90" y="185"/>
                  </a:cubicBezTo>
                  <a:cubicBezTo>
                    <a:pt x="112" y="248"/>
                    <a:pt x="118" y="318"/>
                    <a:pt x="112" y="385"/>
                  </a:cubicBezTo>
                  <a:cubicBezTo>
                    <a:pt x="111" y="386"/>
                    <a:pt x="115" y="386"/>
                    <a:pt x="115" y="384"/>
                  </a:cubicBezTo>
                  <a:cubicBezTo>
                    <a:pt x="122" y="319"/>
                    <a:pt x="115" y="253"/>
                    <a:pt x="96" y="191"/>
                  </a:cubicBezTo>
                  <a:cubicBezTo>
                    <a:pt x="86" y="158"/>
                    <a:pt x="71" y="129"/>
                    <a:pt x="52" y="101"/>
                  </a:cubicBezTo>
                  <a:cubicBezTo>
                    <a:pt x="32" y="69"/>
                    <a:pt x="18" y="36"/>
                    <a:pt x="4" y="1"/>
                  </a:cubicBezTo>
                  <a:cubicBezTo>
                    <a:pt x="4" y="0"/>
                    <a:pt x="0" y="1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133" name="Freeform 333">
              <a:extLst>
                <a:ext uri="{FF2B5EF4-FFF2-40B4-BE49-F238E27FC236}">
                  <a16:creationId xmlns:a16="http://schemas.microsoft.com/office/drawing/2014/main" id="{356B7531-282C-4D46-9134-8B66077922DD}"/>
                </a:ext>
              </a:extLst>
            </p:cNvPr>
            <p:cNvSpPr/>
            <p:nvPr/>
          </p:nvSpPr>
          <p:spPr bwMode="auto">
            <a:xfrm>
              <a:off x="8697077" y="695250"/>
              <a:ext cx="164833" cy="441271"/>
            </a:xfrm>
            <a:custGeom>
              <a:gdLst>
                <a:gd fmla="*/ 0 w 157" name="T0"/>
                <a:gd fmla="*/ 2 h 425" name="T1"/>
                <a:gd fmla="*/ 32 w 157" name="T2"/>
                <a:gd fmla="*/ 73 h 425" name="T3"/>
                <a:gd fmla="*/ 95 w 157" name="T4"/>
                <a:gd fmla="*/ 166 h 425" name="T5"/>
                <a:gd fmla="*/ 142 w 157" name="T6"/>
                <a:gd fmla="*/ 264 h 425" name="T7"/>
                <a:gd fmla="*/ 152 w 157" name="T8"/>
                <a:gd fmla="*/ 423 h 425" name="T9"/>
                <a:gd fmla="*/ 155 w 157" name="T10"/>
                <a:gd fmla="*/ 423 h 425" name="T11"/>
                <a:gd fmla="*/ 149 w 157" name="T12"/>
                <a:gd fmla="*/ 277 h 425" name="T13"/>
                <a:gd fmla="*/ 110 w 157" name="T14"/>
                <a:gd fmla="*/ 181 h 425" name="T15"/>
                <a:gd fmla="*/ 46 w 157" name="T16"/>
                <a:gd fmla="*/ 88 h 425" name="T17"/>
                <a:gd fmla="*/ 4 w 157" name="T18"/>
                <a:gd fmla="*/ 1 h 425" name="T19"/>
                <a:gd fmla="*/ 0 w 157" name="T20"/>
                <a:gd fmla="*/ 2 h 425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425" w="157">
                  <a:moveTo>
                    <a:pt x="0" y="2"/>
                  </a:moveTo>
                  <a:cubicBezTo>
                    <a:pt x="3" y="28"/>
                    <a:pt x="18" y="52"/>
                    <a:pt x="32" y="73"/>
                  </a:cubicBezTo>
                  <a:cubicBezTo>
                    <a:pt x="52" y="105"/>
                    <a:pt x="74" y="135"/>
                    <a:pt x="95" y="166"/>
                  </a:cubicBezTo>
                  <a:cubicBezTo>
                    <a:pt x="116" y="197"/>
                    <a:pt x="134" y="228"/>
                    <a:pt x="142" y="264"/>
                  </a:cubicBezTo>
                  <a:cubicBezTo>
                    <a:pt x="155" y="316"/>
                    <a:pt x="154" y="370"/>
                    <a:pt x="152" y="423"/>
                  </a:cubicBezTo>
                  <a:cubicBezTo>
                    <a:pt x="152" y="425"/>
                    <a:pt x="155" y="424"/>
                    <a:pt x="155" y="423"/>
                  </a:cubicBezTo>
                  <a:cubicBezTo>
                    <a:pt x="157" y="374"/>
                    <a:pt x="157" y="325"/>
                    <a:pt x="149" y="277"/>
                  </a:cubicBezTo>
                  <a:cubicBezTo>
                    <a:pt x="142" y="241"/>
                    <a:pt x="129" y="212"/>
                    <a:pt x="110" y="181"/>
                  </a:cubicBezTo>
                  <a:cubicBezTo>
                    <a:pt x="89" y="150"/>
                    <a:pt x="67" y="119"/>
                    <a:pt x="46" y="88"/>
                  </a:cubicBezTo>
                  <a:cubicBezTo>
                    <a:pt x="28" y="62"/>
                    <a:pt x="7" y="33"/>
                    <a:pt x="4" y="1"/>
                  </a:cubicBezTo>
                  <a:cubicBezTo>
                    <a:pt x="4" y="0"/>
                    <a:pt x="0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134" name="Freeform 334">
              <a:extLst>
                <a:ext uri="{FF2B5EF4-FFF2-40B4-BE49-F238E27FC236}">
                  <a16:creationId xmlns:a16="http://schemas.microsoft.com/office/drawing/2014/main" id="{8003504A-2797-40A5-9130-3E34A4020B3E}"/>
                </a:ext>
              </a:extLst>
            </p:cNvPr>
            <p:cNvSpPr/>
            <p:nvPr/>
          </p:nvSpPr>
          <p:spPr bwMode="auto">
            <a:xfrm>
              <a:off x="8697077" y="705552"/>
              <a:ext cx="195739" cy="442988"/>
            </a:xfrm>
            <a:custGeom>
              <a:gdLst>
                <a:gd fmla="*/ 0 w 187" name="T0"/>
                <a:gd fmla="*/ 2 h 425" name="T1"/>
                <a:gd fmla="*/ 130 w 187" name="T2"/>
                <a:gd fmla="*/ 174 h 425" name="T3"/>
                <a:gd fmla="*/ 174 w 187" name="T4"/>
                <a:gd fmla="*/ 273 h 425" name="T5"/>
                <a:gd fmla="*/ 182 w 187" name="T6"/>
                <a:gd fmla="*/ 424 h 425" name="T7"/>
                <a:gd fmla="*/ 186 w 187" name="T8"/>
                <a:gd fmla="*/ 423 h 425" name="T9"/>
                <a:gd fmla="*/ 179 w 187" name="T10"/>
                <a:gd fmla="*/ 279 h 425" name="T11"/>
                <a:gd fmla="*/ 139 w 187" name="T12"/>
                <a:gd fmla="*/ 181 h 425" name="T13"/>
                <a:gd fmla="*/ 4 w 187" name="T14"/>
                <a:gd fmla="*/ 1 h 425" name="T15"/>
                <a:gd fmla="*/ 0 w 187" name="T16"/>
                <a:gd fmla="*/ 2 h 425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425" w="187">
                  <a:moveTo>
                    <a:pt x="0" y="2"/>
                  </a:moveTo>
                  <a:cubicBezTo>
                    <a:pt x="33" y="66"/>
                    <a:pt x="87" y="117"/>
                    <a:pt x="130" y="174"/>
                  </a:cubicBezTo>
                  <a:cubicBezTo>
                    <a:pt x="153" y="205"/>
                    <a:pt x="166" y="235"/>
                    <a:pt x="174" y="273"/>
                  </a:cubicBezTo>
                  <a:cubicBezTo>
                    <a:pt x="184" y="322"/>
                    <a:pt x="182" y="374"/>
                    <a:pt x="182" y="424"/>
                  </a:cubicBezTo>
                  <a:cubicBezTo>
                    <a:pt x="182" y="425"/>
                    <a:pt x="186" y="424"/>
                    <a:pt x="186" y="423"/>
                  </a:cubicBezTo>
                  <a:cubicBezTo>
                    <a:pt x="185" y="375"/>
                    <a:pt x="187" y="327"/>
                    <a:pt x="179" y="279"/>
                  </a:cubicBezTo>
                  <a:cubicBezTo>
                    <a:pt x="173" y="242"/>
                    <a:pt x="160" y="211"/>
                    <a:pt x="139" y="181"/>
                  </a:cubicBezTo>
                  <a:cubicBezTo>
                    <a:pt x="96" y="120"/>
                    <a:pt x="38" y="68"/>
                    <a:pt x="4" y="1"/>
                  </a:cubicBezTo>
                  <a:cubicBezTo>
                    <a:pt x="3" y="0"/>
                    <a:pt x="0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135" name="Freeform 335">
              <a:extLst>
                <a:ext uri="{FF2B5EF4-FFF2-40B4-BE49-F238E27FC236}">
                  <a16:creationId xmlns:a16="http://schemas.microsoft.com/office/drawing/2014/main" id="{E74BF09F-9189-4210-8941-7B269A942522}"/>
                </a:ext>
              </a:extLst>
            </p:cNvPr>
            <p:cNvSpPr/>
            <p:nvPr/>
          </p:nvSpPr>
          <p:spPr bwMode="auto">
            <a:xfrm>
              <a:off x="8729700" y="757063"/>
              <a:ext cx="214626" cy="417233"/>
            </a:xfrm>
            <a:custGeom>
              <a:gdLst>
                <a:gd fmla="*/ 1 w 205" name="T0"/>
                <a:gd fmla="*/ 2 h 401" name="T1"/>
                <a:gd fmla="*/ 170 w 205" name="T2"/>
                <a:gd fmla="*/ 204 h 401" name="T3"/>
                <a:gd fmla="*/ 193 w 205" name="T4"/>
                <a:gd fmla="*/ 400 h 401" name="T5"/>
                <a:gd fmla="*/ 197 w 205" name="T6"/>
                <a:gd fmla="*/ 400 h 401" name="T7"/>
                <a:gd fmla="*/ 174 w 205" name="T8"/>
                <a:gd fmla="*/ 203 h 401" name="T9"/>
                <a:gd fmla="*/ 4 w 205" name="T10"/>
                <a:gd fmla="*/ 1 h 401" name="T11"/>
                <a:gd fmla="*/ 1 w 205" name="T12"/>
                <a:gd fmla="*/ 2 h 40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01" w="205">
                  <a:moveTo>
                    <a:pt x="1" y="2"/>
                  </a:moveTo>
                  <a:cubicBezTo>
                    <a:pt x="66" y="61"/>
                    <a:pt x="132" y="124"/>
                    <a:pt x="170" y="204"/>
                  </a:cubicBezTo>
                  <a:cubicBezTo>
                    <a:pt x="199" y="266"/>
                    <a:pt x="201" y="334"/>
                    <a:pt x="193" y="400"/>
                  </a:cubicBezTo>
                  <a:cubicBezTo>
                    <a:pt x="193" y="401"/>
                    <a:pt x="197" y="401"/>
                    <a:pt x="197" y="400"/>
                  </a:cubicBezTo>
                  <a:cubicBezTo>
                    <a:pt x="205" y="332"/>
                    <a:pt x="202" y="266"/>
                    <a:pt x="174" y="203"/>
                  </a:cubicBezTo>
                  <a:cubicBezTo>
                    <a:pt x="137" y="123"/>
                    <a:pt x="68" y="59"/>
                    <a:pt x="4" y="1"/>
                  </a:cubicBezTo>
                  <a:cubicBezTo>
                    <a:pt x="3" y="0"/>
                    <a:pt x="0" y="1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136" name="Freeform 336">
              <a:extLst>
                <a:ext uri="{FF2B5EF4-FFF2-40B4-BE49-F238E27FC236}">
                  <a16:creationId xmlns:a16="http://schemas.microsoft.com/office/drawing/2014/main" id="{FCD62BF5-498A-4BCE-A3DE-7989B40AD236}"/>
                </a:ext>
              </a:extLst>
            </p:cNvPr>
            <p:cNvSpPr/>
            <p:nvPr/>
          </p:nvSpPr>
          <p:spPr bwMode="auto">
            <a:xfrm>
              <a:off x="8334788" y="638590"/>
              <a:ext cx="243815" cy="230079"/>
            </a:xfrm>
            <a:custGeom>
              <a:gdLst>
                <a:gd fmla="*/ 5 w 232" name="T0"/>
                <a:gd fmla="*/ 219 h 222" name="T1"/>
                <a:gd fmla="*/ 50 w 232" name="T2"/>
                <a:gd fmla="*/ 2 h 222" name="T3"/>
                <a:gd fmla="*/ 45 w 232" name="T4"/>
                <a:gd fmla="*/ 3 h 222" name="T5"/>
                <a:gd fmla="*/ 227 w 232" name="T6"/>
                <a:gd fmla="*/ 194 h 222" name="T7"/>
                <a:gd fmla="*/ 232 w 232" name="T8"/>
                <a:gd fmla="*/ 193 h 222" name="T9"/>
                <a:gd fmla="*/ 49 w 232" name="T10"/>
                <a:gd fmla="*/ 1 h 222" name="T11"/>
                <a:gd fmla="*/ 45 w 232" name="T12"/>
                <a:gd fmla="*/ 3 h 222" name="T13"/>
                <a:gd fmla="*/ 0 w 232" name="T14"/>
                <a:gd fmla="*/ 219 h 222" name="T15"/>
                <a:gd fmla="*/ 5 w 232" name="T16"/>
                <a:gd fmla="*/ 219 h 222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21" w="231">
                  <a:moveTo>
                    <a:pt x="5" y="219"/>
                  </a:moveTo>
                  <a:cubicBezTo>
                    <a:pt x="10" y="145"/>
                    <a:pt x="44" y="76"/>
                    <a:pt x="50" y="2"/>
                  </a:cubicBezTo>
                  <a:cubicBezTo>
                    <a:pt x="48" y="3"/>
                    <a:pt x="47" y="3"/>
                    <a:pt x="45" y="3"/>
                  </a:cubicBezTo>
                  <a:cubicBezTo>
                    <a:pt x="90" y="84"/>
                    <a:pt x="199" y="100"/>
                    <a:pt x="227" y="194"/>
                  </a:cubicBezTo>
                  <a:cubicBezTo>
                    <a:pt x="228" y="196"/>
                    <a:pt x="232" y="195"/>
                    <a:pt x="232" y="193"/>
                  </a:cubicBezTo>
                  <a:cubicBezTo>
                    <a:pt x="204" y="99"/>
                    <a:pt x="94" y="83"/>
                    <a:pt x="49" y="1"/>
                  </a:cubicBezTo>
                  <a:cubicBezTo>
                    <a:pt x="49" y="0"/>
                    <a:pt x="45" y="1"/>
                    <a:pt x="45" y="3"/>
                  </a:cubicBezTo>
                  <a:cubicBezTo>
                    <a:pt x="40" y="77"/>
                    <a:pt x="5" y="145"/>
                    <a:pt x="0" y="219"/>
                  </a:cubicBezTo>
                  <a:cubicBezTo>
                    <a:pt x="0" y="222"/>
                    <a:pt x="5" y="221"/>
                    <a:pt x="5" y="2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137" name="Freeform 337">
              <a:extLst>
                <a:ext uri="{FF2B5EF4-FFF2-40B4-BE49-F238E27FC236}">
                  <a16:creationId xmlns:a16="http://schemas.microsoft.com/office/drawing/2014/main" id="{5DE93541-EC03-47D2-BC63-D75CCFCB8111}"/>
                </a:ext>
              </a:extLst>
            </p:cNvPr>
            <p:cNvSpPr/>
            <p:nvPr/>
          </p:nvSpPr>
          <p:spPr bwMode="auto">
            <a:xfrm>
              <a:off x="8357110" y="652326"/>
              <a:ext cx="34340" cy="248966"/>
            </a:xfrm>
            <a:custGeom>
              <a:gdLst>
                <a:gd fmla="*/ 17 w 32" name="T0"/>
                <a:gd fmla="*/ 236 h 239" name="T1"/>
                <a:gd fmla="*/ 18 w 32" name="T2"/>
                <a:gd fmla="*/ 115 h 239" name="T3"/>
                <a:gd fmla="*/ 30 w 32" name="T4"/>
                <a:gd fmla="*/ 2 h 239" name="T5"/>
                <a:gd fmla="*/ 25 w 32" name="T6"/>
                <a:gd fmla="*/ 3 h 239" name="T7"/>
                <a:gd fmla="*/ 13 w 32" name="T8"/>
                <a:gd fmla="*/ 120 h 239" name="T9"/>
                <a:gd fmla="*/ 12 w 32" name="T10"/>
                <a:gd fmla="*/ 237 h 239" name="T11"/>
                <a:gd fmla="*/ 17 w 32" name="T12"/>
                <a:gd fmla="*/ 236 h 239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39" w="32">
                  <a:moveTo>
                    <a:pt x="17" y="236"/>
                  </a:moveTo>
                  <a:cubicBezTo>
                    <a:pt x="4" y="198"/>
                    <a:pt x="13" y="153"/>
                    <a:pt x="18" y="115"/>
                  </a:cubicBezTo>
                  <a:cubicBezTo>
                    <a:pt x="23" y="78"/>
                    <a:pt x="32" y="39"/>
                    <a:pt x="30" y="2"/>
                  </a:cubicBezTo>
                  <a:cubicBezTo>
                    <a:pt x="30" y="0"/>
                    <a:pt x="25" y="1"/>
                    <a:pt x="25" y="3"/>
                  </a:cubicBezTo>
                  <a:cubicBezTo>
                    <a:pt x="28" y="42"/>
                    <a:pt x="18" y="82"/>
                    <a:pt x="13" y="120"/>
                  </a:cubicBezTo>
                  <a:cubicBezTo>
                    <a:pt x="8" y="157"/>
                    <a:pt x="0" y="201"/>
                    <a:pt x="12" y="237"/>
                  </a:cubicBezTo>
                  <a:cubicBezTo>
                    <a:pt x="13" y="239"/>
                    <a:pt x="18" y="237"/>
                    <a:pt x="17" y="2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138" name="Freeform 338">
              <a:extLst>
                <a:ext uri="{FF2B5EF4-FFF2-40B4-BE49-F238E27FC236}">
                  <a16:creationId xmlns:a16="http://schemas.microsoft.com/office/drawing/2014/main" id="{33739DCD-0D00-40B4-82D6-ACC121AC50AB}"/>
                </a:ext>
              </a:extLst>
            </p:cNvPr>
            <p:cNvSpPr/>
            <p:nvPr/>
          </p:nvSpPr>
          <p:spPr bwMode="auto">
            <a:xfrm>
              <a:off x="8381148" y="642024"/>
              <a:ext cx="84134" cy="334817"/>
            </a:xfrm>
            <a:custGeom>
              <a:gdLst>
                <a:gd fmla="*/ 0 w 80" name="T0"/>
                <a:gd fmla="*/ 4 h 323" name="T1"/>
                <a:gd fmla="*/ 15 w 80" name="T2"/>
                <a:gd fmla="*/ 63 h 323" name="T3"/>
                <a:gd fmla="*/ 23 w 80" name="T4"/>
                <a:gd fmla="*/ 156 h 323" name="T5"/>
                <a:gd fmla="*/ 74 w 80" name="T6"/>
                <a:gd fmla="*/ 321 h 323" name="T7"/>
                <a:gd fmla="*/ 79 w 80" name="T8"/>
                <a:gd fmla="*/ 319 h 323" name="T9"/>
                <a:gd fmla="*/ 27 w 80" name="T10"/>
                <a:gd fmla="*/ 148 h 323" name="T11"/>
                <a:gd fmla="*/ 20 w 80" name="T12"/>
                <a:gd fmla="*/ 62 h 323" name="T13"/>
                <a:gd fmla="*/ 5 w 80" name="T14"/>
                <a:gd fmla="*/ 3 h 323" name="T15"/>
                <a:gd fmla="*/ 0 w 80" name="T16"/>
                <a:gd fmla="*/ 4 h 32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23" w="80">
                  <a:moveTo>
                    <a:pt x="0" y="4"/>
                  </a:moveTo>
                  <a:cubicBezTo>
                    <a:pt x="4" y="24"/>
                    <a:pt x="12" y="43"/>
                    <a:pt x="15" y="63"/>
                  </a:cubicBezTo>
                  <a:cubicBezTo>
                    <a:pt x="19" y="94"/>
                    <a:pt x="19" y="125"/>
                    <a:pt x="23" y="156"/>
                  </a:cubicBezTo>
                  <a:cubicBezTo>
                    <a:pt x="31" y="214"/>
                    <a:pt x="48" y="269"/>
                    <a:pt x="74" y="321"/>
                  </a:cubicBezTo>
                  <a:cubicBezTo>
                    <a:pt x="75" y="323"/>
                    <a:pt x="80" y="321"/>
                    <a:pt x="79" y="319"/>
                  </a:cubicBezTo>
                  <a:cubicBezTo>
                    <a:pt x="52" y="265"/>
                    <a:pt x="36" y="208"/>
                    <a:pt x="27" y="148"/>
                  </a:cubicBezTo>
                  <a:cubicBezTo>
                    <a:pt x="23" y="119"/>
                    <a:pt x="23" y="91"/>
                    <a:pt x="20" y="62"/>
                  </a:cubicBezTo>
                  <a:cubicBezTo>
                    <a:pt x="17" y="41"/>
                    <a:pt x="8" y="23"/>
                    <a:pt x="5" y="3"/>
                  </a:cubicBezTo>
                  <a:cubicBezTo>
                    <a:pt x="5" y="0"/>
                    <a:pt x="0" y="2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139" name="Freeform 339">
              <a:extLst>
                <a:ext uri="{FF2B5EF4-FFF2-40B4-BE49-F238E27FC236}">
                  <a16:creationId xmlns:a16="http://schemas.microsoft.com/office/drawing/2014/main" id="{185BEA68-C47F-4199-8659-C16AA601023A}"/>
                </a:ext>
              </a:extLst>
            </p:cNvPr>
            <p:cNvSpPr/>
            <p:nvPr/>
          </p:nvSpPr>
          <p:spPr bwMode="auto">
            <a:xfrm>
              <a:off x="8386298" y="648892"/>
              <a:ext cx="106454" cy="293609"/>
            </a:xfrm>
            <a:custGeom>
              <a:gdLst>
                <a:gd fmla="*/ 0 w 102" name="T0"/>
                <a:gd fmla="*/ 3 h 283" name="T1"/>
                <a:gd fmla="*/ 37 w 102" name="T2"/>
                <a:gd fmla="*/ 130 h 283" name="T3"/>
                <a:gd fmla="*/ 97 w 102" name="T4"/>
                <a:gd fmla="*/ 282 h 283" name="T5"/>
                <a:gd fmla="*/ 101 w 102" name="T6"/>
                <a:gd fmla="*/ 281 h 283" name="T7"/>
                <a:gd fmla="*/ 43 w 102" name="T8"/>
                <a:gd fmla="*/ 133 h 283" name="T9"/>
                <a:gd fmla="*/ 5 w 102" name="T10"/>
                <a:gd fmla="*/ 1 h 283" name="T11"/>
                <a:gd fmla="*/ 0 w 102" name="T12"/>
                <a:gd fmla="*/ 3 h 28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83" w="102">
                  <a:moveTo>
                    <a:pt x="0" y="3"/>
                  </a:moveTo>
                  <a:cubicBezTo>
                    <a:pt x="18" y="43"/>
                    <a:pt x="24" y="88"/>
                    <a:pt x="37" y="130"/>
                  </a:cubicBezTo>
                  <a:cubicBezTo>
                    <a:pt x="53" y="181"/>
                    <a:pt x="68" y="236"/>
                    <a:pt x="97" y="282"/>
                  </a:cubicBezTo>
                  <a:cubicBezTo>
                    <a:pt x="97" y="283"/>
                    <a:pt x="102" y="281"/>
                    <a:pt x="101" y="281"/>
                  </a:cubicBezTo>
                  <a:cubicBezTo>
                    <a:pt x="74" y="236"/>
                    <a:pt x="61" y="182"/>
                    <a:pt x="43" y="133"/>
                  </a:cubicBezTo>
                  <a:cubicBezTo>
                    <a:pt x="28" y="90"/>
                    <a:pt x="24" y="43"/>
                    <a:pt x="5" y="1"/>
                  </a:cubicBezTo>
                  <a:cubicBezTo>
                    <a:pt x="5" y="0"/>
                    <a:pt x="0" y="1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140" name="Freeform 340">
              <a:extLst>
                <a:ext uri="{FF2B5EF4-FFF2-40B4-BE49-F238E27FC236}">
                  <a16:creationId xmlns:a16="http://schemas.microsoft.com/office/drawing/2014/main" id="{0B214DAA-9AE2-42C1-9CB7-394EF5D19507}"/>
                </a:ext>
              </a:extLst>
            </p:cNvPr>
            <p:cNvSpPr/>
            <p:nvPr/>
          </p:nvSpPr>
          <p:spPr bwMode="auto">
            <a:xfrm>
              <a:off x="8382864" y="642024"/>
              <a:ext cx="127058" cy="274721"/>
            </a:xfrm>
            <a:custGeom>
              <a:gdLst>
                <a:gd fmla="*/ 1 w 121" name="T0"/>
                <a:gd fmla="*/ 3 h 264" name="T1"/>
                <a:gd fmla="*/ 115 w 121" name="T2"/>
                <a:gd fmla="*/ 262 h 264" name="T3"/>
                <a:gd fmla="*/ 120 w 121" name="T4"/>
                <a:gd fmla="*/ 261 h 264" name="T5"/>
                <a:gd fmla="*/ 6 w 121" name="T6"/>
                <a:gd fmla="*/ 2 h 264" name="T7"/>
                <a:gd fmla="*/ 1 w 121" name="T8"/>
                <a:gd fmla="*/ 3 h 26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64" w="120">
                  <a:moveTo>
                    <a:pt x="1" y="3"/>
                  </a:moveTo>
                  <a:cubicBezTo>
                    <a:pt x="44" y="87"/>
                    <a:pt x="72" y="178"/>
                    <a:pt x="115" y="262"/>
                  </a:cubicBezTo>
                  <a:cubicBezTo>
                    <a:pt x="116" y="264"/>
                    <a:pt x="121" y="262"/>
                    <a:pt x="120" y="261"/>
                  </a:cubicBezTo>
                  <a:cubicBezTo>
                    <a:pt x="76" y="177"/>
                    <a:pt x="48" y="86"/>
                    <a:pt x="6" y="2"/>
                  </a:cubicBezTo>
                  <a:cubicBezTo>
                    <a:pt x="5" y="0"/>
                    <a:pt x="0" y="1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141" name="Freeform 341">
              <a:extLst>
                <a:ext uri="{FF2B5EF4-FFF2-40B4-BE49-F238E27FC236}">
                  <a16:creationId xmlns:a16="http://schemas.microsoft.com/office/drawing/2014/main" id="{5DD34EC1-57DB-4D21-BD95-93F28A6C9EE6}"/>
                </a:ext>
              </a:extLst>
            </p:cNvPr>
            <p:cNvSpPr/>
            <p:nvPr/>
          </p:nvSpPr>
          <p:spPr bwMode="auto">
            <a:xfrm>
              <a:off x="8377714" y="648892"/>
              <a:ext cx="32624" cy="278155"/>
            </a:xfrm>
            <a:custGeom>
              <a:gdLst>
                <a:gd fmla="*/ 8 w 32" name="T0"/>
                <a:gd fmla="*/ 3 h 268" name="T1"/>
                <a:gd fmla="*/ 7 w 32" name="T2"/>
                <a:gd fmla="*/ 135 h 268" name="T3"/>
                <a:gd fmla="*/ 27 w 32" name="T4"/>
                <a:gd fmla="*/ 266 h 268" name="T5"/>
                <a:gd fmla="*/ 32 w 32" name="T6"/>
                <a:gd fmla="*/ 265 h 268" name="T7"/>
                <a:gd fmla="*/ 11 w 32" name="T8"/>
                <a:gd fmla="*/ 133 h 268" name="T9"/>
                <a:gd fmla="*/ 12 w 32" name="T10"/>
                <a:gd fmla="*/ 1 h 268" name="T11"/>
                <a:gd fmla="*/ 8 w 32" name="T12"/>
                <a:gd fmla="*/ 3 h 26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68" w="32">
                  <a:moveTo>
                    <a:pt x="8" y="3"/>
                  </a:moveTo>
                  <a:cubicBezTo>
                    <a:pt x="20" y="44"/>
                    <a:pt x="10" y="92"/>
                    <a:pt x="7" y="135"/>
                  </a:cubicBezTo>
                  <a:cubicBezTo>
                    <a:pt x="3" y="178"/>
                    <a:pt x="0" y="230"/>
                    <a:pt x="27" y="266"/>
                  </a:cubicBezTo>
                  <a:cubicBezTo>
                    <a:pt x="28" y="268"/>
                    <a:pt x="32" y="266"/>
                    <a:pt x="32" y="265"/>
                  </a:cubicBezTo>
                  <a:cubicBezTo>
                    <a:pt x="4" y="229"/>
                    <a:pt x="8" y="177"/>
                    <a:pt x="11" y="133"/>
                  </a:cubicBezTo>
                  <a:cubicBezTo>
                    <a:pt x="14" y="91"/>
                    <a:pt x="25" y="43"/>
                    <a:pt x="12" y="1"/>
                  </a:cubicBezTo>
                  <a:cubicBezTo>
                    <a:pt x="12" y="0"/>
                    <a:pt x="7" y="1"/>
                    <a:pt x="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142" name="Freeform 342">
              <a:extLst>
                <a:ext uri="{FF2B5EF4-FFF2-40B4-BE49-F238E27FC236}">
                  <a16:creationId xmlns:a16="http://schemas.microsoft.com/office/drawing/2014/main" id="{06A537CC-A11E-4E4E-8C90-7C947E12AAAE}"/>
                </a:ext>
              </a:extLst>
            </p:cNvPr>
            <p:cNvSpPr/>
            <p:nvPr/>
          </p:nvSpPr>
          <p:spPr bwMode="auto">
            <a:xfrm>
              <a:off x="8386298" y="647174"/>
              <a:ext cx="139078" cy="248966"/>
            </a:xfrm>
            <a:custGeom>
              <a:gdLst>
                <a:gd fmla="*/ 2 w 134" name="T0"/>
                <a:gd fmla="*/ 4 h 239" name="T1"/>
                <a:gd fmla="*/ 129 w 134" name="T2"/>
                <a:gd fmla="*/ 237 h 239" name="T3"/>
                <a:gd fmla="*/ 133 w 134" name="T4"/>
                <a:gd fmla="*/ 235 h 239" name="T5"/>
                <a:gd fmla="*/ 6 w 134" name="T6"/>
                <a:gd fmla="*/ 2 h 239" name="T7"/>
                <a:gd fmla="*/ 2 w 134" name="T8"/>
                <a:gd fmla="*/ 4 h 23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39" w="134">
                  <a:moveTo>
                    <a:pt x="2" y="4"/>
                  </a:moveTo>
                  <a:cubicBezTo>
                    <a:pt x="50" y="77"/>
                    <a:pt x="101" y="153"/>
                    <a:pt x="129" y="237"/>
                  </a:cubicBezTo>
                  <a:cubicBezTo>
                    <a:pt x="129" y="239"/>
                    <a:pt x="134" y="237"/>
                    <a:pt x="133" y="235"/>
                  </a:cubicBezTo>
                  <a:cubicBezTo>
                    <a:pt x="105" y="151"/>
                    <a:pt x="55" y="75"/>
                    <a:pt x="6" y="2"/>
                  </a:cubicBezTo>
                  <a:cubicBezTo>
                    <a:pt x="5" y="0"/>
                    <a:pt x="0" y="2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143" name="Freeform 343">
              <a:extLst>
                <a:ext uri="{FF2B5EF4-FFF2-40B4-BE49-F238E27FC236}">
                  <a16:creationId xmlns:a16="http://schemas.microsoft.com/office/drawing/2014/main" id="{19F44CE4-A699-463C-A017-94840E98F4A2}"/>
                </a:ext>
              </a:extLst>
            </p:cNvPr>
            <p:cNvSpPr/>
            <p:nvPr/>
          </p:nvSpPr>
          <p:spPr bwMode="auto">
            <a:xfrm>
              <a:off x="8389732" y="652326"/>
              <a:ext cx="151097" cy="221494"/>
            </a:xfrm>
            <a:custGeom>
              <a:gdLst>
                <a:gd fmla="*/ 1 w 146" name="T0"/>
                <a:gd fmla="*/ 4 h 213" name="T1"/>
                <a:gd fmla="*/ 140 w 146" name="T2"/>
                <a:gd fmla="*/ 211 h 213" name="T3"/>
                <a:gd fmla="*/ 145 w 146" name="T4"/>
                <a:gd fmla="*/ 210 h 213" name="T5"/>
                <a:gd fmla="*/ 6 w 146" name="T6"/>
                <a:gd fmla="*/ 2 h 213" name="T7"/>
                <a:gd fmla="*/ 1 w 146" name="T8"/>
                <a:gd fmla="*/ 4 h 21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13" w="146">
                  <a:moveTo>
                    <a:pt x="1" y="4"/>
                  </a:moveTo>
                  <a:cubicBezTo>
                    <a:pt x="60" y="62"/>
                    <a:pt x="118" y="130"/>
                    <a:pt x="140" y="211"/>
                  </a:cubicBezTo>
                  <a:cubicBezTo>
                    <a:pt x="141" y="213"/>
                    <a:pt x="146" y="212"/>
                    <a:pt x="145" y="210"/>
                  </a:cubicBezTo>
                  <a:cubicBezTo>
                    <a:pt x="123" y="129"/>
                    <a:pt x="64" y="60"/>
                    <a:pt x="6" y="2"/>
                  </a:cubicBezTo>
                  <a:cubicBezTo>
                    <a:pt x="4" y="0"/>
                    <a:pt x="0" y="2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144" name="Freeform 344">
              <a:extLst>
                <a:ext uri="{FF2B5EF4-FFF2-40B4-BE49-F238E27FC236}">
                  <a16:creationId xmlns:a16="http://schemas.microsoft.com/office/drawing/2014/main" id="{7D95D873-7B94-4613-8671-1D134293541A}"/>
                </a:ext>
              </a:extLst>
            </p:cNvPr>
            <p:cNvSpPr/>
            <p:nvPr/>
          </p:nvSpPr>
          <p:spPr bwMode="auto">
            <a:xfrm>
              <a:off x="8401752" y="664344"/>
              <a:ext cx="157965" cy="194022"/>
            </a:xfrm>
            <a:custGeom>
              <a:gdLst>
                <a:gd fmla="*/ 0 w 151" name="T0"/>
                <a:gd fmla="*/ 3 h 186" name="T1"/>
                <a:gd fmla="*/ 145 w 151" name="T2"/>
                <a:gd fmla="*/ 184 h 186" name="T3"/>
                <a:gd fmla="*/ 150 w 151" name="T4"/>
                <a:gd fmla="*/ 183 h 186" name="T5"/>
                <a:gd fmla="*/ 5 w 151" name="T6"/>
                <a:gd fmla="*/ 1 h 186" name="T7"/>
                <a:gd fmla="*/ 0 w 151" name="T8"/>
                <a:gd fmla="*/ 3 h 18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86" w="151">
                  <a:moveTo>
                    <a:pt x="0" y="3"/>
                  </a:moveTo>
                  <a:cubicBezTo>
                    <a:pt x="56" y="53"/>
                    <a:pt x="122" y="110"/>
                    <a:pt x="145" y="184"/>
                  </a:cubicBezTo>
                  <a:cubicBezTo>
                    <a:pt x="146" y="186"/>
                    <a:pt x="151" y="184"/>
                    <a:pt x="150" y="183"/>
                  </a:cubicBezTo>
                  <a:cubicBezTo>
                    <a:pt x="127" y="109"/>
                    <a:pt x="61" y="51"/>
                    <a:pt x="5" y="1"/>
                  </a:cubicBezTo>
                  <a:cubicBezTo>
                    <a:pt x="4" y="0"/>
                    <a:pt x="0" y="2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</p:grpSp>
      <p:pic>
        <p:nvPicPr>
          <p:cNvPr id="146" name="图片 145">
            <a:extLst>
              <a:ext uri="{FF2B5EF4-FFF2-40B4-BE49-F238E27FC236}">
                <a16:creationId xmlns:a16="http://schemas.microsoft.com/office/drawing/2014/main" id="{25882306-B058-4899-B1D2-B786FFF47EF5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0967565" y="1391024"/>
            <a:ext cx="1324726" cy="1324726"/>
          </a:xfrm>
          <a:prstGeom prst="rect">
            <a:avLst/>
          </a:prstGeom>
        </p:spPr>
      </p:pic>
    </p:spTree>
    <p:extLst>
      <p:ext uri="{BB962C8B-B14F-4D97-AF65-F5344CB8AC3E}">
        <p14:creationId val="1964846793"/>
      </p:ext>
    </p:extLst>
  </p:cSld>
  <p:clrMapOvr>
    <a:masterClrMapping/>
  </p:clrMapOvr>
  <p:transition spd="slow">
    <p:wip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2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1" nodeType="afterEffect" presetClass="entr" presetID="42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5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E140BE2A-4C18-4830-9A9B-9FF87044E2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79" y="2487366"/>
            <a:ext cx="12313361" cy="4370634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5A271090-67E6-4078-907F-F185271D049D}"/>
              </a:ext>
            </a:extLst>
          </p:cNvPr>
          <p:cNvSpPr/>
          <p:nvPr/>
        </p:nvSpPr>
        <p:spPr>
          <a:xfrm>
            <a:off x="4849505" y="2372025"/>
            <a:ext cx="2011680" cy="2559156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2000">
                <a:solidFill>
                  <a:srgbClr val="444444"/>
                </a:solidFill>
                <a:latin charset="-122" panose="02010800040101010101" pitchFamily="2" typeface="华文行楷"/>
                <a:ea charset="-122" panose="02010800040101010101" pitchFamily="2" typeface="华文行楷"/>
              </a:rPr>
              <a:t>一江春水，静静如澈地，缓缓流向那远方。一只乌篷船，摇啊摇，摇醒一江春水的梦。</a:t>
            </a:r>
          </a:p>
        </p:txBody>
      </p:sp>
      <p:grpSp>
        <p:nvGrpSpPr>
          <p:cNvPr id="9" name="PA_组合 236">
            <a:extLst>
              <a:ext uri="{FF2B5EF4-FFF2-40B4-BE49-F238E27FC236}">
                <a16:creationId xmlns:a16="http://schemas.microsoft.com/office/drawing/2014/main" id="{EDF6EEFF-E20E-4F1B-8ABD-00499938D9AF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4985124" y="627104"/>
            <a:ext cx="2221751" cy="598636"/>
            <a:chOff x="3657660" y="1411076"/>
            <a:chExt cx="3163887" cy="852488"/>
          </a:xfrm>
          <a:solidFill>
            <a:srgbClr val="72202A"/>
          </a:solidFill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C3A6EFC2-C864-4565-AE15-0C3FF80DD9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57660" y="1457114"/>
              <a:ext cx="3163887" cy="773112"/>
            </a:xfrm>
            <a:custGeom>
              <a:gdLst>
                <a:gd fmla="*/ 261 w 289" name="T0"/>
                <a:gd fmla="*/ 27 h 69" name="T1"/>
                <a:gd fmla="*/ 216 w 289" name="T2"/>
                <a:gd fmla="*/ 28 h 69" name="T3"/>
                <a:gd fmla="*/ 157 w 289" name="T4"/>
                <a:gd fmla="*/ 7 h 69" name="T5"/>
                <a:gd fmla="*/ 116 w 289" name="T6"/>
                <a:gd fmla="*/ 20 h 69" name="T7"/>
                <a:gd fmla="*/ 79 w 289" name="T8"/>
                <a:gd fmla="*/ 25 h 69" name="T9"/>
                <a:gd fmla="*/ 16 w 289" name="T10"/>
                <a:gd fmla="*/ 40 h 69" name="T11"/>
                <a:gd fmla="*/ 14 w 289" name="T12"/>
                <a:gd fmla="*/ 53 h 69" name="T13"/>
                <a:gd fmla="*/ 84 w 289" name="T14"/>
                <a:gd fmla="*/ 57 h 69" name="T15"/>
                <a:gd fmla="*/ 107 w 289" name="T16"/>
                <a:gd fmla="*/ 62 h 69" name="T17"/>
                <a:gd fmla="*/ 146 w 289" name="T18"/>
                <a:gd fmla="*/ 65 h 69" name="T19"/>
                <a:gd fmla="*/ 208 w 289" name="T20"/>
                <a:gd fmla="*/ 58 h 69" name="T21"/>
                <a:gd fmla="*/ 273 w 289" name="T22"/>
                <a:gd fmla="*/ 41 h 69" name="T23"/>
                <a:gd fmla="*/ 100 w 289" name="T24"/>
                <a:gd fmla="*/ 61 h 69" name="T25"/>
                <a:gd fmla="*/ 76 w 289" name="T26"/>
                <a:gd fmla="*/ 51 h 69" name="T27"/>
                <a:gd fmla="*/ 84 w 289" name="T28"/>
                <a:gd fmla="*/ 47 h 69" name="T29"/>
                <a:gd fmla="*/ 86 w 289" name="T30"/>
                <a:gd fmla="*/ 49 h 69" name="T31"/>
                <a:gd fmla="*/ 68 w 289" name="T32"/>
                <a:gd fmla="*/ 44 h 69" name="T33"/>
                <a:gd fmla="*/ 11 w 289" name="T34"/>
                <a:gd fmla="*/ 49 h 69" name="T35"/>
                <a:gd fmla="*/ 41 w 289" name="T36"/>
                <a:gd fmla="*/ 37 h 69" name="T37"/>
                <a:gd fmla="*/ 80 w 289" name="T38"/>
                <a:gd fmla="*/ 30 h 69" name="T39"/>
                <a:gd fmla="*/ 92 w 289" name="T40"/>
                <a:gd fmla="*/ 19 h 69" name="T41"/>
                <a:gd fmla="*/ 108 w 289" name="T42"/>
                <a:gd fmla="*/ 44 h 69" name="T43"/>
                <a:gd fmla="*/ 144 w 289" name="T44"/>
                <a:gd fmla="*/ 60 h 69" name="T45"/>
                <a:gd fmla="*/ 117 w 289" name="T46"/>
                <a:gd fmla="*/ 58 h 69" name="T47"/>
                <a:gd fmla="*/ 115 w 289" name="T48"/>
                <a:gd fmla="*/ 46 h 69" name="T49"/>
                <a:gd fmla="*/ 111 w 289" name="T50"/>
                <a:gd fmla="*/ 52 h 69" name="T51"/>
                <a:gd fmla="*/ 121 w 289" name="T52"/>
                <a:gd fmla="*/ 38 h 69" name="T53"/>
                <a:gd fmla="*/ 117 w 289" name="T54"/>
                <a:gd fmla="*/ 40 h 69" name="T55"/>
                <a:gd fmla="*/ 118 w 289" name="T56"/>
                <a:gd fmla="*/ 28 h 69" name="T57"/>
                <a:gd fmla="*/ 142 w 289" name="T58"/>
                <a:gd fmla="*/ 22 h 69" name="T59"/>
                <a:gd fmla="*/ 143 w 289" name="T60"/>
                <a:gd fmla="*/ 16 h 69" name="T61"/>
                <a:gd fmla="*/ 146 w 289" name="T62"/>
                <a:gd fmla="*/ 5 h 69" name="T63"/>
                <a:gd fmla="*/ 164 w 289" name="T64"/>
                <a:gd fmla="*/ 9 h 69" name="T65"/>
                <a:gd fmla="*/ 164 w 289" name="T66"/>
                <a:gd fmla="*/ 32 h 69" name="T67"/>
                <a:gd fmla="*/ 172 w 289" name="T68"/>
                <a:gd fmla="*/ 27 h 69" name="T69"/>
                <a:gd fmla="*/ 173 w 289" name="T70"/>
                <a:gd fmla="*/ 36 h 69" name="T71"/>
                <a:gd fmla="*/ 181 w 289" name="T72"/>
                <a:gd fmla="*/ 35 h 69" name="T73"/>
                <a:gd fmla="*/ 165 w 289" name="T74"/>
                <a:gd fmla="*/ 54 h 69" name="T75"/>
                <a:gd fmla="*/ 134 w 289" name="T76"/>
                <a:gd fmla="*/ 40 h 69" name="T77"/>
                <a:gd fmla="*/ 140 w 289" name="T78"/>
                <a:gd fmla="*/ 42 h 69" name="T79"/>
                <a:gd fmla="*/ 142 w 289" name="T80"/>
                <a:gd fmla="*/ 50 h 69" name="T81"/>
                <a:gd fmla="*/ 150 w 289" name="T82"/>
                <a:gd fmla="*/ 41 h 69" name="T83"/>
                <a:gd fmla="*/ 162 w 289" name="T84"/>
                <a:gd fmla="*/ 56 h 69" name="T85"/>
                <a:gd fmla="*/ 160 w 289" name="T86"/>
                <a:gd fmla="*/ 63 h 69" name="T87"/>
                <a:gd fmla="*/ 263 w 289" name="T88"/>
                <a:gd fmla="*/ 40 h 69" name="T89"/>
                <a:gd fmla="*/ 209 w 289" name="T90"/>
                <a:gd fmla="*/ 50 h 69" name="T91"/>
                <a:gd fmla="*/ 197 w 289" name="T92"/>
                <a:gd fmla="*/ 60 h 69" name="T93"/>
                <a:gd fmla="*/ 184 w 289" name="T94"/>
                <a:gd fmla="*/ 37 h 69" name="T95"/>
                <a:gd fmla="*/ 197 w 289" name="T96"/>
                <a:gd fmla="*/ 26 h 69" name="T97"/>
                <a:gd fmla="*/ 214 w 289" name="T98"/>
                <a:gd fmla="*/ 31 h 69" name="T99"/>
                <a:gd fmla="*/ 204 w 289" name="T100"/>
                <a:gd fmla="*/ 33 h 69" name="T101"/>
                <a:gd fmla="*/ 206 w 289" name="T102"/>
                <a:gd fmla="*/ 30 h 69" name="T103"/>
                <a:gd fmla="*/ 217 w 289" name="T104"/>
                <a:gd fmla="*/ 32 h 69" name="T105"/>
                <a:gd fmla="*/ 258 w 289" name="T106"/>
                <a:gd fmla="*/ 29 h 69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69" w="289">
                  <a:moveTo>
                    <a:pt x="289" y="40"/>
                  </a:moveTo>
                  <a:cubicBezTo>
                    <a:pt x="289" y="38"/>
                    <a:pt x="287" y="38"/>
                    <a:pt x="286" y="38"/>
                  </a:cubicBezTo>
                  <a:cubicBezTo>
                    <a:pt x="285" y="38"/>
                    <a:pt x="283" y="37"/>
                    <a:pt x="282" y="37"/>
                  </a:cubicBezTo>
                  <a:cubicBezTo>
                    <a:pt x="278" y="35"/>
                    <a:pt x="274" y="33"/>
                    <a:pt x="270" y="32"/>
                  </a:cubicBezTo>
                  <a:cubicBezTo>
                    <a:pt x="269" y="31"/>
                    <a:pt x="267" y="30"/>
                    <a:pt x="266" y="29"/>
                  </a:cubicBezTo>
                  <a:cubicBezTo>
                    <a:pt x="264" y="28"/>
                    <a:pt x="262" y="27"/>
                    <a:pt x="261" y="27"/>
                  </a:cubicBezTo>
                  <a:cubicBezTo>
                    <a:pt x="260" y="26"/>
                    <a:pt x="260" y="26"/>
                    <a:pt x="260" y="26"/>
                  </a:cubicBezTo>
                  <a:cubicBezTo>
                    <a:pt x="257" y="25"/>
                    <a:pt x="255" y="24"/>
                    <a:pt x="253" y="23"/>
                  </a:cubicBezTo>
                  <a:cubicBezTo>
                    <a:pt x="250" y="22"/>
                    <a:pt x="247" y="21"/>
                    <a:pt x="244" y="21"/>
                  </a:cubicBezTo>
                  <a:cubicBezTo>
                    <a:pt x="243" y="21"/>
                    <a:pt x="242" y="21"/>
                    <a:pt x="241" y="21"/>
                  </a:cubicBezTo>
                  <a:cubicBezTo>
                    <a:pt x="237" y="21"/>
                    <a:pt x="234" y="23"/>
                    <a:pt x="230" y="25"/>
                  </a:cubicBezTo>
                  <a:cubicBezTo>
                    <a:pt x="225" y="28"/>
                    <a:pt x="222" y="31"/>
                    <a:pt x="216" y="28"/>
                  </a:cubicBezTo>
                  <a:cubicBezTo>
                    <a:pt x="215" y="25"/>
                    <a:pt x="212" y="22"/>
                    <a:pt x="208" y="21"/>
                  </a:cubicBezTo>
                  <a:cubicBezTo>
                    <a:pt x="205" y="20"/>
                    <a:pt x="202" y="21"/>
                    <a:pt x="199" y="22"/>
                  </a:cubicBezTo>
                  <a:cubicBezTo>
                    <a:pt x="195" y="16"/>
                    <a:pt x="186" y="12"/>
                    <a:pt x="179" y="16"/>
                  </a:cubicBezTo>
                  <a:cubicBezTo>
                    <a:pt x="178" y="16"/>
                    <a:pt x="177" y="16"/>
                    <a:pt x="177" y="16"/>
                  </a:cubicBezTo>
                  <a:cubicBezTo>
                    <a:pt x="175" y="10"/>
                    <a:pt x="170" y="6"/>
                    <a:pt x="164" y="6"/>
                  </a:cubicBezTo>
                  <a:cubicBezTo>
                    <a:pt x="162" y="6"/>
                    <a:pt x="160" y="6"/>
                    <a:pt x="157" y="7"/>
                  </a:cubicBezTo>
                  <a:cubicBezTo>
                    <a:pt x="157" y="8"/>
                    <a:pt x="156" y="8"/>
                    <a:pt x="155" y="8"/>
                  </a:cubicBezTo>
                  <a:cubicBezTo>
                    <a:pt x="154" y="5"/>
                    <a:pt x="151" y="2"/>
                    <a:pt x="147" y="1"/>
                  </a:cubicBezTo>
                  <a:cubicBezTo>
                    <a:pt x="142" y="0"/>
                    <a:pt x="138" y="2"/>
                    <a:pt x="135" y="5"/>
                  </a:cubicBezTo>
                  <a:cubicBezTo>
                    <a:pt x="133" y="8"/>
                    <a:pt x="132" y="10"/>
                    <a:pt x="133" y="13"/>
                  </a:cubicBezTo>
                  <a:cubicBezTo>
                    <a:pt x="128" y="11"/>
                    <a:pt x="123" y="12"/>
                    <a:pt x="120" y="15"/>
                  </a:cubicBezTo>
                  <a:cubicBezTo>
                    <a:pt x="118" y="16"/>
                    <a:pt x="117" y="18"/>
                    <a:pt x="116" y="20"/>
                  </a:cubicBezTo>
                  <a:cubicBezTo>
                    <a:pt x="116" y="20"/>
                    <a:pt x="114" y="19"/>
                    <a:pt x="114" y="19"/>
                  </a:cubicBezTo>
                  <a:cubicBezTo>
                    <a:pt x="111" y="17"/>
                    <a:pt x="108" y="16"/>
                    <a:pt x="105" y="15"/>
                  </a:cubicBezTo>
                  <a:cubicBezTo>
                    <a:pt x="102" y="14"/>
                    <a:pt x="99" y="14"/>
                    <a:pt x="96" y="14"/>
                  </a:cubicBezTo>
                  <a:cubicBezTo>
                    <a:pt x="94" y="15"/>
                    <a:pt x="92" y="15"/>
                    <a:pt x="91" y="15"/>
                  </a:cubicBezTo>
                  <a:cubicBezTo>
                    <a:pt x="89" y="16"/>
                    <a:pt x="87" y="17"/>
                    <a:pt x="85" y="18"/>
                  </a:cubicBezTo>
                  <a:cubicBezTo>
                    <a:pt x="83" y="20"/>
                    <a:pt x="80" y="23"/>
                    <a:pt x="79" y="25"/>
                  </a:cubicBezTo>
                  <a:cubicBezTo>
                    <a:pt x="78" y="26"/>
                    <a:pt x="78" y="27"/>
                    <a:pt x="77" y="28"/>
                  </a:cubicBezTo>
                  <a:cubicBezTo>
                    <a:pt x="68" y="21"/>
                    <a:pt x="54" y="18"/>
                    <a:pt x="44" y="27"/>
                  </a:cubicBezTo>
                  <a:cubicBezTo>
                    <a:pt x="42" y="28"/>
                    <a:pt x="41" y="30"/>
                    <a:pt x="40" y="32"/>
                  </a:cubicBezTo>
                  <a:cubicBezTo>
                    <a:pt x="37" y="36"/>
                    <a:pt x="35" y="39"/>
                    <a:pt x="31" y="40"/>
                  </a:cubicBezTo>
                  <a:cubicBezTo>
                    <a:pt x="28" y="41"/>
                    <a:pt x="26" y="41"/>
                    <a:pt x="24" y="41"/>
                  </a:cubicBezTo>
                  <a:cubicBezTo>
                    <a:pt x="21" y="41"/>
                    <a:pt x="19" y="40"/>
                    <a:pt x="16" y="40"/>
                  </a:cubicBezTo>
                  <a:cubicBezTo>
                    <a:pt x="15" y="41"/>
                    <a:pt x="13" y="42"/>
                    <a:pt x="11" y="43"/>
                  </a:cubicBezTo>
                  <a:cubicBezTo>
                    <a:pt x="9" y="44"/>
                    <a:pt x="7" y="45"/>
                    <a:pt x="5" y="46"/>
                  </a:cubicBezTo>
                  <a:cubicBezTo>
                    <a:pt x="4" y="46"/>
                    <a:pt x="2" y="46"/>
                    <a:pt x="1" y="47"/>
                  </a:cubicBezTo>
                  <a:cubicBezTo>
                    <a:pt x="0" y="47"/>
                    <a:pt x="0" y="48"/>
                    <a:pt x="1" y="49"/>
                  </a:cubicBezTo>
                  <a:cubicBezTo>
                    <a:pt x="3" y="50"/>
                    <a:pt x="4" y="50"/>
                    <a:pt x="6" y="51"/>
                  </a:cubicBezTo>
                  <a:cubicBezTo>
                    <a:pt x="8" y="52"/>
                    <a:pt x="11" y="52"/>
                    <a:pt x="14" y="53"/>
                  </a:cubicBezTo>
                  <a:cubicBezTo>
                    <a:pt x="17" y="53"/>
                    <a:pt x="20" y="53"/>
                    <a:pt x="23" y="54"/>
                  </a:cubicBezTo>
                  <a:cubicBezTo>
                    <a:pt x="25" y="55"/>
                    <a:pt x="25" y="55"/>
                    <a:pt x="25" y="55"/>
                  </a:cubicBezTo>
                  <a:cubicBezTo>
                    <a:pt x="35" y="59"/>
                    <a:pt x="44" y="58"/>
                    <a:pt x="53" y="50"/>
                  </a:cubicBezTo>
                  <a:cubicBezTo>
                    <a:pt x="58" y="46"/>
                    <a:pt x="66" y="45"/>
                    <a:pt x="71" y="50"/>
                  </a:cubicBezTo>
                  <a:cubicBezTo>
                    <a:pt x="71" y="51"/>
                    <a:pt x="72" y="52"/>
                    <a:pt x="73" y="53"/>
                  </a:cubicBezTo>
                  <a:cubicBezTo>
                    <a:pt x="75" y="56"/>
                    <a:pt x="79" y="57"/>
                    <a:pt x="84" y="57"/>
                  </a:cubicBezTo>
                  <a:cubicBezTo>
                    <a:pt x="84" y="57"/>
                    <a:pt x="85" y="58"/>
                    <a:pt x="85" y="58"/>
                  </a:cubicBezTo>
                  <a:cubicBezTo>
                    <a:pt x="86" y="59"/>
                    <a:pt x="87" y="60"/>
                    <a:pt x="88" y="61"/>
                  </a:cubicBezTo>
                  <a:cubicBezTo>
                    <a:pt x="88" y="62"/>
                    <a:pt x="89" y="62"/>
                    <a:pt x="90" y="63"/>
                  </a:cubicBezTo>
                  <a:cubicBezTo>
                    <a:pt x="92" y="64"/>
                    <a:pt x="94" y="65"/>
                    <a:pt x="97" y="65"/>
                  </a:cubicBezTo>
                  <a:cubicBezTo>
                    <a:pt x="98" y="65"/>
                    <a:pt x="99" y="65"/>
                    <a:pt x="101" y="65"/>
                  </a:cubicBezTo>
                  <a:cubicBezTo>
                    <a:pt x="104" y="64"/>
                    <a:pt x="106" y="63"/>
                    <a:pt x="107" y="62"/>
                  </a:cubicBezTo>
                  <a:cubicBezTo>
                    <a:pt x="108" y="62"/>
                    <a:pt x="109" y="61"/>
                    <a:pt x="110" y="60"/>
                  </a:cubicBezTo>
                  <a:cubicBezTo>
                    <a:pt x="112" y="61"/>
                    <a:pt x="115" y="61"/>
                    <a:pt x="117" y="61"/>
                  </a:cubicBezTo>
                  <a:cubicBezTo>
                    <a:pt x="117" y="61"/>
                    <a:pt x="118" y="61"/>
                    <a:pt x="118" y="61"/>
                  </a:cubicBezTo>
                  <a:cubicBezTo>
                    <a:pt x="120" y="65"/>
                    <a:pt x="125" y="69"/>
                    <a:pt x="130" y="69"/>
                  </a:cubicBezTo>
                  <a:cubicBezTo>
                    <a:pt x="134" y="68"/>
                    <a:pt x="139" y="66"/>
                    <a:pt x="141" y="62"/>
                  </a:cubicBezTo>
                  <a:cubicBezTo>
                    <a:pt x="143" y="64"/>
                    <a:pt x="145" y="65"/>
                    <a:pt x="146" y="65"/>
                  </a:cubicBezTo>
                  <a:cubicBezTo>
                    <a:pt x="149" y="66"/>
                    <a:pt x="152" y="66"/>
                    <a:pt x="156" y="65"/>
                  </a:cubicBezTo>
                  <a:cubicBezTo>
                    <a:pt x="158" y="67"/>
                    <a:pt x="162" y="68"/>
                    <a:pt x="166" y="67"/>
                  </a:cubicBezTo>
                  <a:cubicBezTo>
                    <a:pt x="170" y="65"/>
                    <a:pt x="173" y="61"/>
                    <a:pt x="173" y="57"/>
                  </a:cubicBezTo>
                  <a:cubicBezTo>
                    <a:pt x="179" y="63"/>
                    <a:pt x="189" y="65"/>
                    <a:pt x="197" y="63"/>
                  </a:cubicBezTo>
                  <a:cubicBezTo>
                    <a:pt x="199" y="63"/>
                    <a:pt x="201" y="62"/>
                    <a:pt x="203" y="61"/>
                  </a:cubicBezTo>
                  <a:cubicBezTo>
                    <a:pt x="205" y="60"/>
                    <a:pt x="207" y="59"/>
                    <a:pt x="208" y="58"/>
                  </a:cubicBezTo>
                  <a:cubicBezTo>
                    <a:pt x="209" y="57"/>
                    <a:pt x="209" y="56"/>
                    <a:pt x="210" y="56"/>
                  </a:cubicBezTo>
                  <a:cubicBezTo>
                    <a:pt x="210" y="55"/>
                    <a:pt x="212" y="53"/>
                    <a:pt x="211" y="53"/>
                  </a:cubicBezTo>
                  <a:cubicBezTo>
                    <a:pt x="220" y="58"/>
                    <a:pt x="230" y="58"/>
                    <a:pt x="240" y="55"/>
                  </a:cubicBezTo>
                  <a:cubicBezTo>
                    <a:pt x="243" y="54"/>
                    <a:pt x="246" y="53"/>
                    <a:pt x="248" y="51"/>
                  </a:cubicBezTo>
                  <a:cubicBezTo>
                    <a:pt x="253" y="49"/>
                    <a:pt x="253" y="49"/>
                    <a:pt x="253" y="49"/>
                  </a:cubicBezTo>
                  <a:cubicBezTo>
                    <a:pt x="259" y="45"/>
                    <a:pt x="265" y="41"/>
                    <a:pt x="273" y="41"/>
                  </a:cubicBezTo>
                  <a:cubicBezTo>
                    <a:pt x="275" y="42"/>
                    <a:pt x="278" y="42"/>
                    <a:pt x="280" y="42"/>
                  </a:cubicBezTo>
                  <a:cubicBezTo>
                    <a:pt x="283" y="42"/>
                    <a:pt x="285" y="42"/>
                    <a:pt x="287" y="41"/>
                  </a:cubicBezTo>
                  <a:cubicBezTo>
                    <a:pt x="288" y="41"/>
                    <a:pt x="289" y="41"/>
                    <a:pt x="289" y="40"/>
                  </a:cubicBezTo>
                  <a:cubicBezTo>
                    <a:pt x="289" y="40"/>
                    <a:pt x="289" y="40"/>
                    <a:pt x="289" y="40"/>
                  </a:cubicBezTo>
                  <a:close/>
                  <a:moveTo>
                    <a:pt x="105" y="60"/>
                  </a:moveTo>
                  <a:cubicBezTo>
                    <a:pt x="104" y="60"/>
                    <a:pt x="103" y="61"/>
                    <a:pt x="100" y="61"/>
                  </a:cubicBezTo>
                  <a:cubicBezTo>
                    <a:pt x="98" y="62"/>
                    <a:pt x="96" y="62"/>
                    <a:pt x="94" y="61"/>
                  </a:cubicBezTo>
                  <a:cubicBezTo>
                    <a:pt x="92" y="60"/>
                    <a:pt x="90" y="59"/>
                    <a:pt x="89" y="57"/>
                  </a:cubicBezTo>
                  <a:cubicBezTo>
                    <a:pt x="89" y="57"/>
                    <a:pt x="88" y="56"/>
                    <a:pt x="88" y="56"/>
                  </a:cubicBezTo>
                  <a:cubicBezTo>
                    <a:pt x="88" y="55"/>
                    <a:pt x="87" y="54"/>
                    <a:pt x="87" y="54"/>
                  </a:cubicBezTo>
                  <a:cubicBezTo>
                    <a:pt x="86" y="53"/>
                    <a:pt x="85" y="53"/>
                    <a:pt x="85" y="54"/>
                  </a:cubicBezTo>
                  <a:cubicBezTo>
                    <a:pt x="82" y="54"/>
                    <a:pt x="78" y="54"/>
                    <a:pt x="76" y="51"/>
                  </a:cubicBezTo>
                  <a:cubicBezTo>
                    <a:pt x="76" y="51"/>
                    <a:pt x="76" y="51"/>
                    <a:pt x="76" y="51"/>
                  </a:cubicBezTo>
                  <a:cubicBezTo>
                    <a:pt x="75" y="50"/>
                    <a:pt x="74" y="49"/>
                    <a:pt x="74" y="48"/>
                  </a:cubicBezTo>
                  <a:cubicBezTo>
                    <a:pt x="74" y="46"/>
                    <a:pt x="75" y="45"/>
                    <a:pt x="76" y="43"/>
                  </a:cubicBezTo>
                  <a:cubicBezTo>
                    <a:pt x="78" y="42"/>
                    <a:pt x="81" y="41"/>
                    <a:pt x="83" y="43"/>
                  </a:cubicBezTo>
                  <a:cubicBezTo>
                    <a:pt x="84" y="43"/>
                    <a:pt x="84" y="44"/>
                    <a:pt x="84" y="45"/>
                  </a:cubicBezTo>
                  <a:cubicBezTo>
                    <a:pt x="84" y="45"/>
                    <a:pt x="84" y="46"/>
                    <a:pt x="84" y="47"/>
                  </a:cubicBezTo>
                  <a:cubicBezTo>
                    <a:pt x="83" y="47"/>
                    <a:pt x="82" y="47"/>
                    <a:pt x="81" y="47"/>
                  </a:cubicBezTo>
                  <a:cubicBezTo>
                    <a:pt x="81" y="47"/>
                    <a:pt x="81" y="47"/>
                    <a:pt x="81" y="46"/>
                  </a:cubicBezTo>
                  <a:cubicBezTo>
                    <a:pt x="81" y="45"/>
                    <a:pt x="80" y="43"/>
                    <a:pt x="78" y="43"/>
                  </a:cubicBezTo>
                  <a:cubicBezTo>
                    <a:pt x="76" y="43"/>
                    <a:pt x="74" y="47"/>
                    <a:pt x="76" y="49"/>
                  </a:cubicBezTo>
                  <a:cubicBezTo>
                    <a:pt x="76" y="49"/>
                    <a:pt x="77" y="50"/>
                    <a:pt x="78" y="50"/>
                  </a:cubicBezTo>
                  <a:cubicBezTo>
                    <a:pt x="80" y="52"/>
                    <a:pt x="84" y="51"/>
                    <a:pt x="86" y="49"/>
                  </a:cubicBezTo>
                  <a:cubicBezTo>
                    <a:pt x="87" y="48"/>
                    <a:pt x="88" y="46"/>
                    <a:pt x="87" y="44"/>
                  </a:cubicBezTo>
                  <a:cubicBezTo>
                    <a:pt x="87" y="42"/>
                    <a:pt x="86" y="41"/>
                    <a:pt x="85" y="40"/>
                  </a:cubicBezTo>
                  <a:cubicBezTo>
                    <a:pt x="82" y="38"/>
                    <a:pt x="77" y="38"/>
                    <a:pt x="74" y="41"/>
                  </a:cubicBezTo>
                  <a:cubicBezTo>
                    <a:pt x="73" y="42"/>
                    <a:pt x="72" y="44"/>
                    <a:pt x="71" y="46"/>
                  </a:cubicBezTo>
                  <a:cubicBezTo>
                    <a:pt x="71" y="46"/>
                    <a:pt x="70" y="45"/>
                    <a:pt x="69" y="45"/>
                  </a:cubicBezTo>
                  <a:cubicBezTo>
                    <a:pt x="69" y="45"/>
                    <a:pt x="68" y="44"/>
                    <a:pt x="68" y="44"/>
                  </a:cubicBezTo>
                  <a:cubicBezTo>
                    <a:pt x="66" y="44"/>
                    <a:pt x="65" y="44"/>
                    <a:pt x="64" y="43"/>
                  </a:cubicBezTo>
                  <a:cubicBezTo>
                    <a:pt x="61" y="43"/>
                    <a:pt x="59" y="43"/>
                    <a:pt x="56" y="44"/>
                  </a:cubicBezTo>
                  <a:cubicBezTo>
                    <a:pt x="54" y="45"/>
                    <a:pt x="52" y="46"/>
                    <a:pt x="50" y="48"/>
                  </a:cubicBezTo>
                  <a:cubicBezTo>
                    <a:pt x="43" y="54"/>
                    <a:pt x="35" y="55"/>
                    <a:pt x="26" y="52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0" y="50"/>
                    <a:pt x="14" y="49"/>
                    <a:pt x="11" y="49"/>
                  </a:cubicBezTo>
                  <a:cubicBezTo>
                    <a:pt x="10" y="49"/>
                    <a:pt x="9" y="49"/>
                    <a:pt x="8" y="48"/>
                  </a:cubicBezTo>
                  <a:cubicBezTo>
                    <a:pt x="11" y="47"/>
                    <a:pt x="13" y="46"/>
                    <a:pt x="15" y="44"/>
                  </a:cubicBezTo>
                  <a:cubicBezTo>
                    <a:pt x="17" y="43"/>
                    <a:pt x="19" y="44"/>
                    <a:pt x="20" y="44"/>
                  </a:cubicBezTo>
                  <a:cubicBezTo>
                    <a:pt x="23" y="44"/>
                    <a:pt x="25" y="45"/>
                    <a:pt x="27" y="45"/>
                  </a:cubicBezTo>
                  <a:cubicBezTo>
                    <a:pt x="29" y="45"/>
                    <a:pt x="31" y="44"/>
                    <a:pt x="34" y="43"/>
                  </a:cubicBezTo>
                  <a:cubicBezTo>
                    <a:pt x="36" y="41"/>
                    <a:pt x="39" y="39"/>
                    <a:pt x="41" y="37"/>
                  </a:cubicBezTo>
                  <a:cubicBezTo>
                    <a:pt x="41" y="36"/>
                    <a:pt x="42" y="35"/>
                    <a:pt x="42" y="35"/>
                  </a:cubicBezTo>
                  <a:cubicBezTo>
                    <a:pt x="44" y="33"/>
                    <a:pt x="45" y="31"/>
                    <a:pt x="47" y="29"/>
                  </a:cubicBezTo>
                  <a:cubicBezTo>
                    <a:pt x="55" y="21"/>
                    <a:pt x="67" y="25"/>
                    <a:pt x="76" y="31"/>
                  </a:cubicBezTo>
                  <a:cubicBezTo>
                    <a:pt x="76" y="32"/>
                    <a:pt x="77" y="32"/>
                    <a:pt x="78" y="33"/>
                  </a:cubicBezTo>
                  <a:cubicBezTo>
                    <a:pt x="78" y="33"/>
                    <a:pt x="79" y="33"/>
                    <a:pt x="79" y="32"/>
                  </a:cubicBezTo>
                  <a:cubicBezTo>
                    <a:pt x="80" y="31"/>
                    <a:pt x="80" y="31"/>
                    <a:pt x="80" y="30"/>
                  </a:cubicBezTo>
                  <a:cubicBezTo>
                    <a:pt x="80" y="30"/>
                    <a:pt x="81" y="29"/>
                    <a:pt x="81" y="29"/>
                  </a:cubicBezTo>
                  <a:cubicBezTo>
                    <a:pt x="81" y="28"/>
                    <a:pt x="82" y="27"/>
                    <a:pt x="83" y="26"/>
                  </a:cubicBezTo>
                  <a:cubicBezTo>
                    <a:pt x="83" y="25"/>
                    <a:pt x="84" y="24"/>
                    <a:pt x="85" y="23"/>
                  </a:cubicBezTo>
                  <a:cubicBezTo>
                    <a:pt x="86" y="22"/>
                    <a:pt x="87" y="21"/>
                    <a:pt x="88" y="21"/>
                  </a:cubicBezTo>
                  <a:cubicBezTo>
                    <a:pt x="89" y="20"/>
                    <a:pt x="90" y="19"/>
                    <a:pt x="91" y="19"/>
                  </a:cubicBezTo>
                  <a:cubicBezTo>
                    <a:pt x="92" y="19"/>
                    <a:pt x="92" y="19"/>
                    <a:pt x="92" y="19"/>
                  </a:cubicBezTo>
                  <a:cubicBezTo>
                    <a:pt x="99" y="16"/>
                    <a:pt x="109" y="19"/>
                    <a:pt x="115" y="24"/>
                  </a:cubicBezTo>
                  <a:cubicBezTo>
                    <a:pt x="115" y="24"/>
                    <a:pt x="115" y="24"/>
                    <a:pt x="115" y="25"/>
                  </a:cubicBezTo>
                  <a:cubicBezTo>
                    <a:pt x="112" y="25"/>
                    <a:pt x="108" y="26"/>
                    <a:pt x="106" y="29"/>
                  </a:cubicBezTo>
                  <a:cubicBezTo>
                    <a:pt x="103" y="32"/>
                    <a:pt x="103" y="36"/>
                    <a:pt x="105" y="40"/>
                  </a:cubicBezTo>
                  <a:cubicBezTo>
                    <a:pt x="106" y="42"/>
                    <a:pt x="107" y="43"/>
                    <a:pt x="109" y="44"/>
                  </a:cubicBezTo>
                  <a:cubicBezTo>
                    <a:pt x="109" y="44"/>
                    <a:pt x="109" y="44"/>
                    <a:pt x="108" y="44"/>
                  </a:cubicBezTo>
                  <a:cubicBezTo>
                    <a:pt x="106" y="46"/>
                    <a:pt x="105" y="49"/>
                    <a:pt x="105" y="52"/>
                  </a:cubicBezTo>
                  <a:cubicBezTo>
                    <a:pt x="105" y="54"/>
                    <a:pt x="106" y="56"/>
                    <a:pt x="107" y="58"/>
                  </a:cubicBezTo>
                  <a:cubicBezTo>
                    <a:pt x="107" y="59"/>
                    <a:pt x="106" y="59"/>
                    <a:pt x="105" y="60"/>
                  </a:cubicBezTo>
                  <a:close/>
                  <a:moveTo>
                    <a:pt x="153" y="63"/>
                  </a:moveTo>
                  <a:cubicBezTo>
                    <a:pt x="151" y="63"/>
                    <a:pt x="149" y="63"/>
                    <a:pt x="147" y="62"/>
                  </a:cubicBezTo>
                  <a:cubicBezTo>
                    <a:pt x="146" y="61"/>
                    <a:pt x="145" y="61"/>
                    <a:pt x="144" y="60"/>
                  </a:cubicBezTo>
                  <a:cubicBezTo>
                    <a:pt x="143" y="59"/>
                    <a:pt x="142" y="57"/>
                    <a:pt x="140" y="58"/>
                  </a:cubicBezTo>
                  <a:cubicBezTo>
                    <a:pt x="140" y="58"/>
                    <a:pt x="140" y="59"/>
                    <a:pt x="140" y="59"/>
                  </a:cubicBezTo>
                  <a:cubicBezTo>
                    <a:pt x="138" y="62"/>
                    <a:pt x="134" y="65"/>
                    <a:pt x="130" y="65"/>
                  </a:cubicBezTo>
                  <a:cubicBezTo>
                    <a:pt x="126" y="65"/>
                    <a:pt x="122" y="62"/>
                    <a:pt x="120" y="59"/>
                  </a:cubicBezTo>
                  <a:cubicBezTo>
                    <a:pt x="120" y="58"/>
                    <a:pt x="119" y="58"/>
                    <a:pt x="119" y="58"/>
                  </a:cubicBezTo>
                  <a:cubicBezTo>
                    <a:pt x="117" y="58"/>
                    <a:pt x="117" y="58"/>
                    <a:pt x="117" y="58"/>
                  </a:cubicBezTo>
                  <a:cubicBezTo>
                    <a:pt x="115" y="58"/>
                    <a:pt x="113" y="58"/>
                    <a:pt x="111" y="57"/>
                  </a:cubicBezTo>
                  <a:cubicBezTo>
                    <a:pt x="111" y="57"/>
                    <a:pt x="110" y="56"/>
                    <a:pt x="110" y="56"/>
                  </a:cubicBezTo>
                  <a:cubicBezTo>
                    <a:pt x="110" y="56"/>
                    <a:pt x="109" y="55"/>
                    <a:pt x="109" y="55"/>
                  </a:cubicBezTo>
                  <a:cubicBezTo>
                    <a:pt x="108" y="53"/>
                    <a:pt x="108" y="51"/>
                    <a:pt x="109" y="49"/>
                  </a:cubicBezTo>
                  <a:cubicBezTo>
                    <a:pt x="109" y="48"/>
                    <a:pt x="110" y="48"/>
                    <a:pt x="111" y="47"/>
                  </a:cubicBezTo>
                  <a:cubicBezTo>
                    <a:pt x="112" y="46"/>
                    <a:pt x="114" y="46"/>
                    <a:pt x="115" y="46"/>
                  </a:cubicBezTo>
                  <a:cubicBezTo>
                    <a:pt x="116" y="46"/>
                    <a:pt x="117" y="47"/>
                    <a:pt x="117" y="48"/>
                  </a:cubicBezTo>
                  <a:cubicBezTo>
                    <a:pt x="118" y="49"/>
                    <a:pt x="117" y="49"/>
                    <a:pt x="117" y="50"/>
                  </a:cubicBezTo>
                  <a:cubicBezTo>
                    <a:pt x="117" y="50"/>
                    <a:pt x="116" y="50"/>
                    <a:pt x="116" y="50"/>
                  </a:cubicBezTo>
                  <a:cubicBezTo>
                    <a:pt x="116" y="50"/>
                    <a:pt x="116" y="50"/>
                    <a:pt x="116" y="50"/>
                  </a:cubicBezTo>
                  <a:cubicBezTo>
                    <a:pt x="116" y="48"/>
                    <a:pt x="115" y="47"/>
                    <a:pt x="113" y="47"/>
                  </a:cubicBezTo>
                  <a:cubicBezTo>
                    <a:pt x="110" y="47"/>
                    <a:pt x="109" y="50"/>
                    <a:pt x="111" y="52"/>
                  </a:cubicBezTo>
                  <a:cubicBezTo>
                    <a:pt x="112" y="54"/>
                    <a:pt x="114" y="54"/>
                    <a:pt x="116" y="54"/>
                  </a:cubicBezTo>
                  <a:cubicBezTo>
                    <a:pt x="117" y="53"/>
                    <a:pt x="118" y="53"/>
                    <a:pt x="119" y="52"/>
                  </a:cubicBezTo>
                  <a:cubicBezTo>
                    <a:pt x="121" y="51"/>
                    <a:pt x="121" y="49"/>
                    <a:pt x="121" y="47"/>
                  </a:cubicBezTo>
                  <a:cubicBezTo>
                    <a:pt x="120" y="46"/>
                    <a:pt x="119" y="45"/>
                    <a:pt x="118" y="44"/>
                  </a:cubicBezTo>
                  <a:cubicBezTo>
                    <a:pt x="118" y="44"/>
                    <a:pt x="119" y="43"/>
                    <a:pt x="120" y="42"/>
                  </a:cubicBezTo>
                  <a:cubicBezTo>
                    <a:pt x="121" y="41"/>
                    <a:pt x="121" y="40"/>
                    <a:pt x="121" y="38"/>
                  </a:cubicBezTo>
                  <a:cubicBezTo>
                    <a:pt x="121" y="37"/>
                    <a:pt x="121" y="36"/>
                    <a:pt x="121" y="35"/>
                  </a:cubicBezTo>
                  <a:cubicBezTo>
                    <a:pt x="120" y="34"/>
                    <a:pt x="119" y="33"/>
                    <a:pt x="117" y="32"/>
                  </a:cubicBezTo>
                  <a:cubicBezTo>
                    <a:pt x="115" y="32"/>
                    <a:pt x="113" y="33"/>
                    <a:pt x="113" y="35"/>
                  </a:cubicBezTo>
                  <a:cubicBezTo>
                    <a:pt x="113" y="37"/>
                    <a:pt x="114" y="38"/>
                    <a:pt x="116" y="38"/>
                  </a:cubicBezTo>
                  <a:cubicBezTo>
                    <a:pt x="116" y="38"/>
                    <a:pt x="117" y="38"/>
                    <a:pt x="117" y="38"/>
                  </a:cubicBezTo>
                  <a:cubicBezTo>
                    <a:pt x="118" y="38"/>
                    <a:pt x="118" y="39"/>
                    <a:pt x="117" y="40"/>
                  </a:cubicBezTo>
                  <a:cubicBezTo>
                    <a:pt x="117" y="40"/>
                    <a:pt x="116" y="41"/>
                    <a:pt x="115" y="41"/>
                  </a:cubicBezTo>
                  <a:cubicBezTo>
                    <a:pt x="113" y="42"/>
                    <a:pt x="111" y="41"/>
                    <a:pt x="110" y="40"/>
                  </a:cubicBezTo>
                  <a:cubicBezTo>
                    <a:pt x="109" y="40"/>
                    <a:pt x="108" y="39"/>
                    <a:pt x="108" y="38"/>
                  </a:cubicBezTo>
                  <a:cubicBezTo>
                    <a:pt x="107" y="36"/>
                    <a:pt x="107" y="33"/>
                    <a:pt x="109" y="31"/>
                  </a:cubicBezTo>
                  <a:cubicBezTo>
                    <a:pt x="110" y="29"/>
                    <a:pt x="113" y="27"/>
                    <a:pt x="117" y="28"/>
                  </a:cubicBezTo>
                  <a:cubicBezTo>
                    <a:pt x="117" y="29"/>
                    <a:pt x="118" y="29"/>
                    <a:pt x="118" y="28"/>
                  </a:cubicBezTo>
                  <a:cubicBezTo>
                    <a:pt x="119" y="28"/>
                    <a:pt x="119" y="27"/>
                    <a:pt x="119" y="26"/>
                  </a:cubicBezTo>
                  <a:cubicBezTo>
                    <a:pt x="118" y="23"/>
                    <a:pt x="119" y="20"/>
                    <a:pt x="122" y="18"/>
                  </a:cubicBezTo>
                  <a:cubicBezTo>
                    <a:pt x="125" y="16"/>
                    <a:pt x="129" y="15"/>
                    <a:pt x="132" y="17"/>
                  </a:cubicBezTo>
                  <a:cubicBezTo>
                    <a:pt x="134" y="18"/>
                    <a:pt x="134" y="19"/>
                    <a:pt x="136" y="20"/>
                  </a:cubicBezTo>
                  <a:cubicBezTo>
                    <a:pt x="137" y="21"/>
                    <a:pt x="138" y="21"/>
                    <a:pt x="139" y="21"/>
                  </a:cubicBezTo>
                  <a:cubicBezTo>
                    <a:pt x="140" y="22"/>
                    <a:pt x="141" y="22"/>
                    <a:pt x="142" y="22"/>
                  </a:cubicBezTo>
                  <a:cubicBezTo>
                    <a:pt x="145" y="21"/>
                    <a:pt x="147" y="20"/>
                    <a:pt x="148" y="17"/>
                  </a:cubicBezTo>
                  <a:cubicBezTo>
                    <a:pt x="148" y="15"/>
                    <a:pt x="148" y="13"/>
                    <a:pt x="147" y="11"/>
                  </a:cubicBezTo>
                  <a:cubicBezTo>
                    <a:pt x="146" y="11"/>
                    <a:pt x="146" y="10"/>
                    <a:pt x="145" y="10"/>
                  </a:cubicBezTo>
                  <a:cubicBezTo>
                    <a:pt x="144" y="9"/>
                    <a:pt x="141" y="9"/>
                    <a:pt x="140" y="11"/>
                  </a:cubicBezTo>
                  <a:cubicBezTo>
                    <a:pt x="140" y="12"/>
                    <a:pt x="140" y="12"/>
                    <a:pt x="140" y="13"/>
                  </a:cubicBezTo>
                  <a:cubicBezTo>
                    <a:pt x="140" y="14"/>
                    <a:pt x="141" y="16"/>
                    <a:pt x="143" y="16"/>
                  </a:cubicBezTo>
                  <a:cubicBezTo>
                    <a:pt x="143" y="16"/>
                    <a:pt x="144" y="15"/>
                    <a:pt x="144" y="15"/>
                  </a:cubicBezTo>
                  <a:cubicBezTo>
                    <a:pt x="144" y="16"/>
                    <a:pt x="144" y="16"/>
                    <a:pt x="144" y="16"/>
                  </a:cubicBezTo>
                  <a:cubicBezTo>
                    <a:pt x="144" y="17"/>
                    <a:pt x="143" y="18"/>
                    <a:pt x="142" y="18"/>
                  </a:cubicBezTo>
                  <a:cubicBezTo>
                    <a:pt x="139" y="18"/>
                    <a:pt x="138" y="18"/>
                    <a:pt x="137" y="16"/>
                  </a:cubicBezTo>
                  <a:cubicBezTo>
                    <a:pt x="135" y="13"/>
                    <a:pt x="136" y="10"/>
                    <a:pt x="138" y="8"/>
                  </a:cubicBezTo>
                  <a:cubicBezTo>
                    <a:pt x="140" y="5"/>
                    <a:pt x="143" y="4"/>
                    <a:pt x="146" y="5"/>
                  </a:cubicBezTo>
                  <a:cubicBezTo>
                    <a:pt x="148" y="5"/>
                    <a:pt x="149" y="6"/>
                    <a:pt x="150" y="7"/>
                  </a:cubicBezTo>
                  <a:cubicBezTo>
                    <a:pt x="151" y="8"/>
                    <a:pt x="152" y="10"/>
                    <a:pt x="153" y="11"/>
                  </a:cubicBezTo>
                  <a:cubicBezTo>
                    <a:pt x="153" y="12"/>
                    <a:pt x="153" y="13"/>
                    <a:pt x="154" y="13"/>
                  </a:cubicBezTo>
                  <a:cubicBezTo>
                    <a:pt x="155" y="13"/>
                    <a:pt x="156" y="13"/>
                    <a:pt x="156" y="12"/>
                  </a:cubicBezTo>
                  <a:cubicBezTo>
                    <a:pt x="157" y="11"/>
                    <a:pt x="158" y="11"/>
                    <a:pt x="159" y="10"/>
                  </a:cubicBezTo>
                  <a:cubicBezTo>
                    <a:pt x="161" y="9"/>
                    <a:pt x="162" y="9"/>
                    <a:pt x="164" y="9"/>
                  </a:cubicBezTo>
                  <a:cubicBezTo>
                    <a:pt x="166" y="9"/>
                    <a:pt x="168" y="10"/>
                    <a:pt x="170" y="12"/>
                  </a:cubicBezTo>
                  <a:cubicBezTo>
                    <a:pt x="172" y="13"/>
                    <a:pt x="173" y="16"/>
                    <a:pt x="174" y="18"/>
                  </a:cubicBezTo>
                  <a:cubicBezTo>
                    <a:pt x="174" y="18"/>
                    <a:pt x="174" y="20"/>
                    <a:pt x="174" y="20"/>
                  </a:cubicBezTo>
                  <a:cubicBezTo>
                    <a:pt x="174" y="20"/>
                    <a:pt x="174" y="21"/>
                    <a:pt x="174" y="21"/>
                  </a:cubicBezTo>
                  <a:cubicBezTo>
                    <a:pt x="173" y="21"/>
                    <a:pt x="171" y="21"/>
                    <a:pt x="170" y="22"/>
                  </a:cubicBezTo>
                  <a:cubicBezTo>
                    <a:pt x="166" y="24"/>
                    <a:pt x="163" y="28"/>
                    <a:pt x="164" y="32"/>
                  </a:cubicBezTo>
                  <a:cubicBezTo>
                    <a:pt x="164" y="35"/>
                    <a:pt x="165" y="37"/>
                    <a:pt x="168" y="39"/>
                  </a:cubicBezTo>
                  <a:cubicBezTo>
                    <a:pt x="170" y="39"/>
                    <a:pt x="172" y="40"/>
                    <a:pt x="174" y="39"/>
                  </a:cubicBezTo>
                  <a:cubicBezTo>
                    <a:pt x="174" y="39"/>
                    <a:pt x="175" y="39"/>
                    <a:pt x="175" y="38"/>
                  </a:cubicBezTo>
                  <a:cubicBezTo>
                    <a:pt x="177" y="37"/>
                    <a:pt x="178" y="36"/>
                    <a:pt x="178" y="34"/>
                  </a:cubicBezTo>
                  <a:cubicBezTo>
                    <a:pt x="179" y="32"/>
                    <a:pt x="178" y="30"/>
                    <a:pt x="176" y="28"/>
                  </a:cubicBezTo>
                  <a:cubicBezTo>
                    <a:pt x="175" y="27"/>
                    <a:pt x="173" y="27"/>
                    <a:pt x="172" y="27"/>
                  </a:cubicBezTo>
                  <a:cubicBezTo>
                    <a:pt x="170" y="27"/>
                    <a:pt x="168" y="29"/>
                    <a:pt x="169" y="31"/>
                  </a:cubicBezTo>
                  <a:cubicBezTo>
                    <a:pt x="169" y="31"/>
                    <a:pt x="169" y="32"/>
                    <a:pt x="170" y="32"/>
                  </a:cubicBezTo>
                  <a:cubicBezTo>
                    <a:pt x="170" y="33"/>
                    <a:pt x="171" y="33"/>
                    <a:pt x="172" y="33"/>
                  </a:cubicBezTo>
                  <a:cubicBezTo>
                    <a:pt x="173" y="33"/>
                    <a:pt x="173" y="33"/>
                    <a:pt x="174" y="32"/>
                  </a:cubicBezTo>
                  <a:cubicBezTo>
                    <a:pt x="175" y="33"/>
                    <a:pt x="175" y="33"/>
                    <a:pt x="175" y="34"/>
                  </a:cubicBezTo>
                  <a:cubicBezTo>
                    <a:pt x="175" y="35"/>
                    <a:pt x="174" y="35"/>
                    <a:pt x="173" y="36"/>
                  </a:cubicBezTo>
                  <a:cubicBezTo>
                    <a:pt x="173" y="36"/>
                    <a:pt x="171" y="36"/>
                    <a:pt x="171" y="36"/>
                  </a:cubicBezTo>
                  <a:cubicBezTo>
                    <a:pt x="169" y="35"/>
                    <a:pt x="167" y="34"/>
                    <a:pt x="167" y="32"/>
                  </a:cubicBezTo>
                  <a:cubicBezTo>
                    <a:pt x="167" y="29"/>
                    <a:pt x="169" y="26"/>
                    <a:pt x="171" y="25"/>
                  </a:cubicBezTo>
                  <a:cubicBezTo>
                    <a:pt x="174" y="24"/>
                    <a:pt x="177" y="24"/>
                    <a:pt x="179" y="27"/>
                  </a:cubicBezTo>
                  <a:cubicBezTo>
                    <a:pt x="181" y="28"/>
                    <a:pt x="182" y="30"/>
                    <a:pt x="182" y="33"/>
                  </a:cubicBezTo>
                  <a:cubicBezTo>
                    <a:pt x="182" y="34"/>
                    <a:pt x="182" y="35"/>
                    <a:pt x="181" y="35"/>
                  </a:cubicBezTo>
                  <a:cubicBezTo>
                    <a:pt x="181" y="37"/>
                    <a:pt x="180" y="37"/>
                    <a:pt x="179" y="38"/>
                  </a:cubicBezTo>
                  <a:cubicBezTo>
                    <a:pt x="179" y="38"/>
                    <a:pt x="178" y="39"/>
                    <a:pt x="177" y="39"/>
                  </a:cubicBezTo>
                  <a:cubicBezTo>
                    <a:pt x="177" y="39"/>
                    <a:pt x="176" y="39"/>
                    <a:pt x="175" y="39"/>
                  </a:cubicBezTo>
                  <a:cubicBezTo>
                    <a:pt x="174" y="40"/>
                    <a:pt x="174" y="41"/>
                    <a:pt x="175" y="42"/>
                  </a:cubicBezTo>
                  <a:cubicBezTo>
                    <a:pt x="177" y="45"/>
                    <a:pt x="176" y="49"/>
                    <a:pt x="174" y="51"/>
                  </a:cubicBezTo>
                  <a:cubicBezTo>
                    <a:pt x="172" y="54"/>
                    <a:pt x="168" y="55"/>
                    <a:pt x="165" y="54"/>
                  </a:cubicBezTo>
                  <a:cubicBezTo>
                    <a:pt x="165" y="53"/>
                    <a:pt x="165" y="52"/>
                    <a:pt x="165" y="51"/>
                  </a:cubicBezTo>
                  <a:cubicBezTo>
                    <a:pt x="164" y="48"/>
                    <a:pt x="162" y="46"/>
                    <a:pt x="160" y="44"/>
                  </a:cubicBezTo>
                  <a:cubicBezTo>
                    <a:pt x="158" y="43"/>
                    <a:pt x="156" y="43"/>
                    <a:pt x="154" y="43"/>
                  </a:cubicBezTo>
                  <a:cubicBezTo>
                    <a:pt x="153" y="41"/>
                    <a:pt x="153" y="40"/>
                    <a:pt x="153" y="40"/>
                  </a:cubicBezTo>
                  <a:cubicBezTo>
                    <a:pt x="151" y="37"/>
                    <a:pt x="148" y="35"/>
                    <a:pt x="144" y="35"/>
                  </a:cubicBezTo>
                  <a:cubicBezTo>
                    <a:pt x="139" y="35"/>
                    <a:pt x="136" y="36"/>
                    <a:pt x="134" y="40"/>
                  </a:cubicBezTo>
                  <a:cubicBezTo>
                    <a:pt x="132" y="42"/>
                    <a:pt x="132" y="45"/>
                    <a:pt x="133" y="47"/>
                  </a:cubicBezTo>
                  <a:cubicBezTo>
                    <a:pt x="133" y="50"/>
                    <a:pt x="135" y="51"/>
                    <a:pt x="136" y="52"/>
                  </a:cubicBezTo>
                  <a:cubicBezTo>
                    <a:pt x="138" y="53"/>
                    <a:pt x="141" y="54"/>
                    <a:pt x="143" y="53"/>
                  </a:cubicBezTo>
                  <a:cubicBezTo>
                    <a:pt x="145" y="52"/>
                    <a:pt x="147" y="51"/>
                    <a:pt x="148" y="50"/>
                  </a:cubicBezTo>
                  <a:cubicBezTo>
                    <a:pt x="149" y="48"/>
                    <a:pt x="148" y="45"/>
                    <a:pt x="147" y="44"/>
                  </a:cubicBezTo>
                  <a:cubicBezTo>
                    <a:pt x="145" y="42"/>
                    <a:pt x="142" y="41"/>
                    <a:pt x="140" y="42"/>
                  </a:cubicBezTo>
                  <a:cubicBezTo>
                    <a:pt x="139" y="43"/>
                    <a:pt x="138" y="44"/>
                    <a:pt x="138" y="45"/>
                  </a:cubicBezTo>
                  <a:cubicBezTo>
                    <a:pt x="138" y="47"/>
                    <a:pt x="139" y="48"/>
                    <a:pt x="141" y="48"/>
                  </a:cubicBezTo>
                  <a:cubicBezTo>
                    <a:pt x="142" y="48"/>
                    <a:pt x="144" y="47"/>
                    <a:pt x="144" y="46"/>
                  </a:cubicBezTo>
                  <a:cubicBezTo>
                    <a:pt x="144" y="46"/>
                    <a:pt x="144" y="46"/>
                    <a:pt x="144" y="46"/>
                  </a:cubicBezTo>
                  <a:cubicBezTo>
                    <a:pt x="145" y="46"/>
                    <a:pt x="145" y="47"/>
                    <a:pt x="145" y="48"/>
                  </a:cubicBezTo>
                  <a:cubicBezTo>
                    <a:pt x="144" y="49"/>
                    <a:pt x="143" y="50"/>
                    <a:pt x="142" y="50"/>
                  </a:cubicBezTo>
                  <a:cubicBezTo>
                    <a:pt x="141" y="50"/>
                    <a:pt x="139" y="50"/>
                    <a:pt x="138" y="49"/>
                  </a:cubicBezTo>
                  <a:cubicBezTo>
                    <a:pt x="137" y="49"/>
                    <a:pt x="136" y="47"/>
                    <a:pt x="136" y="47"/>
                  </a:cubicBezTo>
                  <a:cubicBezTo>
                    <a:pt x="135" y="45"/>
                    <a:pt x="136" y="43"/>
                    <a:pt x="137" y="41"/>
                  </a:cubicBezTo>
                  <a:cubicBezTo>
                    <a:pt x="138" y="40"/>
                    <a:pt x="140" y="38"/>
                    <a:pt x="142" y="38"/>
                  </a:cubicBezTo>
                  <a:cubicBezTo>
                    <a:pt x="142" y="38"/>
                    <a:pt x="143" y="38"/>
                    <a:pt x="144" y="38"/>
                  </a:cubicBezTo>
                  <a:cubicBezTo>
                    <a:pt x="146" y="38"/>
                    <a:pt x="149" y="39"/>
                    <a:pt x="150" y="41"/>
                  </a:cubicBezTo>
                  <a:cubicBezTo>
                    <a:pt x="150" y="43"/>
                    <a:pt x="150" y="45"/>
                    <a:pt x="151" y="46"/>
                  </a:cubicBezTo>
                  <a:cubicBezTo>
                    <a:pt x="152" y="47"/>
                    <a:pt x="153" y="46"/>
                    <a:pt x="154" y="46"/>
                  </a:cubicBezTo>
                  <a:cubicBezTo>
                    <a:pt x="156" y="46"/>
                    <a:pt x="157" y="46"/>
                    <a:pt x="158" y="47"/>
                  </a:cubicBezTo>
                  <a:cubicBezTo>
                    <a:pt x="160" y="48"/>
                    <a:pt x="161" y="50"/>
                    <a:pt x="162" y="52"/>
                  </a:cubicBezTo>
                  <a:cubicBezTo>
                    <a:pt x="162" y="52"/>
                    <a:pt x="162" y="53"/>
                    <a:pt x="162" y="53"/>
                  </a:cubicBezTo>
                  <a:cubicBezTo>
                    <a:pt x="162" y="54"/>
                    <a:pt x="162" y="55"/>
                    <a:pt x="162" y="56"/>
                  </a:cubicBezTo>
                  <a:cubicBezTo>
                    <a:pt x="161" y="57"/>
                    <a:pt x="160" y="59"/>
                    <a:pt x="158" y="60"/>
                  </a:cubicBezTo>
                  <a:cubicBezTo>
                    <a:pt x="158" y="61"/>
                    <a:pt x="157" y="61"/>
                    <a:pt x="157" y="61"/>
                  </a:cubicBezTo>
                  <a:cubicBezTo>
                    <a:pt x="155" y="62"/>
                    <a:pt x="154" y="62"/>
                    <a:pt x="153" y="63"/>
                  </a:cubicBezTo>
                  <a:close/>
                  <a:moveTo>
                    <a:pt x="165" y="64"/>
                  </a:moveTo>
                  <a:cubicBezTo>
                    <a:pt x="163" y="64"/>
                    <a:pt x="161" y="64"/>
                    <a:pt x="159" y="64"/>
                  </a:cubicBezTo>
                  <a:cubicBezTo>
                    <a:pt x="160" y="63"/>
                    <a:pt x="160" y="63"/>
                    <a:pt x="160" y="63"/>
                  </a:cubicBezTo>
                  <a:cubicBezTo>
                    <a:pt x="162" y="61"/>
                    <a:pt x="164" y="59"/>
                    <a:pt x="165" y="57"/>
                  </a:cubicBezTo>
                  <a:cubicBezTo>
                    <a:pt x="166" y="58"/>
                    <a:pt x="168" y="58"/>
                    <a:pt x="169" y="58"/>
                  </a:cubicBezTo>
                  <a:cubicBezTo>
                    <a:pt x="169" y="60"/>
                    <a:pt x="167" y="63"/>
                    <a:pt x="165" y="64"/>
                  </a:cubicBezTo>
                  <a:close/>
                  <a:moveTo>
                    <a:pt x="280" y="39"/>
                  </a:moveTo>
                  <a:cubicBezTo>
                    <a:pt x="278" y="39"/>
                    <a:pt x="276" y="38"/>
                    <a:pt x="273" y="38"/>
                  </a:cubicBezTo>
                  <a:cubicBezTo>
                    <a:pt x="270" y="38"/>
                    <a:pt x="267" y="39"/>
                    <a:pt x="263" y="40"/>
                  </a:cubicBezTo>
                  <a:cubicBezTo>
                    <a:pt x="260" y="41"/>
                    <a:pt x="258" y="42"/>
                    <a:pt x="255" y="44"/>
                  </a:cubicBezTo>
                  <a:cubicBezTo>
                    <a:pt x="253" y="45"/>
                    <a:pt x="251" y="46"/>
                    <a:pt x="249" y="47"/>
                  </a:cubicBezTo>
                  <a:cubicBezTo>
                    <a:pt x="248" y="47"/>
                    <a:pt x="247" y="48"/>
                    <a:pt x="247" y="48"/>
                  </a:cubicBezTo>
                  <a:cubicBezTo>
                    <a:pt x="244" y="50"/>
                    <a:pt x="242" y="51"/>
                    <a:pt x="239" y="52"/>
                  </a:cubicBezTo>
                  <a:cubicBezTo>
                    <a:pt x="229" y="55"/>
                    <a:pt x="219" y="54"/>
                    <a:pt x="211" y="50"/>
                  </a:cubicBezTo>
                  <a:cubicBezTo>
                    <a:pt x="211" y="49"/>
                    <a:pt x="210" y="49"/>
                    <a:pt x="209" y="50"/>
                  </a:cubicBezTo>
                  <a:cubicBezTo>
                    <a:pt x="209" y="50"/>
                    <a:pt x="209" y="50"/>
                    <a:pt x="209" y="50"/>
                  </a:cubicBezTo>
                  <a:cubicBezTo>
                    <a:pt x="209" y="51"/>
                    <a:pt x="209" y="52"/>
                    <a:pt x="208" y="52"/>
                  </a:cubicBezTo>
                  <a:cubicBezTo>
                    <a:pt x="208" y="53"/>
                    <a:pt x="207" y="53"/>
                    <a:pt x="207" y="54"/>
                  </a:cubicBezTo>
                  <a:cubicBezTo>
                    <a:pt x="206" y="55"/>
                    <a:pt x="206" y="55"/>
                    <a:pt x="205" y="56"/>
                  </a:cubicBezTo>
                  <a:cubicBezTo>
                    <a:pt x="204" y="57"/>
                    <a:pt x="202" y="58"/>
                    <a:pt x="200" y="59"/>
                  </a:cubicBezTo>
                  <a:cubicBezTo>
                    <a:pt x="199" y="59"/>
                    <a:pt x="198" y="60"/>
                    <a:pt x="197" y="60"/>
                  </a:cubicBezTo>
                  <a:cubicBezTo>
                    <a:pt x="189" y="62"/>
                    <a:pt x="181" y="60"/>
                    <a:pt x="176" y="54"/>
                  </a:cubicBezTo>
                  <a:cubicBezTo>
                    <a:pt x="176" y="54"/>
                    <a:pt x="176" y="54"/>
                    <a:pt x="176" y="54"/>
                  </a:cubicBezTo>
                  <a:cubicBezTo>
                    <a:pt x="178" y="52"/>
                    <a:pt x="179" y="49"/>
                    <a:pt x="179" y="46"/>
                  </a:cubicBezTo>
                  <a:cubicBezTo>
                    <a:pt x="179" y="45"/>
                    <a:pt x="179" y="43"/>
                    <a:pt x="179" y="42"/>
                  </a:cubicBezTo>
                  <a:cubicBezTo>
                    <a:pt x="180" y="41"/>
                    <a:pt x="181" y="41"/>
                    <a:pt x="181" y="41"/>
                  </a:cubicBezTo>
                  <a:cubicBezTo>
                    <a:pt x="183" y="40"/>
                    <a:pt x="184" y="38"/>
                    <a:pt x="184" y="37"/>
                  </a:cubicBezTo>
                  <a:cubicBezTo>
                    <a:pt x="185" y="35"/>
                    <a:pt x="185" y="34"/>
                    <a:pt x="185" y="33"/>
                  </a:cubicBezTo>
                  <a:cubicBezTo>
                    <a:pt x="185" y="30"/>
                    <a:pt x="184" y="26"/>
                    <a:pt x="182" y="24"/>
                  </a:cubicBezTo>
                  <a:cubicBezTo>
                    <a:pt x="180" y="23"/>
                    <a:pt x="178" y="22"/>
                    <a:pt x="176" y="21"/>
                  </a:cubicBezTo>
                  <a:cubicBezTo>
                    <a:pt x="177" y="21"/>
                    <a:pt x="177" y="20"/>
                    <a:pt x="178" y="20"/>
                  </a:cubicBezTo>
                  <a:cubicBezTo>
                    <a:pt x="178" y="20"/>
                    <a:pt x="179" y="19"/>
                    <a:pt x="180" y="19"/>
                  </a:cubicBezTo>
                  <a:cubicBezTo>
                    <a:pt x="187" y="16"/>
                    <a:pt x="194" y="19"/>
                    <a:pt x="197" y="26"/>
                  </a:cubicBezTo>
                  <a:cubicBezTo>
                    <a:pt x="197" y="26"/>
                    <a:pt x="198" y="27"/>
                    <a:pt x="198" y="27"/>
                  </a:cubicBezTo>
                  <a:cubicBezTo>
                    <a:pt x="199" y="27"/>
                    <a:pt x="199" y="27"/>
                    <a:pt x="200" y="26"/>
                  </a:cubicBezTo>
                  <a:cubicBezTo>
                    <a:pt x="202" y="24"/>
                    <a:pt x="205" y="24"/>
                    <a:pt x="207" y="24"/>
                  </a:cubicBezTo>
                  <a:cubicBezTo>
                    <a:pt x="210" y="25"/>
                    <a:pt x="212" y="27"/>
                    <a:pt x="213" y="29"/>
                  </a:cubicBezTo>
                  <a:cubicBezTo>
                    <a:pt x="213" y="29"/>
                    <a:pt x="213" y="30"/>
                    <a:pt x="213" y="30"/>
                  </a:cubicBezTo>
                  <a:cubicBezTo>
                    <a:pt x="213" y="30"/>
                    <a:pt x="213" y="30"/>
                    <a:pt x="214" y="31"/>
                  </a:cubicBezTo>
                  <a:cubicBezTo>
                    <a:pt x="214" y="33"/>
                    <a:pt x="214" y="35"/>
                    <a:pt x="212" y="37"/>
                  </a:cubicBezTo>
                  <a:cubicBezTo>
                    <a:pt x="212" y="38"/>
                    <a:pt x="211" y="38"/>
                    <a:pt x="211" y="39"/>
                  </a:cubicBezTo>
                  <a:cubicBezTo>
                    <a:pt x="209" y="40"/>
                    <a:pt x="207" y="40"/>
                    <a:pt x="206" y="40"/>
                  </a:cubicBezTo>
                  <a:cubicBezTo>
                    <a:pt x="205" y="40"/>
                    <a:pt x="203" y="39"/>
                    <a:pt x="202" y="38"/>
                  </a:cubicBezTo>
                  <a:cubicBezTo>
                    <a:pt x="202" y="37"/>
                    <a:pt x="202" y="36"/>
                    <a:pt x="202" y="35"/>
                  </a:cubicBezTo>
                  <a:cubicBezTo>
                    <a:pt x="202" y="34"/>
                    <a:pt x="203" y="33"/>
                    <a:pt x="204" y="33"/>
                  </a:cubicBezTo>
                  <a:cubicBezTo>
                    <a:pt x="205" y="33"/>
                    <a:pt x="206" y="33"/>
                    <a:pt x="206" y="33"/>
                  </a:cubicBezTo>
                  <a:cubicBezTo>
                    <a:pt x="206" y="33"/>
                    <a:pt x="205" y="34"/>
                    <a:pt x="205" y="34"/>
                  </a:cubicBezTo>
                  <a:cubicBezTo>
                    <a:pt x="205" y="35"/>
                    <a:pt x="205" y="35"/>
                    <a:pt x="205" y="36"/>
                  </a:cubicBezTo>
                  <a:cubicBezTo>
                    <a:pt x="205" y="37"/>
                    <a:pt x="207" y="38"/>
                    <a:pt x="208" y="38"/>
                  </a:cubicBezTo>
                  <a:cubicBezTo>
                    <a:pt x="211" y="38"/>
                    <a:pt x="212" y="36"/>
                    <a:pt x="212" y="33"/>
                  </a:cubicBezTo>
                  <a:cubicBezTo>
                    <a:pt x="211" y="31"/>
                    <a:pt x="208" y="30"/>
                    <a:pt x="206" y="30"/>
                  </a:cubicBezTo>
                  <a:cubicBezTo>
                    <a:pt x="205" y="29"/>
                    <a:pt x="204" y="29"/>
                    <a:pt x="204" y="30"/>
                  </a:cubicBezTo>
                  <a:cubicBezTo>
                    <a:pt x="201" y="30"/>
                    <a:pt x="200" y="32"/>
                    <a:pt x="199" y="34"/>
                  </a:cubicBezTo>
                  <a:cubicBezTo>
                    <a:pt x="198" y="36"/>
                    <a:pt x="198" y="38"/>
                    <a:pt x="200" y="40"/>
                  </a:cubicBezTo>
                  <a:cubicBezTo>
                    <a:pt x="201" y="42"/>
                    <a:pt x="203" y="43"/>
                    <a:pt x="205" y="43"/>
                  </a:cubicBezTo>
                  <a:cubicBezTo>
                    <a:pt x="208" y="44"/>
                    <a:pt x="211" y="43"/>
                    <a:pt x="213" y="41"/>
                  </a:cubicBezTo>
                  <a:cubicBezTo>
                    <a:pt x="216" y="39"/>
                    <a:pt x="217" y="35"/>
                    <a:pt x="217" y="32"/>
                  </a:cubicBezTo>
                  <a:cubicBezTo>
                    <a:pt x="218" y="32"/>
                    <a:pt x="220" y="32"/>
                    <a:pt x="221" y="32"/>
                  </a:cubicBezTo>
                  <a:cubicBezTo>
                    <a:pt x="222" y="33"/>
                    <a:pt x="223" y="32"/>
                    <a:pt x="224" y="32"/>
                  </a:cubicBezTo>
                  <a:cubicBezTo>
                    <a:pt x="227" y="31"/>
                    <a:pt x="229" y="30"/>
                    <a:pt x="231" y="29"/>
                  </a:cubicBezTo>
                  <a:cubicBezTo>
                    <a:pt x="234" y="28"/>
                    <a:pt x="236" y="26"/>
                    <a:pt x="239" y="25"/>
                  </a:cubicBezTo>
                  <a:cubicBezTo>
                    <a:pt x="240" y="25"/>
                    <a:pt x="241" y="24"/>
                    <a:pt x="242" y="24"/>
                  </a:cubicBezTo>
                  <a:cubicBezTo>
                    <a:pt x="248" y="24"/>
                    <a:pt x="253" y="26"/>
                    <a:pt x="258" y="29"/>
                  </a:cubicBezTo>
                  <a:cubicBezTo>
                    <a:pt x="259" y="30"/>
                    <a:pt x="259" y="30"/>
                    <a:pt x="259" y="30"/>
                  </a:cubicBezTo>
                  <a:cubicBezTo>
                    <a:pt x="264" y="32"/>
                    <a:pt x="269" y="34"/>
                    <a:pt x="274" y="36"/>
                  </a:cubicBezTo>
                  <a:cubicBezTo>
                    <a:pt x="276" y="37"/>
                    <a:pt x="278" y="38"/>
                    <a:pt x="280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CCE8A672-FE0C-4521-B43C-E60489F5B33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24610" y="2117514"/>
              <a:ext cx="152400" cy="146050"/>
            </a:xfrm>
            <a:custGeom>
              <a:gdLst>
                <a:gd fmla="*/ 7 w 14" name="T0"/>
                <a:gd fmla="*/ 0 h 13" name="T1"/>
                <a:gd fmla="*/ 0 w 14" name="T2"/>
                <a:gd fmla="*/ 7 h 13" name="T3"/>
                <a:gd fmla="*/ 7 w 14" name="T4"/>
                <a:gd fmla="*/ 13 h 13" name="T5"/>
                <a:gd fmla="*/ 14 w 14" name="T6"/>
                <a:gd fmla="*/ 7 h 13" name="T7"/>
                <a:gd fmla="*/ 7 w 14" name="T8"/>
                <a:gd fmla="*/ 0 h 13" name="T9"/>
                <a:gd fmla="*/ 7 w 14" name="T10"/>
                <a:gd fmla="*/ 10 h 13" name="T11"/>
                <a:gd fmla="*/ 4 w 14" name="T12"/>
                <a:gd fmla="*/ 7 h 13" name="T13"/>
                <a:gd fmla="*/ 7 w 14" name="T14"/>
                <a:gd fmla="*/ 3 h 13" name="T15"/>
                <a:gd fmla="*/ 10 w 14" name="T16"/>
                <a:gd fmla="*/ 7 h 13" name="T17"/>
                <a:gd fmla="*/ 7 w 14" name="T18"/>
                <a:gd fmla="*/ 10 h 13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3" w="14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0"/>
                    <a:pt x="3" y="13"/>
                    <a:pt x="7" y="13"/>
                  </a:cubicBezTo>
                  <a:cubicBezTo>
                    <a:pt x="11" y="13"/>
                    <a:pt x="14" y="10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lose/>
                  <a:moveTo>
                    <a:pt x="7" y="10"/>
                  </a:moveTo>
                  <a:cubicBezTo>
                    <a:pt x="5" y="10"/>
                    <a:pt x="4" y="8"/>
                    <a:pt x="4" y="7"/>
                  </a:cubicBezTo>
                  <a:cubicBezTo>
                    <a:pt x="4" y="5"/>
                    <a:pt x="5" y="3"/>
                    <a:pt x="7" y="3"/>
                  </a:cubicBezTo>
                  <a:cubicBezTo>
                    <a:pt x="9" y="3"/>
                    <a:pt x="10" y="5"/>
                    <a:pt x="10" y="7"/>
                  </a:cubicBezTo>
                  <a:cubicBezTo>
                    <a:pt x="10" y="8"/>
                    <a:pt x="9" y="10"/>
                    <a:pt x="7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3F98DD80-59F7-4040-972C-C2A200B278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07010" y="1411076"/>
              <a:ext cx="142875" cy="157162"/>
            </a:xfrm>
            <a:custGeom>
              <a:gdLst>
                <a:gd fmla="*/ 6 w 13" name="T0"/>
                <a:gd fmla="*/ 14 h 14" name="T1"/>
                <a:gd fmla="*/ 13 w 13" name="T2"/>
                <a:gd fmla="*/ 7 h 14" name="T3"/>
                <a:gd fmla="*/ 6 w 13" name="T4"/>
                <a:gd fmla="*/ 0 h 14" name="T5"/>
                <a:gd fmla="*/ 0 w 13" name="T6"/>
                <a:gd fmla="*/ 7 h 14" name="T7"/>
                <a:gd fmla="*/ 6 w 13" name="T8"/>
                <a:gd fmla="*/ 14 h 14" name="T9"/>
                <a:gd fmla="*/ 6 w 13" name="T10"/>
                <a:gd fmla="*/ 4 h 14" name="T11"/>
                <a:gd fmla="*/ 10 w 13" name="T12"/>
                <a:gd fmla="*/ 7 h 14" name="T13"/>
                <a:gd fmla="*/ 6 w 13" name="T14"/>
                <a:gd fmla="*/ 10 h 14" name="T15"/>
                <a:gd fmla="*/ 3 w 13" name="T16"/>
                <a:gd fmla="*/ 7 h 14" name="T17"/>
                <a:gd fmla="*/ 6 w 13" name="T18"/>
                <a:gd fmla="*/ 4 h 14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4" w="13">
                  <a:moveTo>
                    <a:pt x="6" y="14"/>
                  </a:moveTo>
                  <a:cubicBezTo>
                    <a:pt x="10" y="14"/>
                    <a:pt x="13" y="11"/>
                    <a:pt x="13" y="7"/>
                  </a:cubicBezTo>
                  <a:cubicBezTo>
                    <a:pt x="13" y="3"/>
                    <a:pt x="10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6" y="14"/>
                  </a:cubicBezTo>
                  <a:close/>
                  <a:moveTo>
                    <a:pt x="6" y="4"/>
                  </a:moveTo>
                  <a:cubicBezTo>
                    <a:pt x="8" y="4"/>
                    <a:pt x="10" y="5"/>
                    <a:pt x="10" y="7"/>
                  </a:cubicBezTo>
                  <a:cubicBezTo>
                    <a:pt x="10" y="9"/>
                    <a:pt x="8" y="10"/>
                    <a:pt x="6" y="10"/>
                  </a:cubicBezTo>
                  <a:cubicBezTo>
                    <a:pt x="4" y="10"/>
                    <a:pt x="3" y="9"/>
                    <a:pt x="3" y="7"/>
                  </a:cubicBezTo>
                  <a:cubicBezTo>
                    <a:pt x="3" y="5"/>
                    <a:pt x="4" y="4"/>
                    <a:pt x="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13" name="Oval 8">
              <a:extLst>
                <a:ext uri="{FF2B5EF4-FFF2-40B4-BE49-F238E27FC236}">
                  <a16:creationId xmlns:a16="http://schemas.microsoft.com/office/drawing/2014/main" id="{937D6CAD-72D7-42E1-AB70-FAFBDF30E3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2573" y="1479339"/>
              <a:ext cx="20637" cy="222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90E0B520-B316-493F-9ED1-FEE8045C8A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60998" y="1579351"/>
              <a:ext cx="601662" cy="582612"/>
            </a:xfrm>
            <a:custGeom>
              <a:gdLst>
                <a:gd fmla="*/ 39 w 55" name="T0"/>
                <a:gd fmla="*/ 2 h 52" name="T1"/>
                <a:gd fmla="*/ 35 w 55" name="T2"/>
                <a:gd fmla="*/ 5 h 52" name="T3"/>
                <a:gd fmla="*/ 31 w 55" name="T4"/>
                <a:gd fmla="*/ 2 h 52" name="T5"/>
                <a:gd fmla="*/ 31 w 55" name="T6"/>
                <a:gd fmla="*/ 5 h 52" name="T7"/>
                <a:gd fmla="*/ 23 w 55" name="T8"/>
                <a:gd fmla="*/ 13 h 52" name="T9"/>
                <a:gd fmla="*/ 15 w 55" name="T10"/>
                <a:gd fmla="*/ 10 h 52" name="T11"/>
                <a:gd fmla="*/ 6 w 55" name="T12"/>
                <a:gd fmla="*/ 8 h 52" name="T13"/>
                <a:gd fmla="*/ 2 w 55" name="T14"/>
                <a:gd fmla="*/ 13 h 52" name="T15"/>
                <a:gd fmla="*/ 2 w 55" name="T16"/>
                <a:gd fmla="*/ 16 h 52" name="T17"/>
                <a:gd fmla="*/ 0 w 55" name="T18"/>
                <a:gd fmla="*/ 20 h 52" name="T19"/>
                <a:gd fmla="*/ 4 w 55" name="T20"/>
                <a:gd fmla="*/ 25 h 52" name="T21"/>
                <a:gd fmla="*/ 4 w 55" name="T22"/>
                <a:gd fmla="*/ 30 h 52" name="T23"/>
                <a:gd fmla="*/ 3 w 55" name="T24"/>
                <a:gd fmla="*/ 33 h 52" name="T25"/>
                <a:gd fmla="*/ 4 w 55" name="T26"/>
                <a:gd fmla="*/ 36 h 52" name="T27"/>
                <a:gd fmla="*/ 2 w 55" name="T28"/>
                <a:gd fmla="*/ 43 h 52" name="T29"/>
                <a:gd fmla="*/ 2 w 55" name="T30"/>
                <a:gd fmla="*/ 45 h 52" name="T31"/>
                <a:gd fmla="*/ 11 w 55" name="T32"/>
                <a:gd fmla="*/ 52 h 52" name="T33"/>
                <a:gd fmla="*/ 19 w 55" name="T34"/>
                <a:gd fmla="*/ 46 h 52" name="T35"/>
                <a:gd fmla="*/ 19 w 55" name="T36"/>
                <a:gd fmla="*/ 44 h 52" name="T37"/>
                <a:gd fmla="*/ 11 w 55" name="T38"/>
                <a:gd fmla="*/ 37 h 52" name="T39"/>
                <a:gd fmla="*/ 13 w 55" name="T40"/>
                <a:gd fmla="*/ 27 h 52" name="T41"/>
                <a:gd fmla="*/ 36 w 55" name="T42"/>
                <a:gd fmla="*/ 28 h 52" name="T43"/>
                <a:gd fmla="*/ 37 w 55" name="T44"/>
                <a:gd fmla="*/ 29 h 52" name="T45"/>
                <a:gd fmla="*/ 42 w 55" name="T46"/>
                <a:gd fmla="*/ 31 h 52" name="T47"/>
                <a:gd fmla="*/ 49 w 55" name="T48"/>
                <a:gd fmla="*/ 41 h 52" name="T49"/>
                <a:gd fmla="*/ 53 w 55" name="T50"/>
                <a:gd fmla="*/ 39 h 52" name="T51"/>
                <a:gd fmla="*/ 54 w 55" name="T52"/>
                <a:gd fmla="*/ 32 h 52" name="T53"/>
                <a:gd fmla="*/ 53 w 55" name="T54"/>
                <a:gd fmla="*/ 31 h 52" name="T55"/>
                <a:gd fmla="*/ 48 w 55" name="T56"/>
                <a:gd fmla="*/ 30 h 52" name="T57"/>
                <a:gd fmla="*/ 42 w 55" name="T58"/>
                <a:gd fmla="*/ 20 h 52" name="T59"/>
                <a:gd fmla="*/ 51 w 55" name="T60"/>
                <a:gd fmla="*/ 8 h 52" name="T61"/>
                <a:gd fmla="*/ 52 w 55" name="T62"/>
                <a:gd fmla="*/ 7 h 52" name="T63"/>
                <a:gd fmla="*/ 41 w 55" name="T64"/>
                <a:gd fmla="*/ 1 h 52" name="T65"/>
                <a:gd fmla="*/ 44 w 55" name="T66"/>
                <a:gd fmla="*/ 2 h 52" name="T67"/>
                <a:gd fmla="*/ 50 w 55" name="T68"/>
                <a:gd fmla="*/ 7 h 52" name="T69"/>
                <a:gd fmla="*/ 40 w 55" name="T70"/>
                <a:gd fmla="*/ 20 h 52" name="T71"/>
                <a:gd fmla="*/ 47 w 55" name="T72"/>
                <a:gd fmla="*/ 31 h 52" name="T73"/>
                <a:gd fmla="*/ 52 w 55" name="T74"/>
                <a:gd fmla="*/ 33 h 52" name="T75"/>
                <a:gd fmla="*/ 52 w 55" name="T76"/>
                <a:gd fmla="*/ 38 h 52" name="T77"/>
                <a:gd fmla="*/ 43 w 55" name="T78"/>
                <a:gd fmla="*/ 29 h 52" name="T79"/>
                <a:gd fmla="*/ 38 w 55" name="T80"/>
                <a:gd fmla="*/ 27 h 52" name="T81"/>
                <a:gd fmla="*/ 11 w 55" name="T82"/>
                <a:gd fmla="*/ 26 h 52" name="T83"/>
                <a:gd fmla="*/ 10 w 55" name="T84"/>
                <a:gd fmla="*/ 38 h 52" name="T85"/>
                <a:gd fmla="*/ 15 w 55" name="T86"/>
                <a:gd fmla="*/ 45 h 52" name="T87"/>
                <a:gd fmla="*/ 11 w 55" name="T88"/>
                <a:gd fmla="*/ 50 h 52" name="T89"/>
                <a:gd fmla="*/ 3 w 55" name="T90"/>
                <a:gd fmla="*/ 44 h 52" name="T91"/>
                <a:gd fmla="*/ 6 w 55" name="T92"/>
                <a:gd fmla="*/ 35 h 52" name="T93"/>
                <a:gd fmla="*/ 5 w 55" name="T94"/>
                <a:gd fmla="*/ 32 h 52" name="T95"/>
                <a:gd fmla="*/ 6 w 55" name="T96"/>
                <a:gd fmla="*/ 29 h 52" name="T97"/>
                <a:gd fmla="*/ 4 w 55" name="T98"/>
                <a:gd fmla="*/ 21 h 52" name="T99"/>
                <a:gd fmla="*/ 4 w 55" name="T100"/>
                <a:gd fmla="*/ 16 h 52" name="T101"/>
                <a:gd fmla="*/ 6 w 55" name="T102"/>
                <a:gd fmla="*/ 10 h 52" name="T103"/>
                <a:gd fmla="*/ 13 w 55" name="T104"/>
                <a:gd fmla="*/ 11 h 52" name="T105"/>
                <a:gd fmla="*/ 19 w 55" name="T106"/>
                <a:gd fmla="*/ 14 h 52" name="T107"/>
                <a:gd fmla="*/ 24 w 55" name="T108"/>
                <a:gd fmla="*/ 15 h 52" name="T109"/>
                <a:gd fmla="*/ 33 w 55" name="T110"/>
                <a:gd fmla="*/ 6 h 52" name="T111"/>
                <a:gd fmla="*/ 40 w 55" name="T112"/>
                <a:gd fmla="*/ 5 h 52" name="T113"/>
                <a:gd fmla="*/ 40 w 55" name="T114"/>
                <a:gd fmla="*/ 4 h 52" name="T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52" w="55">
                  <a:moveTo>
                    <a:pt x="41" y="1"/>
                  </a:moveTo>
                  <a:cubicBezTo>
                    <a:pt x="40" y="2"/>
                    <a:pt x="40" y="2"/>
                    <a:pt x="39" y="2"/>
                  </a:cubicBezTo>
                  <a:cubicBezTo>
                    <a:pt x="39" y="3"/>
                    <a:pt x="39" y="3"/>
                    <a:pt x="38" y="4"/>
                  </a:cubicBezTo>
                  <a:cubicBezTo>
                    <a:pt x="37" y="4"/>
                    <a:pt x="36" y="5"/>
                    <a:pt x="35" y="5"/>
                  </a:cubicBezTo>
                  <a:cubicBezTo>
                    <a:pt x="34" y="5"/>
                    <a:pt x="33" y="4"/>
                    <a:pt x="33" y="4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3"/>
                    <a:pt x="31" y="4"/>
                  </a:cubicBezTo>
                  <a:cubicBezTo>
                    <a:pt x="31" y="4"/>
                    <a:pt x="31" y="4"/>
                    <a:pt x="31" y="5"/>
                  </a:cubicBezTo>
                  <a:cubicBezTo>
                    <a:pt x="31" y="5"/>
                    <a:pt x="31" y="6"/>
                    <a:pt x="31" y="7"/>
                  </a:cubicBezTo>
                  <a:cubicBezTo>
                    <a:pt x="30" y="10"/>
                    <a:pt x="27" y="13"/>
                    <a:pt x="23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0" y="13"/>
                    <a:pt x="17" y="13"/>
                    <a:pt x="15" y="10"/>
                  </a:cubicBezTo>
                  <a:cubicBezTo>
                    <a:pt x="13" y="9"/>
                    <a:pt x="13" y="8"/>
                    <a:pt x="11" y="8"/>
                  </a:cubicBezTo>
                  <a:cubicBezTo>
                    <a:pt x="9" y="7"/>
                    <a:pt x="8" y="7"/>
                    <a:pt x="6" y="8"/>
                  </a:cubicBezTo>
                  <a:cubicBezTo>
                    <a:pt x="6" y="8"/>
                    <a:pt x="5" y="8"/>
                    <a:pt x="5" y="9"/>
                  </a:cubicBezTo>
                  <a:cubicBezTo>
                    <a:pt x="3" y="10"/>
                    <a:pt x="2" y="11"/>
                    <a:pt x="2" y="13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7"/>
                    <a:pt x="2" y="18"/>
                    <a:pt x="1" y="19"/>
                  </a:cubicBezTo>
                  <a:cubicBezTo>
                    <a:pt x="1" y="19"/>
                    <a:pt x="0" y="20"/>
                    <a:pt x="0" y="20"/>
                  </a:cubicBezTo>
                  <a:cubicBezTo>
                    <a:pt x="0" y="20"/>
                    <a:pt x="1" y="20"/>
                    <a:pt x="1" y="21"/>
                  </a:cubicBezTo>
                  <a:cubicBezTo>
                    <a:pt x="2" y="22"/>
                    <a:pt x="3" y="23"/>
                    <a:pt x="4" y="25"/>
                  </a:cubicBezTo>
                  <a:cubicBezTo>
                    <a:pt x="4" y="26"/>
                    <a:pt x="4" y="27"/>
                    <a:pt x="4" y="28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31"/>
                    <a:pt x="4" y="32"/>
                    <a:pt x="3" y="32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4" y="34"/>
                    <a:pt x="4" y="35"/>
                    <a:pt x="4" y="36"/>
                  </a:cubicBezTo>
                  <a:cubicBezTo>
                    <a:pt x="4" y="36"/>
                    <a:pt x="4" y="37"/>
                    <a:pt x="4" y="38"/>
                  </a:cubicBezTo>
                  <a:cubicBezTo>
                    <a:pt x="4" y="40"/>
                    <a:pt x="3" y="42"/>
                    <a:pt x="2" y="43"/>
                  </a:cubicBezTo>
                  <a:cubicBezTo>
                    <a:pt x="2" y="43"/>
                    <a:pt x="0" y="44"/>
                    <a:pt x="0" y="44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3" y="45"/>
                    <a:pt x="3" y="46"/>
                    <a:pt x="4" y="46"/>
                  </a:cubicBezTo>
                  <a:cubicBezTo>
                    <a:pt x="5" y="49"/>
                    <a:pt x="8" y="52"/>
                    <a:pt x="11" y="52"/>
                  </a:cubicBezTo>
                  <a:cubicBezTo>
                    <a:pt x="14" y="52"/>
                    <a:pt x="16" y="50"/>
                    <a:pt x="17" y="48"/>
                  </a:cubicBezTo>
                  <a:cubicBezTo>
                    <a:pt x="18" y="47"/>
                    <a:pt x="18" y="47"/>
                    <a:pt x="19" y="46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8" y="44"/>
                    <a:pt x="17" y="44"/>
                    <a:pt x="16" y="44"/>
                  </a:cubicBezTo>
                  <a:cubicBezTo>
                    <a:pt x="14" y="42"/>
                    <a:pt x="12" y="40"/>
                    <a:pt x="11" y="37"/>
                  </a:cubicBezTo>
                  <a:cubicBezTo>
                    <a:pt x="11" y="36"/>
                    <a:pt x="11" y="35"/>
                    <a:pt x="11" y="34"/>
                  </a:cubicBezTo>
                  <a:cubicBezTo>
                    <a:pt x="11" y="32"/>
                    <a:pt x="11" y="29"/>
                    <a:pt x="13" y="27"/>
                  </a:cubicBezTo>
                  <a:cubicBezTo>
                    <a:pt x="15" y="23"/>
                    <a:pt x="20" y="21"/>
                    <a:pt x="25" y="21"/>
                  </a:cubicBezTo>
                  <a:cubicBezTo>
                    <a:pt x="30" y="21"/>
                    <a:pt x="34" y="24"/>
                    <a:pt x="36" y="28"/>
                  </a:cubicBezTo>
                  <a:cubicBezTo>
                    <a:pt x="36" y="28"/>
                    <a:pt x="36" y="29"/>
                    <a:pt x="36" y="2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9" y="30"/>
                    <a:pt x="41" y="30"/>
                    <a:pt x="42" y="31"/>
                  </a:cubicBezTo>
                  <a:cubicBezTo>
                    <a:pt x="47" y="33"/>
                    <a:pt x="48" y="40"/>
                    <a:pt x="48" y="40"/>
                  </a:cubicBezTo>
                  <a:cubicBezTo>
                    <a:pt x="49" y="41"/>
                    <a:pt x="49" y="41"/>
                    <a:pt x="49" y="41"/>
                  </a:cubicBezTo>
                  <a:cubicBezTo>
                    <a:pt x="50" y="41"/>
                    <a:pt x="50" y="41"/>
                    <a:pt x="50" y="41"/>
                  </a:cubicBezTo>
                  <a:cubicBezTo>
                    <a:pt x="52" y="40"/>
                    <a:pt x="53" y="39"/>
                    <a:pt x="53" y="39"/>
                  </a:cubicBezTo>
                  <a:cubicBezTo>
                    <a:pt x="53" y="38"/>
                    <a:pt x="55" y="37"/>
                    <a:pt x="55" y="35"/>
                  </a:cubicBezTo>
                  <a:cubicBezTo>
                    <a:pt x="55" y="34"/>
                    <a:pt x="54" y="33"/>
                    <a:pt x="54" y="32"/>
                  </a:cubicBezTo>
                  <a:cubicBezTo>
                    <a:pt x="54" y="32"/>
                    <a:pt x="53" y="32"/>
                    <a:pt x="53" y="32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52" y="31"/>
                    <a:pt x="52" y="31"/>
                    <a:pt x="52" y="31"/>
                  </a:cubicBezTo>
                  <a:cubicBezTo>
                    <a:pt x="51" y="31"/>
                    <a:pt x="49" y="31"/>
                    <a:pt x="48" y="30"/>
                  </a:cubicBezTo>
                  <a:cubicBezTo>
                    <a:pt x="45" y="28"/>
                    <a:pt x="42" y="25"/>
                    <a:pt x="42" y="21"/>
                  </a:cubicBezTo>
                  <a:cubicBezTo>
                    <a:pt x="42" y="21"/>
                    <a:pt x="42" y="20"/>
                    <a:pt x="42" y="20"/>
                  </a:cubicBezTo>
                  <a:cubicBezTo>
                    <a:pt x="42" y="16"/>
                    <a:pt x="45" y="11"/>
                    <a:pt x="50" y="9"/>
                  </a:cubicBezTo>
                  <a:cubicBezTo>
                    <a:pt x="51" y="8"/>
                    <a:pt x="51" y="8"/>
                    <a:pt x="51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2" y="7"/>
                    <a:pt x="52" y="7"/>
                    <a:pt x="52" y="7"/>
                  </a:cubicBezTo>
                  <a:cubicBezTo>
                    <a:pt x="52" y="5"/>
                    <a:pt x="51" y="4"/>
                    <a:pt x="50" y="3"/>
                  </a:cubicBezTo>
                  <a:cubicBezTo>
                    <a:pt x="47" y="1"/>
                    <a:pt x="44" y="0"/>
                    <a:pt x="41" y="1"/>
                  </a:cubicBezTo>
                  <a:close/>
                  <a:moveTo>
                    <a:pt x="42" y="3"/>
                  </a:moveTo>
                  <a:cubicBezTo>
                    <a:pt x="42" y="2"/>
                    <a:pt x="44" y="2"/>
                    <a:pt x="44" y="2"/>
                  </a:cubicBezTo>
                  <a:cubicBezTo>
                    <a:pt x="46" y="2"/>
                    <a:pt x="47" y="3"/>
                    <a:pt x="48" y="4"/>
                  </a:cubicBezTo>
                  <a:cubicBezTo>
                    <a:pt x="49" y="5"/>
                    <a:pt x="50" y="6"/>
                    <a:pt x="50" y="7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44" y="10"/>
                    <a:pt x="40" y="15"/>
                    <a:pt x="40" y="20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40" y="25"/>
                    <a:pt x="43" y="29"/>
                    <a:pt x="47" y="31"/>
                  </a:cubicBezTo>
                  <a:cubicBezTo>
                    <a:pt x="49" y="32"/>
                    <a:pt x="50" y="33"/>
                    <a:pt x="52" y="33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3" y="34"/>
                    <a:pt x="53" y="34"/>
                    <a:pt x="53" y="35"/>
                  </a:cubicBezTo>
                  <a:cubicBezTo>
                    <a:pt x="53" y="36"/>
                    <a:pt x="52" y="37"/>
                    <a:pt x="52" y="38"/>
                  </a:cubicBezTo>
                  <a:cubicBezTo>
                    <a:pt x="51" y="38"/>
                    <a:pt x="50" y="39"/>
                    <a:pt x="50" y="39"/>
                  </a:cubicBezTo>
                  <a:cubicBezTo>
                    <a:pt x="49" y="35"/>
                    <a:pt x="46" y="31"/>
                    <a:pt x="43" y="29"/>
                  </a:cubicBezTo>
                  <a:cubicBezTo>
                    <a:pt x="41" y="29"/>
                    <a:pt x="40" y="28"/>
                    <a:pt x="38" y="28"/>
                  </a:cubicBezTo>
                  <a:cubicBezTo>
                    <a:pt x="38" y="28"/>
                    <a:pt x="38" y="27"/>
                    <a:pt x="38" y="27"/>
                  </a:cubicBezTo>
                  <a:cubicBezTo>
                    <a:pt x="35" y="22"/>
                    <a:pt x="31" y="20"/>
                    <a:pt x="25" y="19"/>
                  </a:cubicBezTo>
                  <a:cubicBezTo>
                    <a:pt x="19" y="19"/>
                    <a:pt x="14" y="22"/>
                    <a:pt x="11" y="26"/>
                  </a:cubicBezTo>
                  <a:cubicBezTo>
                    <a:pt x="10" y="29"/>
                    <a:pt x="9" y="31"/>
                    <a:pt x="9" y="34"/>
                  </a:cubicBezTo>
                  <a:cubicBezTo>
                    <a:pt x="9" y="35"/>
                    <a:pt x="9" y="36"/>
                    <a:pt x="10" y="38"/>
                  </a:cubicBezTo>
                  <a:cubicBezTo>
                    <a:pt x="10" y="40"/>
                    <a:pt x="12" y="42"/>
                    <a:pt x="14" y="44"/>
                  </a:cubicBezTo>
                  <a:cubicBezTo>
                    <a:pt x="14" y="45"/>
                    <a:pt x="15" y="45"/>
                    <a:pt x="15" y="45"/>
                  </a:cubicBezTo>
                  <a:cubicBezTo>
                    <a:pt x="16" y="45"/>
                    <a:pt x="17" y="46"/>
                    <a:pt x="17" y="46"/>
                  </a:cubicBezTo>
                  <a:cubicBezTo>
                    <a:pt x="16" y="48"/>
                    <a:pt x="14" y="50"/>
                    <a:pt x="11" y="50"/>
                  </a:cubicBezTo>
                  <a:cubicBezTo>
                    <a:pt x="9" y="50"/>
                    <a:pt x="6" y="48"/>
                    <a:pt x="5" y="46"/>
                  </a:cubicBezTo>
                  <a:cubicBezTo>
                    <a:pt x="5" y="45"/>
                    <a:pt x="4" y="44"/>
                    <a:pt x="3" y="44"/>
                  </a:cubicBezTo>
                  <a:cubicBezTo>
                    <a:pt x="5" y="42"/>
                    <a:pt x="6" y="40"/>
                    <a:pt x="6" y="38"/>
                  </a:cubicBezTo>
                  <a:cubicBezTo>
                    <a:pt x="6" y="37"/>
                    <a:pt x="6" y="36"/>
                    <a:pt x="6" y="35"/>
                  </a:cubicBezTo>
                  <a:cubicBezTo>
                    <a:pt x="6" y="34"/>
                    <a:pt x="5" y="34"/>
                    <a:pt x="5" y="33"/>
                  </a:cubicBezTo>
                  <a:cubicBezTo>
                    <a:pt x="5" y="33"/>
                    <a:pt x="5" y="32"/>
                    <a:pt x="5" y="32"/>
                  </a:cubicBezTo>
                  <a:cubicBezTo>
                    <a:pt x="5" y="32"/>
                    <a:pt x="6" y="31"/>
                    <a:pt x="6" y="31"/>
                  </a:cubicBezTo>
                  <a:cubicBezTo>
                    <a:pt x="6" y="30"/>
                    <a:pt x="6" y="30"/>
                    <a:pt x="6" y="29"/>
                  </a:cubicBezTo>
                  <a:cubicBezTo>
                    <a:pt x="6" y="27"/>
                    <a:pt x="6" y="26"/>
                    <a:pt x="6" y="24"/>
                  </a:cubicBezTo>
                  <a:cubicBezTo>
                    <a:pt x="5" y="23"/>
                    <a:pt x="5" y="22"/>
                    <a:pt x="4" y="21"/>
                  </a:cubicBezTo>
                  <a:cubicBezTo>
                    <a:pt x="4" y="21"/>
                    <a:pt x="3" y="20"/>
                    <a:pt x="3" y="20"/>
                  </a:cubicBezTo>
                  <a:cubicBezTo>
                    <a:pt x="4" y="19"/>
                    <a:pt x="4" y="17"/>
                    <a:pt x="4" y="16"/>
                  </a:cubicBezTo>
                  <a:cubicBezTo>
                    <a:pt x="4" y="14"/>
                    <a:pt x="3" y="12"/>
                    <a:pt x="5" y="11"/>
                  </a:cubicBezTo>
                  <a:cubicBezTo>
                    <a:pt x="5" y="11"/>
                    <a:pt x="5" y="10"/>
                    <a:pt x="6" y="10"/>
                  </a:cubicBezTo>
                  <a:cubicBezTo>
                    <a:pt x="7" y="9"/>
                    <a:pt x="9" y="9"/>
                    <a:pt x="11" y="10"/>
                  </a:cubicBezTo>
                  <a:cubicBezTo>
                    <a:pt x="12" y="10"/>
                    <a:pt x="12" y="10"/>
                    <a:pt x="13" y="11"/>
                  </a:cubicBezTo>
                  <a:cubicBezTo>
                    <a:pt x="13" y="11"/>
                    <a:pt x="14" y="12"/>
                    <a:pt x="14" y="12"/>
                  </a:cubicBezTo>
                  <a:cubicBezTo>
                    <a:pt x="16" y="13"/>
                    <a:pt x="17" y="14"/>
                    <a:pt x="19" y="14"/>
                  </a:cubicBezTo>
                  <a:cubicBezTo>
                    <a:pt x="20" y="15"/>
                    <a:pt x="22" y="15"/>
                    <a:pt x="23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8" y="14"/>
                    <a:pt x="32" y="11"/>
                    <a:pt x="33" y="7"/>
                  </a:cubicBezTo>
                  <a:cubicBezTo>
                    <a:pt x="33" y="7"/>
                    <a:pt x="33" y="6"/>
                    <a:pt x="33" y="6"/>
                  </a:cubicBezTo>
                  <a:cubicBezTo>
                    <a:pt x="34" y="6"/>
                    <a:pt x="34" y="6"/>
                    <a:pt x="35" y="6"/>
                  </a:cubicBezTo>
                  <a:cubicBezTo>
                    <a:pt x="36" y="7"/>
                    <a:pt x="38" y="6"/>
                    <a:pt x="40" y="5"/>
                  </a:cubicBezTo>
                  <a:cubicBezTo>
                    <a:pt x="40" y="5"/>
                    <a:pt x="40" y="4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1" y="3"/>
                    <a:pt x="41" y="3"/>
                    <a:pt x="4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3726C3C3-6A6C-41AB-962D-7689D46F3C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22935" y="2006389"/>
              <a:ext cx="187325" cy="122237"/>
            </a:xfrm>
            <a:custGeom>
              <a:gdLst>
                <a:gd fmla="*/ 7 w 17" name="T0"/>
                <a:gd fmla="*/ 0 h 11" name="T1"/>
                <a:gd fmla="*/ 7 w 17" name="T2"/>
                <a:gd fmla="*/ 2 h 11" name="T3"/>
                <a:gd fmla="*/ 1 w 17" name="T4"/>
                <a:gd fmla="*/ 6 h 11" name="T5"/>
                <a:gd fmla="*/ 0 w 17" name="T6"/>
                <a:gd fmla="*/ 7 h 11" name="T7"/>
                <a:gd fmla="*/ 2 w 17" name="T8"/>
                <a:gd fmla="*/ 8 h 11" name="T9"/>
                <a:gd fmla="*/ 5 w 17" name="T10"/>
                <a:gd fmla="*/ 10 h 11" name="T11"/>
                <a:gd fmla="*/ 5 w 17" name="T12"/>
                <a:gd fmla="*/ 11 h 11" name="T13"/>
                <a:gd fmla="*/ 10 w 17" name="T14"/>
                <a:gd fmla="*/ 11 h 11" name="T15"/>
                <a:gd fmla="*/ 12 w 17" name="T16"/>
                <a:gd fmla="*/ 10 h 11" name="T17"/>
                <a:gd fmla="*/ 14 w 17" name="T18"/>
                <a:gd fmla="*/ 9 h 11" name="T19"/>
                <a:gd fmla="*/ 15 w 17" name="T20"/>
                <a:gd fmla="*/ 8 h 11" name="T21"/>
                <a:gd fmla="*/ 16 w 17" name="T22"/>
                <a:gd fmla="*/ 6 h 11" name="T23"/>
                <a:gd fmla="*/ 16 w 17" name="T24"/>
                <a:gd fmla="*/ 2 h 11" name="T25"/>
                <a:gd fmla="*/ 14 w 17" name="T26"/>
                <a:gd fmla="*/ 0 h 11" name="T27"/>
                <a:gd fmla="*/ 11 w 17" name="T28"/>
                <a:gd fmla="*/ 0 h 11" name="T29"/>
                <a:gd fmla="*/ 11 w 17" name="T30"/>
                <a:gd fmla="*/ 0 h 11" name="T31"/>
                <a:gd fmla="*/ 8 w 17" name="T32"/>
                <a:gd fmla="*/ 0 h 11" name="T33"/>
                <a:gd fmla="*/ 8 w 17" name="T34"/>
                <a:gd fmla="*/ 0 h 11" name="T35"/>
                <a:gd fmla="*/ 7 w 17" name="T36"/>
                <a:gd fmla="*/ 0 h 11" name="T37"/>
                <a:gd fmla="*/ 11 w 17" name="T38"/>
                <a:gd fmla="*/ 1 h 11" name="T39"/>
                <a:gd fmla="*/ 11 w 17" name="T40"/>
                <a:gd fmla="*/ 1 h 11" name="T41"/>
                <a:gd fmla="*/ 13 w 17" name="T42"/>
                <a:gd fmla="*/ 2 h 11" name="T43"/>
                <a:gd fmla="*/ 15 w 17" name="T44"/>
                <a:gd fmla="*/ 5 h 11" name="T45"/>
                <a:gd fmla="*/ 13 w 17" name="T46"/>
                <a:gd fmla="*/ 8 h 11" name="T47"/>
                <a:gd fmla="*/ 11 w 17" name="T48"/>
                <a:gd fmla="*/ 9 h 11" name="T49"/>
                <a:gd fmla="*/ 9 w 17" name="T50"/>
                <a:gd fmla="*/ 9 h 11" name="T51"/>
                <a:gd fmla="*/ 6 w 17" name="T52"/>
                <a:gd fmla="*/ 9 h 11" name="T53"/>
                <a:gd fmla="*/ 4 w 17" name="T54"/>
                <a:gd fmla="*/ 8 h 11" name="T55"/>
                <a:gd fmla="*/ 3 w 17" name="T56"/>
                <a:gd fmla="*/ 7 h 11" name="T57"/>
                <a:gd fmla="*/ 8 w 17" name="T58"/>
                <a:gd fmla="*/ 3 h 11" name="T59"/>
                <a:gd fmla="*/ 9 w 17" name="T60"/>
                <a:gd fmla="*/ 2 h 11" name="T61"/>
                <a:gd fmla="*/ 11 w 17" name="T62"/>
                <a:gd fmla="*/ 1 h 11" name="T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11" w="17">
                  <a:moveTo>
                    <a:pt x="7" y="0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6" y="4"/>
                    <a:pt x="4" y="5"/>
                    <a:pt x="1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9"/>
                    <a:pt x="4" y="10"/>
                    <a:pt x="5" y="10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7" y="11"/>
                    <a:pt x="8" y="11"/>
                    <a:pt x="10" y="11"/>
                  </a:cubicBezTo>
                  <a:cubicBezTo>
                    <a:pt x="10" y="11"/>
                    <a:pt x="11" y="11"/>
                    <a:pt x="12" y="10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5" y="8"/>
                    <a:pt x="15" y="8"/>
                  </a:cubicBezTo>
                  <a:cubicBezTo>
                    <a:pt x="15" y="7"/>
                    <a:pt x="16" y="7"/>
                    <a:pt x="16" y="6"/>
                  </a:cubicBezTo>
                  <a:cubicBezTo>
                    <a:pt x="17" y="5"/>
                    <a:pt x="16" y="3"/>
                    <a:pt x="16" y="2"/>
                  </a:cubicBezTo>
                  <a:cubicBezTo>
                    <a:pt x="15" y="1"/>
                    <a:pt x="14" y="1"/>
                    <a:pt x="14" y="0"/>
                  </a:cubicBezTo>
                  <a:cubicBezTo>
                    <a:pt x="13" y="0"/>
                    <a:pt x="12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0"/>
                    <a:pt x="9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lnTo>
                    <a:pt x="7" y="0"/>
                  </a:lnTo>
                  <a:close/>
                  <a:moveTo>
                    <a:pt x="11" y="1"/>
                  </a:moveTo>
                  <a:cubicBezTo>
                    <a:pt x="11" y="1"/>
                    <a:pt x="11" y="1"/>
                    <a:pt x="11" y="1"/>
                  </a:cubicBezTo>
                  <a:cubicBezTo>
                    <a:pt x="12" y="1"/>
                    <a:pt x="12" y="1"/>
                    <a:pt x="13" y="2"/>
                  </a:cubicBezTo>
                  <a:cubicBezTo>
                    <a:pt x="14" y="2"/>
                    <a:pt x="15" y="3"/>
                    <a:pt x="15" y="5"/>
                  </a:cubicBezTo>
                  <a:cubicBezTo>
                    <a:pt x="14" y="6"/>
                    <a:pt x="14" y="7"/>
                    <a:pt x="13" y="8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0" y="9"/>
                    <a:pt x="9" y="9"/>
                  </a:cubicBezTo>
                  <a:cubicBezTo>
                    <a:pt x="8" y="10"/>
                    <a:pt x="7" y="9"/>
                    <a:pt x="6" y="9"/>
                  </a:cubicBezTo>
                  <a:cubicBezTo>
                    <a:pt x="6" y="9"/>
                    <a:pt x="4" y="8"/>
                    <a:pt x="4" y="8"/>
                  </a:cubicBezTo>
                  <a:cubicBezTo>
                    <a:pt x="4" y="8"/>
                    <a:pt x="3" y="7"/>
                    <a:pt x="3" y="7"/>
                  </a:cubicBezTo>
                  <a:cubicBezTo>
                    <a:pt x="6" y="6"/>
                    <a:pt x="7" y="5"/>
                    <a:pt x="8" y="3"/>
                  </a:cubicBezTo>
                  <a:cubicBezTo>
                    <a:pt x="8" y="3"/>
                    <a:pt x="9" y="2"/>
                    <a:pt x="9" y="2"/>
                  </a:cubicBezTo>
                  <a:cubicBezTo>
                    <a:pt x="10" y="2"/>
                    <a:pt x="10" y="2"/>
                    <a:pt x="1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713446DC-6A82-4937-A3A9-11B1E95AEC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19598" y="1680951"/>
              <a:ext cx="942975" cy="436562"/>
            </a:xfrm>
            <a:custGeom>
              <a:gdLst>
                <a:gd fmla="*/ 86 w 86" name="T0"/>
                <a:gd fmla="*/ 3 h 39" name="T1"/>
                <a:gd fmla="*/ 69 w 86" name="T2"/>
                <a:gd fmla="*/ 1 h 39" name="T3"/>
                <a:gd fmla="*/ 60 w 86" name="T4"/>
                <a:gd fmla="*/ 8 h 39" name="T5"/>
                <a:gd fmla="*/ 55 w 86" name="T6"/>
                <a:gd fmla="*/ 16 h 39" name="T7"/>
                <a:gd fmla="*/ 50 w 86" name="T8"/>
                <a:gd fmla="*/ 13 h 39" name="T9"/>
                <a:gd fmla="*/ 20 w 86" name="T10"/>
                <a:gd fmla="*/ 16 h 39" name="T11"/>
                <a:gd fmla="*/ 18 w 86" name="T12"/>
                <a:gd fmla="*/ 18 h 39" name="T13"/>
                <a:gd fmla="*/ 3 w 86" name="T14"/>
                <a:gd fmla="*/ 27 h 39" name="T15"/>
                <a:gd fmla="*/ 1 w 86" name="T16"/>
                <a:gd fmla="*/ 28 h 39" name="T17"/>
                <a:gd fmla="*/ 6 w 86" name="T18"/>
                <a:gd fmla="*/ 31 h 39" name="T19"/>
                <a:gd fmla="*/ 20 w 86" name="T20"/>
                <a:gd fmla="*/ 29 h 39" name="T21"/>
                <a:gd fmla="*/ 32 w 86" name="T22"/>
                <a:gd fmla="*/ 22 h 39" name="T23"/>
                <a:gd fmla="*/ 44 w 86" name="T24"/>
                <a:gd fmla="*/ 22 h 39" name="T25"/>
                <a:gd fmla="*/ 46 w 86" name="T26"/>
                <a:gd fmla="*/ 22 h 39" name="T27"/>
                <a:gd fmla="*/ 53 w 86" name="T28"/>
                <a:gd fmla="*/ 17 h 39" name="T29"/>
                <a:gd fmla="*/ 57 w 86" name="T30"/>
                <a:gd fmla="*/ 16 h 39" name="T31"/>
                <a:gd fmla="*/ 66 w 86" name="T32"/>
                <a:gd fmla="*/ 24 h 39" name="T33"/>
                <a:gd fmla="*/ 64 w 86" name="T34"/>
                <a:gd fmla="*/ 30 h 39" name="T35"/>
                <a:gd fmla="*/ 63 w 86" name="T36"/>
                <a:gd fmla="*/ 31 h 39" name="T37"/>
                <a:gd fmla="*/ 66 w 86" name="T38"/>
                <a:gd fmla="*/ 34 h 39" name="T39"/>
                <a:gd fmla="*/ 67 w 86" name="T40"/>
                <a:gd fmla="*/ 36 h 39" name="T41"/>
                <a:gd fmla="*/ 76 w 86" name="T42"/>
                <a:gd fmla="*/ 39 h 39" name="T43"/>
                <a:gd fmla="*/ 80 w 86" name="T44"/>
                <a:gd fmla="*/ 38 h 39" name="T45"/>
                <a:gd fmla="*/ 78 w 86" name="T46"/>
                <a:gd fmla="*/ 32 h 39" name="T47"/>
                <a:gd fmla="*/ 81 w 86" name="T48"/>
                <a:gd fmla="*/ 25 h 39" name="T49"/>
                <a:gd fmla="*/ 81 w 86" name="T50"/>
                <a:gd fmla="*/ 24 h 39" name="T51"/>
                <a:gd fmla="*/ 77 w 86" name="T52"/>
                <a:gd fmla="*/ 15 h 39" name="T53"/>
                <a:gd fmla="*/ 84 w 86" name="T54"/>
                <a:gd fmla="*/ 4 h 39" name="T55"/>
                <a:gd fmla="*/ 45 w 86" name="T56"/>
                <a:gd fmla="*/ 20 h 39" name="T57"/>
                <a:gd fmla="*/ 40 w 86" name="T58"/>
                <a:gd fmla="*/ 19 h 39" name="T59"/>
                <a:gd fmla="*/ 24 w 86" name="T60"/>
                <a:gd fmla="*/ 24 h 39" name="T61"/>
                <a:gd fmla="*/ 12 w 86" name="T62"/>
                <a:gd fmla="*/ 27 h 39" name="T63"/>
                <a:gd fmla="*/ 22 w 86" name="T64"/>
                <a:gd fmla="*/ 17 h 39" name="T65"/>
                <a:gd fmla="*/ 26 w 86" name="T66"/>
                <a:gd fmla="*/ 12 h 39" name="T67"/>
                <a:gd fmla="*/ 50 w 86" name="T68"/>
                <a:gd fmla="*/ 15 h 39" name="T69"/>
                <a:gd fmla="*/ 47 w 86" name="T70"/>
                <a:gd fmla="*/ 18 h 39" name="T71"/>
                <a:gd fmla="*/ 75 w 86" name="T72"/>
                <a:gd fmla="*/ 15 h 39" name="T73"/>
                <a:gd fmla="*/ 79 w 86" name="T74"/>
                <a:gd fmla="*/ 24 h 39" name="T75"/>
                <a:gd fmla="*/ 77 w 86" name="T76"/>
                <a:gd fmla="*/ 32 h 39" name="T77"/>
                <a:gd fmla="*/ 76 w 86" name="T78"/>
                <a:gd fmla="*/ 37 h 39" name="T79"/>
                <a:gd fmla="*/ 68 w 86" name="T80"/>
                <a:gd fmla="*/ 35 h 39" name="T81"/>
                <a:gd fmla="*/ 67 w 86" name="T82"/>
                <a:gd fmla="*/ 33 h 39" name="T83"/>
                <a:gd fmla="*/ 68 w 86" name="T84"/>
                <a:gd fmla="*/ 25 h 39" name="T85"/>
                <a:gd fmla="*/ 63 w 86" name="T86"/>
                <a:gd fmla="*/ 16 h 39" name="T87"/>
                <a:gd fmla="*/ 59 w 86" name="T88"/>
                <a:gd fmla="*/ 14 h 39" name="T89"/>
                <a:gd fmla="*/ 60 w 86" name="T90"/>
                <a:gd fmla="*/ 11 h 39" name="T91"/>
                <a:gd fmla="*/ 66 w 86" name="T92"/>
                <a:gd fmla="*/ 4 h 39" name="T93"/>
                <a:gd fmla="*/ 82 w 86" name="T94"/>
                <a:gd fmla="*/ 3 h 39" name="T9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b="b" l="0" r="r" t="0"/>
              <a:pathLst>
                <a:path h="39" w="86">
                  <a:moveTo>
                    <a:pt x="84" y="4"/>
                  </a:moveTo>
                  <a:cubicBezTo>
                    <a:pt x="86" y="3"/>
                    <a:pt x="86" y="3"/>
                    <a:pt x="86" y="3"/>
                  </a:cubicBezTo>
                  <a:cubicBezTo>
                    <a:pt x="84" y="2"/>
                    <a:pt x="84" y="2"/>
                    <a:pt x="84" y="2"/>
                  </a:cubicBezTo>
                  <a:cubicBezTo>
                    <a:pt x="79" y="0"/>
                    <a:pt x="73" y="0"/>
                    <a:pt x="69" y="1"/>
                  </a:cubicBezTo>
                  <a:cubicBezTo>
                    <a:pt x="67" y="2"/>
                    <a:pt x="65" y="3"/>
                    <a:pt x="63" y="5"/>
                  </a:cubicBezTo>
                  <a:cubicBezTo>
                    <a:pt x="62" y="6"/>
                    <a:pt x="61" y="7"/>
                    <a:pt x="60" y="8"/>
                  </a:cubicBezTo>
                  <a:cubicBezTo>
                    <a:pt x="59" y="10"/>
                    <a:pt x="59" y="11"/>
                    <a:pt x="58" y="13"/>
                  </a:cubicBezTo>
                  <a:cubicBezTo>
                    <a:pt x="57" y="14"/>
                    <a:pt x="56" y="15"/>
                    <a:pt x="55" y="16"/>
                  </a:cubicBezTo>
                  <a:cubicBezTo>
                    <a:pt x="54" y="16"/>
                    <a:pt x="53" y="15"/>
                    <a:pt x="53" y="15"/>
                  </a:cubicBezTo>
                  <a:cubicBezTo>
                    <a:pt x="52" y="15"/>
                    <a:pt x="51" y="14"/>
                    <a:pt x="50" y="13"/>
                  </a:cubicBezTo>
                  <a:cubicBezTo>
                    <a:pt x="47" y="11"/>
                    <a:pt x="34" y="2"/>
                    <a:pt x="24" y="11"/>
                  </a:cubicBezTo>
                  <a:cubicBezTo>
                    <a:pt x="23" y="13"/>
                    <a:pt x="22" y="14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6" y="22"/>
                    <a:pt x="13" y="24"/>
                    <a:pt x="11" y="25"/>
                  </a:cubicBezTo>
                  <a:cubicBezTo>
                    <a:pt x="8" y="26"/>
                    <a:pt x="6" y="27"/>
                    <a:pt x="3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8"/>
                    <a:pt x="1" y="28"/>
                    <a:pt x="1" y="28"/>
                  </a:cubicBezTo>
                  <a:cubicBezTo>
                    <a:pt x="2" y="29"/>
                    <a:pt x="3" y="29"/>
                    <a:pt x="3" y="30"/>
                  </a:cubicBezTo>
                  <a:cubicBezTo>
                    <a:pt x="4" y="30"/>
                    <a:pt x="5" y="30"/>
                    <a:pt x="6" y="31"/>
                  </a:cubicBezTo>
                  <a:cubicBezTo>
                    <a:pt x="8" y="31"/>
                    <a:pt x="9" y="31"/>
                    <a:pt x="11" y="31"/>
                  </a:cubicBezTo>
                  <a:cubicBezTo>
                    <a:pt x="14" y="32"/>
                    <a:pt x="17" y="31"/>
                    <a:pt x="20" y="29"/>
                  </a:cubicBezTo>
                  <a:cubicBezTo>
                    <a:pt x="22" y="28"/>
                    <a:pt x="23" y="27"/>
                    <a:pt x="25" y="26"/>
                  </a:cubicBezTo>
                  <a:cubicBezTo>
                    <a:pt x="27" y="24"/>
                    <a:pt x="29" y="23"/>
                    <a:pt x="32" y="22"/>
                  </a:cubicBezTo>
                  <a:cubicBezTo>
                    <a:pt x="34" y="21"/>
                    <a:pt x="37" y="21"/>
                    <a:pt x="40" y="21"/>
                  </a:cubicBezTo>
                  <a:cubicBezTo>
                    <a:pt x="42" y="21"/>
                    <a:pt x="43" y="21"/>
                    <a:pt x="44" y="22"/>
                  </a:cubicBezTo>
                  <a:cubicBezTo>
                    <a:pt x="46" y="22"/>
                    <a:pt x="46" y="22"/>
                    <a:pt x="46" y="22"/>
                  </a:cubicBezTo>
                  <a:cubicBezTo>
                    <a:pt x="46" y="22"/>
                    <a:pt x="46" y="22"/>
                    <a:pt x="46" y="22"/>
                  </a:cubicBezTo>
                  <a:cubicBezTo>
                    <a:pt x="47" y="21"/>
                    <a:pt x="48" y="20"/>
                    <a:pt x="48" y="19"/>
                  </a:cubicBezTo>
                  <a:cubicBezTo>
                    <a:pt x="50" y="18"/>
                    <a:pt x="51" y="17"/>
                    <a:pt x="53" y="17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7" y="16"/>
                    <a:pt x="57" y="16"/>
                    <a:pt x="57" y="16"/>
                  </a:cubicBezTo>
                  <a:cubicBezTo>
                    <a:pt x="59" y="16"/>
                    <a:pt x="61" y="17"/>
                    <a:pt x="62" y="18"/>
                  </a:cubicBezTo>
                  <a:cubicBezTo>
                    <a:pt x="64" y="19"/>
                    <a:pt x="66" y="21"/>
                    <a:pt x="66" y="24"/>
                  </a:cubicBezTo>
                  <a:cubicBezTo>
                    <a:pt x="66" y="25"/>
                    <a:pt x="66" y="25"/>
                    <a:pt x="66" y="25"/>
                  </a:cubicBezTo>
                  <a:cubicBezTo>
                    <a:pt x="66" y="27"/>
                    <a:pt x="65" y="29"/>
                    <a:pt x="64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5" y="32"/>
                    <a:pt x="66" y="34"/>
                    <a:pt x="66" y="34"/>
                  </a:cubicBezTo>
                  <a:cubicBezTo>
                    <a:pt x="66" y="34"/>
                    <a:pt x="66" y="35"/>
                    <a:pt x="66" y="35"/>
                  </a:cubicBezTo>
                  <a:cubicBezTo>
                    <a:pt x="67" y="35"/>
                    <a:pt x="67" y="36"/>
                    <a:pt x="67" y="36"/>
                  </a:cubicBezTo>
                  <a:cubicBezTo>
                    <a:pt x="67" y="36"/>
                    <a:pt x="68" y="37"/>
                    <a:pt x="71" y="38"/>
                  </a:cubicBezTo>
                  <a:cubicBezTo>
                    <a:pt x="72" y="39"/>
                    <a:pt x="74" y="39"/>
                    <a:pt x="76" y="39"/>
                  </a:cubicBezTo>
                  <a:cubicBezTo>
                    <a:pt x="77" y="39"/>
                    <a:pt x="78" y="38"/>
                    <a:pt x="79" y="38"/>
                  </a:cubicBezTo>
                  <a:cubicBezTo>
                    <a:pt x="80" y="38"/>
                    <a:pt x="80" y="38"/>
                    <a:pt x="80" y="38"/>
                  </a:cubicBezTo>
                  <a:cubicBezTo>
                    <a:pt x="79" y="37"/>
                    <a:pt x="79" y="37"/>
                    <a:pt x="79" y="37"/>
                  </a:cubicBezTo>
                  <a:cubicBezTo>
                    <a:pt x="79" y="35"/>
                    <a:pt x="78" y="34"/>
                    <a:pt x="78" y="32"/>
                  </a:cubicBezTo>
                  <a:cubicBezTo>
                    <a:pt x="78" y="31"/>
                    <a:pt x="78" y="31"/>
                    <a:pt x="78" y="31"/>
                  </a:cubicBezTo>
                  <a:cubicBezTo>
                    <a:pt x="79" y="29"/>
                    <a:pt x="79" y="27"/>
                    <a:pt x="81" y="25"/>
                  </a:cubicBezTo>
                  <a:cubicBezTo>
                    <a:pt x="81" y="24"/>
                    <a:pt x="81" y="24"/>
                    <a:pt x="81" y="24"/>
                  </a:cubicBezTo>
                  <a:cubicBezTo>
                    <a:pt x="81" y="24"/>
                    <a:pt x="81" y="24"/>
                    <a:pt x="81" y="24"/>
                  </a:cubicBezTo>
                  <a:cubicBezTo>
                    <a:pt x="80" y="23"/>
                    <a:pt x="79" y="22"/>
                    <a:pt x="79" y="21"/>
                  </a:cubicBezTo>
                  <a:cubicBezTo>
                    <a:pt x="78" y="19"/>
                    <a:pt x="77" y="17"/>
                    <a:pt x="77" y="15"/>
                  </a:cubicBezTo>
                  <a:cubicBezTo>
                    <a:pt x="77" y="12"/>
                    <a:pt x="78" y="10"/>
                    <a:pt x="80" y="7"/>
                  </a:cubicBezTo>
                  <a:cubicBezTo>
                    <a:pt x="81" y="6"/>
                    <a:pt x="83" y="5"/>
                    <a:pt x="84" y="4"/>
                  </a:cubicBezTo>
                  <a:close/>
                  <a:moveTo>
                    <a:pt x="47" y="18"/>
                  </a:moveTo>
                  <a:cubicBezTo>
                    <a:pt x="46" y="18"/>
                    <a:pt x="46" y="19"/>
                    <a:pt x="45" y="20"/>
                  </a:cubicBezTo>
                  <a:cubicBezTo>
                    <a:pt x="45" y="20"/>
                    <a:pt x="45" y="20"/>
                    <a:pt x="45" y="20"/>
                  </a:cubicBezTo>
                  <a:cubicBezTo>
                    <a:pt x="44" y="20"/>
                    <a:pt x="42" y="19"/>
                    <a:pt x="40" y="19"/>
                  </a:cubicBezTo>
                  <a:cubicBezTo>
                    <a:pt x="37" y="19"/>
                    <a:pt x="34" y="19"/>
                    <a:pt x="31" y="20"/>
                  </a:cubicBezTo>
                  <a:cubicBezTo>
                    <a:pt x="28" y="21"/>
                    <a:pt x="26" y="23"/>
                    <a:pt x="24" y="24"/>
                  </a:cubicBezTo>
                  <a:cubicBezTo>
                    <a:pt x="17" y="30"/>
                    <a:pt x="12" y="31"/>
                    <a:pt x="6" y="28"/>
                  </a:cubicBezTo>
                  <a:cubicBezTo>
                    <a:pt x="8" y="28"/>
                    <a:pt x="10" y="28"/>
                    <a:pt x="12" y="27"/>
                  </a:cubicBezTo>
                  <a:cubicBezTo>
                    <a:pt x="15" y="25"/>
                    <a:pt x="17" y="23"/>
                    <a:pt x="20" y="20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3" y="15"/>
                    <a:pt x="24" y="14"/>
                    <a:pt x="26" y="12"/>
                  </a:cubicBezTo>
                  <a:cubicBezTo>
                    <a:pt x="34" y="5"/>
                    <a:pt x="46" y="12"/>
                    <a:pt x="49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50" y="15"/>
                    <a:pt x="50" y="15"/>
                    <a:pt x="50" y="16"/>
                  </a:cubicBezTo>
                  <a:cubicBezTo>
                    <a:pt x="49" y="16"/>
                    <a:pt x="48" y="17"/>
                    <a:pt x="47" y="18"/>
                  </a:cubicBezTo>
                  <a:close/>
                  <a:moveTo>
                    <a:pt x="79" y="6"/>
                  </a:moveTo>
                  <a:cubicBezTo>
                    <a:pt x="76" y="9"/>
                    <a:pt x="75" y="12"/>
                    <a:pt x="75" y="15"/>
                  </a:cubicBezTo>
                  <a:cubicBezTo>
                    <a:pt x="75" y="18"/>
                    <a:pt x="76" y="20"/>
                    <a:pt x="77" y="22"/>
                  </a:cubicBezTo>
                  <a:cubicBezTo>
                    <a:pt x="78" y="23"/>
                    <a:pt x="78" y="24"/>
                    <a:pt x="79" y="24"/>
                  </a:cubicBezTo>
                  <a:cubicBezTo>
                    <a:pt x="78" y="26"/>
                    <a:pt x="77" y="29"/>
                    <a:pt x="77" y="31"/>
                  </a:cubicBezTo>
                  <a:cubicBezTo>
                    <a:pt x="77" y="32"/>
                    <a:pt x="77" y="32"/>
                    <a:pt x="77" y="32"/>
                  </a:cubicBezTo>
                  <a:cubicBezTo>
                    <a:pt x="77" y="34"/>
                    <a:pt x="77" y="35"/>
                    <a:pt x="78" y="37"/>
                  </a:cubicBezTo>
                  <a:cubicBezTo>
                    <a:pt x="77" y="37"/>
                    <a:pt x="77" y="37"/>
                    <a:pt x="76" y="37"/>
                  </a:cubicBezTo>
                  <a:cubicBezTo>
                    <a:pt x="74" y="37"/>
                    <a:pt x="73" y="37"/>
                    <a:pt x="71" y="37"/>
                  </a:cubicBezTo>
                  <a:cubicBezTo>
                    <a:pt x="70" y="36"/>
                    <a:pt x="69" y="36"/>
                    <a:pt x="68" y="35"/>
                  </a:cubicBezTo>
                  <a:cubicBezTo>
                    <a:pt x="68" y="35"/>
                    <a:pt x="68" y="34"/>
                    <a:pt x="68" y="34"/>
                  </a:cubicBezTo>
                  <a:cubicBezTo>
                    <a:pt x="68" y="34"/>
                    <a:pt x="67" y="33"/>
                    <a:pt x="67" y="33"/>
                  </a:cubicBezTo>
                  <a:cubicBezTo>
                    <a:pt x="67" y="33"/>
                    <a:pt x="67" y="32"/>
                    <a:pt x="66" y="31"/>
                  </a:cubicBezTo>
                  <a:cubicBezTo>
                    <a:pt x="67" y="29"/>
                    <a:pt x="68" y="27"/>
                    <a:pt x="68" y="25"/>
                  </a:cubicBezTo>
                  <a:cubicBezTo>
                    <a:pt x="68" y="24"/>
                    <a:pt x="68" y="24"/>
                    <a:pt x="68" y="24"/>
                  </a:cubicBezTo>
                  <a:cubicBezTo>
                    <a:pt x="67" y="21"/>
                    <a:pt x="66" y="18"/>
                    <a:pt x="63" y="16"/>
                  </a:cubicBezTo>
                  <a:cubicBezTo>
                    <a:pt x="62" y="16"/>
                    <a:pt x="60" y="15"/>
                    <a:pt x="59" y="15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59" y="14"/>
                    <a:pt x="59" y="13"/>
                    <a:pt x="59" y="13"/>
                  </a:cubicBezTo>
                  <a:cubicBezTo>
                    <a:pt x="60" y="12"/>
                    <a:pt x="60" y="12"/>
                    <a:pt x="60" y="11"/>
                  </a:cubicBezTo>
                  <a:cubicBezTo>
                    <a:pt x="61" y="11"/>
                    <a:pt x="61" y="10"/>
                    <a:pt x="62" y="9"/>
                  </a:cubicBezTo>
                  <a:cubicBezTo>
                    <a:pt x="63" y="7"/>
                    <a:pt x="64" y="6"/>
                    <a:pt x="66" y="4"/>
                  </a:cubicBezTo>
                  <a:cubicBezTo>
                    <a:pt x="67" y="4"/>
                    <a:pt x="68" y="3"/>
                    <a:pt x="69" y="3"/>
                  </a:cubicBezTo>
                  <a:cubicBezTo>
                    <a:pt x="73" y="2"/>
                    <a:pt x="78" y="2"/>
                    <a:pt x="82" y="3"/>
                  </a:cubicBezTo>
                  <a:cubicBezTo>
                    <a:pt x="81" y="4"/>
                    <a:pt x="80" y="5"/>
                    <a:pt x="7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0EB46E1E-FE61-4721-99D1-12ECB678BB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18223" y="1680951"/>
              <a:ext cx="963612" cy="436562"/>
            </a:xfrm>
            <a:custGeom>
              <a:gdLst>
                <a:gd fmla="*/ 79 w 88" name="T0"/>
                <a:gd fmla="*/ 12 h 39" name="T1"/>
                <a:gd fmla="*/ 63 w 88" name="T2"/>
                <a:gd fmla="*/ 7 h 39" name="T3"/>
                <a:gd fmla="*/ 55 w 88" name="T4"/>
                <a:gd fmla="*/ 10 h 39" name="T5"/>
                <a:gd fmla="*/ 46 w 88" name="T6"/>
                <a:gd fmla="*/ 15 h 39" name="T7"/>
                <a:gd fmla="*/ 40 w 88" name="T8"/>
                <a:gd fmla="*/ 15 h 39" name="T9"/>
                <a:gd fmla="*/ 36 w 88" name="T10"/>
                <a:gd fmla="*/ 23 h 39" name="T11"/>
                <a:gd fmla="*/ 32 w 88" name="T12"/>
                <a:gd fmla="*/ 25 h 39" name="T13"/>
                <a:gd fmla="*/ 26 w 88" name="T14"/>
                <a:gd fmla="*/ 26 h 39" name="T15"/>
                <a:gd fmla="*/ 17 w 88" name="T16"/>
                <a:gd fmla="*/ 16 h 39" name="T17"/>
                <a:gd fmla="*/ 19 w 88" name="T18"/>
                <a:gd fmla="*/ 10 h 39" name="T19"/>
                <a:gd fmla="*/ 18 w 88" name="T20"/>
                <a:gd fmla="*/ 9 h 39" name="T21"/>
                <a:gd fmla="*/ 4 w 88" name="T22"/>
                <a:gd fmla="*/ 0 h 39" name="T23"/>
                <a:gd fmla="*/ 6 w 88" name="T24"/>
                <a:gd fmla="*/ 5 h 39" name="T25"/>
                <a:gd fmla="*/ 9 w 88" name="T26"/>
                <a:gd fmla="*/ 13 h 39" name="T27"/>
                <a:gd fmla="*/ 4 w 88" name="T28"/>
                <a:gd fmla="*/ 23 h 39" name="T29"/>
                <a:gd fmla="*/ 3 w 88" name="T30"/>
                <a:gd fmla="*/ 24 h 39" name="T31"/>
                <a:gd fmla="*/ 1 w 88" name="T32"/>
                <a:gd fmla="*/ 33 h 39" name="T33"/>
                <a:gd fmla="*/ 1 w 88" name="T34"/>
                <a:gd fmla="*/ 35 h 39" name="T35"/>
                <a:gd fmla="*/ 20 w 88" name="T36"/>
                <a:gd fmla="*/ 37 h 39" name="T37"/>
                <a:gd fmla="*/ 27 w 88" name="T38"/>
                <a:gd fmla="*/ 30 h 39" name="T39"/>
                <a:gd fmla="*/ 30 w 88" name="T40"/>
                <a:gd fmla="*/ 27 h 39" name="T41"/>
                <a:gd fmla="*/ 34 w 88" name="T42"/>
                <a:gd fmla="*/ 27 h 39" name="T43"/>
                <a:gd fmla="*/ 66 w 88" name="T44"/>
                <a:gd fmla="*/ 26 h 39" name="T45"/>
                <a:gd fmla="*/ 71 w 88" name="T46"/>
                <a:gd fmla="*/ 23 h 39" name="T47"/>
                <a:gd fmla="*/ 84 w 88" name="T48"/>
                <a:gd fmla="*/ 17 h 39" name="T49"/>
                <a:gd fmla="*/ 88 w 88" name="T50"/>
                <a:gd fmla="*/ 16 h 39" name="T51"/>
                <a:gd fmla="*/ 26 w 88" name="T52"/>
                <a:gd fmla="*/ 29 h 39" name="T53"/>
                <a:gd fmla="*/ 23 w 88" name="T54"/>
                <a:gd fmla="*/ 33 h 39" name="T55"/>
                <a:gd fmla="*/ 17 w 88" name="T56"/>
                <a:gd fmla="*/ 36 h 39" name="T57"/>
                <a:gd fmla="*/ 5 w 88" name="T58"/>
                <a:gd fmla="*/ 26 h 39" name="T59"/>
                <a:gd fmla="*/ 5 w 88" name="T60"/>
                <a:gd fmla="*/ 24 h 39" name="T61"/>
                <a:gd fmla="*/ 11 w 88" name="T62"/>
                <a:gd fmla="*/ 13 h 39" name="T63"/>
                <a:gd fmla="*/ 14 w 88" name="T64"/>
                <a:gd fmla="*/ 7 h 39" name="T65"/>
                <a:gd fmla="*/ 16 w 88" name="T66"/>
                <a:gd fmla="*/ 12 h 39" name="T67"/>
                <a:gd fmla="*/ 17 w 88" name="T68"/>
                <a:gd fmla="*/ 22 h 39" name="T69"/>
                <a:gd fmla="*/ 27 w 88" name="T70"/>
                <a:gd fmla="*/ 27 h 39" name="T71"/>
                <a:gd fmla="*/ 74 w 88" name="T72"/>
                <a:gd fmla="*/ 20 h 39" name="T73"/>
                <a:gd fmla="*/ 68 w 88" name="T74"/>
                <a:gd fmla="*/ 23 h 39" name="T75"/>
                <a:gd fmla="*/ 65 w 88" name="T76"/>
                <a:gd fmla="*/ 25 h 39" name="T77"/>
                <a:gd fmla="*/ 35 w 88" name="T78"/>
                <a:gd fmla="*/ 26 h 39" name="T79"/>
                <a:gd fmla="*/ 37 w 88" name="T80"/>
                <a:gd fmla="*/ 25 h 39" name="T81"/>
                <a:gd fmla="*/ 47 w 88" name="T82"/>
                <a:gd fmla="*/ 16 h 39" name="T83"/>
                <a:gd fmla="*/ 56 w 88" name="T84"/>
                <a:gd fmla="*/ 12 h 39" name="T85"/>
                <a:gd fmla="*/ 63 w 88" name="T86"/>
                <a:gd fmla="*/ 9 h 39" name="T87"/>
                <a:gd fmla="*/ 78 w 88" name="T88"/>
                <a:gd fmla="*/ 14 h 39" name="T89"/>
                <a:gd fmla="*/ 74 w 88" name="T90"/>
                <a:gd fmla="*/ 20 h 39" name="T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b="b" l="0" r="r" t="0"/>
              <a:pathLst>
                <a:path h="39" w="88">
                  <a:moveTo>
                    <a:pt x="86" y="15"/>
                  </a:moveTo>
                  <a:cubicBezTo>
                    <a:pt x="79" y="12"/>
                    <a:pt x="79" y="12"/>
                    <a:pt x="79" y="12"/>
                  </a:cubicBezTo>
                  <a:cubicBezTo>
                    <a:pt x="78" y="11"/>
                    <a:pt x="78" y="11"/>
                    <a:pt x="78" y="11"/>
                  </a:cubicBezTo>
                  <a:cubicBezTo>
                    <a:pt x="73" y="9"/>
                    <a:pt x="68" y="6"/>
                    <a:pt x="63" y="7"/>
                  </a:cubicBezTo>
                  <a:cubicBezTo>
                    <a:pt x="61" y="7"/>
                    <a:pt x="61" y="7"/>
                    <a:pt x="61" y="7"/>
                  </a:cubicBezTo>
                  <a:cubicBezTo>
                    <a:pt x="59" y="8"/>
                    <a:pt x="57" y="9"/>
                    <a:pt x="55" y="10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1" y="13"/>
                    <a:pt x="49" y="14"/>
                    <a:pt x="46" y="15"/>
                  </a:cubicBezTo>
                  <a:cubicBezTo>
                    <a:pt x="45" y="15"/>
                    <a:pt x="43" y="15"/>
                    <a:pt x="42" y="15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19"/>
                    <a:pt x="38" y="21"/>
                    <a:pt x="36" y="23"/>
                  </a:cubicBezTo>
                  <a:cubicBezTo>
                    <a:pt x="35" y="24"/>
                    <a:pt x="34" y="24"/>
                    <a:pt x="33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1" y="26"/>
                    <a:pt x="31" y="26"/>
                    <a:pt x="30" y="26"/>
                  </a:cubicBezTo>
                  <a:cubicBezTo>
                    <a:pt x="29" y="26"/>
                    <a:pt x="26" y="26"/>
                    <a:pt x="26" y="26"/>
                  </a:cubicBezTo>
                  <a:cubicBezTo>
                    <a:pt x="23" y="25"/>
                    <a:pt x="20" y="24"/>
                    <a:pt x="19" y="21"/>
                  </a:cubicBezTo>
                  <a:cubicBezTo>
                    <a:pt x="18" y="20"/>
                    <a:pt x="17" y="18"/>
                    <a:pt x="17" y="16"/>
                  </a:cubicBezTo>
                  <a:cubicBezTo>
                    <a:pt x="17" y="15"/>
                    <a:pt x="17" y="14"/>
                    <a:pt x="18" y="13"/>
                  </a:cubicBezTo>
                  <a:cubicBezTo>
                    <a:pt x="18" y="12"/>
                    <a:pt x="18" y="11"/>
                    <a:pt x="19" y="10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7" y="9"/>
                    <a:pt x="16" y="8"/>
                    <a:pt x="16" y="7"/>
                  </a:cubicBezTo>
                  <a:cubicBezTo>
                    <a:pt x="14" y="2"/>
                    <a:pt x="9" y="0"/>
                    <a:pt x="4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4" y="2"/>
                    <a:pt x="5" y="3"/>
                    <a:pt x="6" y="5"/>
                  </a:cubicBezTo>
                  <a:cubicBezTo>
                    <a:pt x="7" y="6"/>
                    <a:pt x="8" y="8"/>
                    <a:pt x="8" y="10"/>
                  </a:cubicBezTo>
                  <a:cubicBezTo>
                    <a:pt x="9" y="11"/>
                    <a:pt x="9" y="12"/>
                    <a:pt x="9" y="13"/>
                  </a:cubicBezTo>
                  <a:cubicBezTo>
                    <a:pt x="9" y="14"/>
                    <a:pt x="8" y="16"/>
                    <a:pt x="8" y="18"/>
                  </a:cubicBezTo>
                  <a:cubicBezTo>
                    <a:pt x="7" y="20"/>
                    <a:pt x="5" y="22"/>
                    <a:pt x="4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3" y="28"/>
                    <a:pt x="2" y="31"/>
                    <a:pt x="1" y="33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6" y="38"/>
                    <a:pt x="12" y="39"/>
                    <a:pt x="17" y="38"/>
                  </a:cubicBezTo>
                  <a:cubicBezTo>
                    <a:pt x="18" y="37"/>
                    <a:pt x="19" y="37"/>
                    <a:pt x="20" y="37"/>
                  </a:cubicBezTo>
                  <a:cubicBezTo>
                    <a:pt x="22" y="36"/>
                    <a:pt x="25" y="34"/>
                    <a:pt x="26" y="32"/>
                  </a:cubicBezTo>
                  <a:cubicBezTo>
                    <a:pt x="27" y="32"/>
                    <a:pt x="27" y="31"/>
                    <a:pt x="27" y="30"/>
                  </a:cubicBezTo>
                  <a:cubicBezTo>
                    <a:pt x="28" y="29"/>
                    <a:pt x="28" y="29"/>
                    <a:pt x="29" y="28"/>
                  </a:cubicBezTo>
                  <a:cubicBezTo>
                    <a:pt x="29" y="28"/>
                    <a:pt x="29" y="27"/>
                    <a:pt x="30" y="27"/>
                  </a:cubicBezTo>
                  <a:cubicBezTo>
                    <a:pt x="30" y="27"/>
                    <a:pt x="30" y="27"/>
                    <a:pt x="31" y="27"/>
                  </a:cubicBezTo>
                  <a:cubicBezTo>
                    <a:pt x="32" y="27"/>
                    <a:pt x="33" y="27"/>
                    <a:pt x="34" y="27"/>
                  </a:cubicBezTo>
                  <a:cubicBezTo>
                    <a:pt x="41" y="32"/>
                    <a:pt x="50" y="32"/>
                    <a:pt x="59" y="29"/>
                  </a:cubicBezTo>
                  <a:cubicBezTo>
                    <a:pt x="62" y="29"/>
                    <a:pt x="64" y="28"/>
                    <a:pt x="66" y="26"/>
                  </a:cubicBezTo>
                  <a:cubicBezTo>
                    <a:pt x="66" y="26"/>
                    <a:pt x="69" y="25"/>
                    <a:pt x="69" y="25"/>
                  </a:cubicBezTo>
                  <a:cubicBezTo>
                    <a:pt x="69" y="25"/>
                    <a:pt x="71" y="23"/>
                    <a:pt x="71" y="23"/>
                  </a:cubicBezTo>
                  <a:cubicBezTo>
                    <a:pt x="71" y="23"/>
                    <a:pt x="74" y="21"/>
                    <a:pt x="74" y="21"/>
                  </a:cubicBezTo>
                  <a:cubicBezTo>
                    <a:pt x="78" y="19"/>
                    <a:pt x="81" y="18"/>
                    <a:pt x="84" y="17"/>
                  </a:cubicBezTo>
                  <a:cubicBezTo>
                    <a:pt x="85" y="17"/>
                    <a:pt x="85" y="17"/>
                    <a:pt x="85" y="17"/>
                  </a:cubicBezTo>
                  <a:cubicBezTo>
                    <a:pt x="88" y="16"/>
                    <a:pt x="88" y="16"/>
                    <a:pt x="88" y="16"/>
                  </a:cubicBezTo>
                  <a:lnTo>
                    <a:pt x="86" y="15"/>
                  </a:lnTo>
                  <a:close/>
                  <a:moveTo>
                    <a:pt x="26" y="29"/>
                  </a:moveTo>
                  <a:cubicBezTo>
                    <a:pt x="26" y="30"/>
                    <a:pt x="25" y="31"/>
                    <a:pt x="25" y="31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2" y="34"/>
                    <a:pt x="21" y="34"/>
                    <a:pt x="19" y="35"/>
                  </a:cubicBezTo>
                  <a:cubicBezTo>
                    <a:pt x="18" y="35"/>
                    <a:pt x="18" y="36"/>
                    <a:pt x="17" y="36"/>
                  </a:cubicBezTo>
                  <a:cubicBezTo>
                    <a:pt x="12" y="37"/>
                    <a:pt x="7" y="36"/>
                    <a:pt x="3" y="34"/>
                  </a:cubicBezTo>
                  <a:cubicBezTo>
                    <a:pt x="4" y="31"/>
                    <a:pt x="5" y="28"/>
                    <a:pt x="5" y="26"/>
                  </a:cubicBezTo>
                  <a:cubicBezTo>
                    <a:pt x="5" y="26"/>
                    <a:pt x="5" y="25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7" y="23"/>
                    <a:pt x="8" y="21"/>
                    <a:pt x="9" y="18"/>
                  </a:cubicBezTo>
                  <a:cubicBezTo>
                    <a:pt x="10" y="17"/>
                    <a:pt x="11" y="15"/>
                    <a:pt x="11" y="13"/>
                  </a:cubicBezTo>
                  <a:cubicBezTo>
                    <a:pt x="11" y="9"/>
                    <a:pt x="9" y="5"/>
                    <a:pt x="6" y="2"/>
                  </a:cubicBezTo>
                  <a:cubicBezTo>
                    <a:pt x="10" y="2"/>
                    <a:pt x="13" y="4"/>
                    <a:pt x="14" y="7"/>
                  </a:cubicBezTo>
                  <a:cubicBezTo>
                    <a:pt x="15" y="9"/>
                    <a:pt x="16" y="10"/>
                    <a:pt x="17" y="10"/>
                  </a:cubicBezTo>
                  <a:cubicBezTo>
                    <a:pt x="17" y="11"/>
                    <a:pt x="16" y="11"/>
                    <a:pt x="16" y="12"/>
                  </a:cubicBezTo>
                  <a:cubicBezTo>
                    <a:pt x="15" y="13"/>
                    <a:pt x="15" y="15"/>
                    <a:pt x="15" y="16"/>
                  </a:cubicBezTo>
                  <a:cubicBezTo>
                    <a:pt x="15" y="18"/>
                    <a:pt x="16" y="20"/>
                    <a:pt x="17" y="22"/>
                  </a:cubicBezTo>
                  <a:cubicBezTo>
                    <a:pt x="19" y="25"/>
                    <a:pt x="22" y="27"/>
                    <a:pt x="25" y="27"/>
                  </a:cubicBezTo>
                  <a:cubicBezTo>
                    <a:pt x="26" y="27"/>
                    <a:pt x="26" y="27"/>
                    <a:pt x="27" y="27"/>
                  </a:cubicBezTo>
                  <a:cubicBezTo>
                    <a:pt x="26" y="28"/>
                    <a:pt x="26" y="29"/>
                    <a:pt x="26" y="29"/>
                  </a:cubicBezTo>
                  <a:close/>
                  <a:moveTo>
                    <a:pt x="74" y="20"/>
                  </a:moveTo>
                  <a:cubicBezTo>
                    <a:pt x="70" y="22"/>
                    <a:pt x="70" y="22"/>
                    <a:pt x="70" y="22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8" y="23"/>
                    <a:pt x="67" y="24"/>
                    <a:pt x="65" y="25"/>
                  </a:cubicBezTo>
                  <a:cubicBezTo>
                    <a:pt x="63" y="26"/>
                    <a:pt x="61" y="27"/>
                    <a:pt x="59" y="28"/>
                  </a:cubicBezTo>
                  <a:cubicBezTo>
                    <a:pt x="50" y="31"/>
                    <a:pt x="41" y="30"/>
                    <a:pt x="35" y="26"/>
                  </a:cubicBezTo>
                  <a:cubicBezTo>
                    <a:pt x="35" y="26"/>
                    <a:pt x="35" y="26"/>
                    <a:pt x="34" y="26"/>
                  </a:cubicBezTo>
                  <a:cubicBezTo>
                    <a:pt x="35" y="26"/>
                    <a:pt x="36" y="25"/>
                    <a:pt x="37" y="25"/>
                  </a:cubicBezTo>
                  <a:cubicBezTo>
                    <a:pt x="39" y="23"/>
                    <a:pt x="41" y="20"/>
                    <a:pt x="42" y="17"/>
                  </a:cubicBezTo>
                  <a:cubicBezTo>
                    <a:pt x="43" y="17"/>
                    <a:pt x="45" y="17"/>
                    <a:pt x="47" y="16"/>
                  </a:cubicBezTo>
                  <a:cubicBezTo>
                    <a:pt x="49" y="15"/>
                    <a:pt x="52" y="14"/>
                    <a:pt x="54" y="13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8" y="11"/>
                    <a:pt x="60" y="9"/>
                    <a:pt x="62" y="9"/>
                  </a:cubicBezTo>
                  <a:cubicBezTo>
                    <a:pt x="63" y="9"/>
                    <a:pt x="63" y="9"/>
                    <a:pt x="63" y="9"/>
                  </a:cubicBezTo>
                  <a:cubicBezTo>
                    <a:pt x="68" y="8"/>
                    <a:pt x="72" y="10"/>
                    <a:pt x="77" y="13"/>
                  </a:cubicBezTo>
                  <a:cubicBezTo>
                    <a:pt x="78" y="14"/>
                    <a:pt x="78" y="14"/>
                    <a:pt x="78" y="14"/>
                  </a:cubicBezTo>
                  <a:cubicBezTo>
                    <a:pt x="78" y="14"/>
                    <a:pt x="81" y="15"/>
                    <a:pt x="83" y="16"/>
                  </a:cubicBezTo>
                  <a:cubicBezTo>
                    <a:pt x="80" y="17"/>
                    <a:pt x="77" y="18"/>
                    <a:pt x="74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18" name="Oval 13">
              <a:extLst>
                <a:ext uri="{FF2B5EF4-FFF2-40B4-BE49-F238E27FC236}">
                  <a16:creationId xmlns:a16="http://schemas.microsoft.com/office/drawing/2014/main" id="{680EE3F9-66A4-4ECB-B7D0-538CC9743A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9698" y="2185776"/>
              <a:ext cx="22225" cy="222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</p:grpSp>
    </p:spTree>
    <p:extLst>
      <p:ext uri="{BB962C8B-B14F-4D97-AF65-F5344CB8AC3E}">
        <p14:creationId val="119250804"/>
      </p:ext>
    </p:extLst>
  </p:cSld>
  <p:clrMapOvr>
    <a:masterClrMapping/>
  </p:clrMapOvr>
  <p:transition spd="slow">
    <p:wip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F111EE52-D8B1-433B-95C4-B525608EA39D}"/>
              </a:ext>
            </a:extLst>
          </p:cNvPr>
          <p:cNvSpPr txBox="1"/>
          <p:nvPr/>
        </p:nvSpPr>
        <p:spPr>
          <a:xfrm>
            <a:off x="892319" y="2366389"/>
            <a:ext cx="897016" cy="2042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 defTabSz="4572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0" strike="noStrike" sz="3200" u="none">
                <a:ln>
                  <a:noFill/>
                </a:ln>
                <a:solidFill>
                  <a:srgbClr val="42536F"/>
                </a:solidFill>
                <a:effectLst/>
                <a:uLnTx/>
                <a:uFillTx/>
                <a:latin charset="-122" panose="02010800040101010101" pitchFamily="2" typeface="华文行楷"/>
                <a:ea charset="-122" panose="02010800040101010101" pitchFamily="2" typeface="华文行楷"/>
              </a:rPr>
              <a:t>第壹章节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DC9CC81A-7E3C-43D6-BAE1-8F3D869605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339856" y="3191474"/>
            <a:ext cx="4251184" cy="4360189"/>
          </a:xfrm>
          <a:prstGeom prst="rect">
            <a:avLst/>
          </a:prstGeom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59917138-FE7E-4CA1-90F1-CC500F2700A7}"/>
              </a:ext>
            </a:extLst>
          </p:cNvPr>
          <p:cNvGrpSpPr/>
          <p:nvPr/>
        </p:nvGrpSpPr>
        <p:grpSpPr>
          <a:xfrm>
            <a:off x="10398744" y="449977"/>
            <a:ext cx="1524003" cy="1524003"/>
            <a:chOff x="10398744" y="449977"/>
            <a:chExt cx="1524003" cy="1524003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79B79FA9-B12E-430B-B599-9DF154E608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rot="10134092">
              <a:off x="10398744" y="449977"/>
              <a:ext cx="1524003" cy="1524003"/>
            </a:xfrm>
            <a:prstGeom prst="rect">
              <a:avLst/>
            </a:prstGeom>
          </p:spPr>
        </p:pic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A236016F-9547-43C2-ABC0-A829BDD69862}"/>
                </a:ext>
              </a:extLst>
            </p:cNvPr>
            <p:cNvSpPr txBox="1"/>
            <p:nvPr/>
          </p:nvSpPr>
          <p:spPr>
            <a:xfrm>
              <a:off x="10882509" y="734924"/>
              <a:ext cx="495511" cy="9448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l" defTabSz="4572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lang="zh-CN" sz="2800">
                  <a:solidFill>
                    <a:prstClr val="white"/>
                  </a:solidFill>
                  <a:latin charset="-122" panose="02010800040101010101" pitchFamily="2" typeface="华文行楷"/>
                  <a:ea charset="-122" panose="02010800040101010101" pitchFamily="2" typeface="华文行楷"/>
                </a:rPr>
                <a:t>六月</a:t>
              </a:r>
            </a:p>
          </p:txBody>
        </p:sp>
      </p:grpSp>
      <p:sp>
        <p:nvSpPr>
          <p:cNvPr id="12" name="矩形 11">
            <a:extLst>
              <a:ext uri="{FF2B5EF4-FFF2-40B4-BE49-F238E27FC236}">
                <a16:creationId xmlns:a16="http://schemas.microsoft.com/office/drawing/2014/main" id="{CAC09CDC-8032-4E10-8A86-E296FE581D93}"/>
              </a:ext>
            </a:extLst>
          </p:cNvPr>
          <p:cNvSpPr/>
          <p:nvPr/>
        </p:nvSpPr>
        <p:spPr>
          <a:xfrm>
            <a:off x="2600960" y="2549563"/>
            <a:ext cx="6421120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2000">
                <a:solidFill>
                  <a:srgbClr val="444444"/>
                </a:solidFill>
                <a:latin charset="-122" panose="02010800040101010101" pitchFamily="2" typeface="华文行楷"/>
                <a:ea charset="-122" panose="02010800040101010101" pitchFamily="2" typeface="华文行楷"/>
              </a:rPr>
              <a:t>一江春水，静静如澈地，缓缓流向那远方。一只乌篷船，摇啊摇，摇醒一江春水的梦。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A928C07C-8BE8-457E-8520-E9766A8FBE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13980" y="1573337"/>
            <a:ext cx="1283641" cy="1066147"/>
          </a:xfrm>
          <a:prstGeom prst="rect">
            <a:avLst/>
          </a:prstGeom>
        </p:spPr>
      </p:pic>
    </p:spTree>
    <p:extLst>
      <p:ext uri="{BB962C8B-B14F-4D97-AF65-F5344CB8AC3E}">
        <p14:creationId val="3558625592"/>
      </p:ext>
    </p:extLst>
  </p:cSld>
  <p:clrMapOvr>
    <a:masterClrMapping/>
  </p:clrMapOvr>
  <p:transition spd="slow">
    <p:wip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7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2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1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4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1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8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1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id="21" nodeType="withEffect" presetClass="path" presetID="37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07 0.02361 L 0.06888 0.05139 C 0.08333 0.05787 0.10482 0.06158 0.1276 0.06158 C 0.15326 0.06158 0.17396 0.05787 0.18841 0.05139 L 0.25755 0.02361" pathEditMode="relative" ptsTypes="AAAAA" rAng="0">
                                      <p:cBhvr>
                                        <p:cTn dur="2000" fill="hold" id="2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78" y="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12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图片包含 自然, 山  已生成高可信度的说明" id="7" name="图片 6">
            <a:extLst>
              <a:ext uri="{FF2B5EF4-FFF2-40B4-BE49-F238E27FC236}">
                <a16:creationId xmlns:a16="http://schemas.microsoft.com/office/drawing/2014/main" id="{95970ED9-D7B9-4A5D-A8B1-11B75BB27C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35488" y="1110811"/>
            <a:ext cx="12192000" cy="5018527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66D9EE1E-CC59-4115-9CAE-9FD52C461A55}"/>
              </a:ext>
            </a:extLst>
          </p:cNvPr>
          <p:cNvGrpSpPr/>
          <p:nvPr/>
        </p:nvGrpSpPr>
        <p:grpSpPr>
          <a:xfrm>
            <a:off x="10200078" y="674556"/>
            <a:ext cx="1524003" cy="1524003"/>
            <a:chOff x="10398744" y="449977"/>
            <a:chExt cx="1524003" cy="1524003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E6F2D509-950F-4C32-BFAB-A84B7FB025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rot="10134092">
              <a:off x="10398744" y="449977"/>
              <a:ext cx="1524003" cy="1524003"/>
            </a:xfrm>
            <a:prstGeom prst="rect">
              <a:avLst/>
            </a:prstGeom>
          </p:spPr>
        </p:pic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67838FE7-E10E-4F7E-A704-2A9577A93BAE}"/>
                </a:ext>
              </a:extLst>
            </p:cNvPr>
            <p:cNvSpPr txBox="1"/>
            <p:nvPr/>
          </p:nvSpPr>
          <p:spPr>
            <a:xfrm>
              <a:off x="10882510" y="734924"/>
              <a:ext cx="495511" cy="9448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l" defTabSz="4572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lang="zh-CN" sz="2800">
                  <a:solidFill>
                    <a:prstClr val="white"/>
                  </a:solidFill>
                  <a:latin charset="-122" panose="02010800040101010101" pitchFamily="2" typeface="华文行楷"/>
                  <a:ea charset="-122" panose="02010800040101010101" pitchFamily="2" typeface="华文行楷"/>
                </a:rPr>
                <a:t>六月</a:t>
              </a:r>
            </a:p>
          </p:txBody>
        </p:sp>
      </p:grpSp>
      <p:pic>
        <p:nvPicPr>
          <p:cNvPr id="11" name="图片 10">
            <a:extLst>
              <a:ext uri="{FF2B5EF4-FFF2-40B4-BE49-F238E27FC236}">
                <a16:creationId xmlns:a16="http://schemas.microsoft.com/office/drawing/2014/main" id="{A27BA919-E0ED-4C03-A33A-EA74BCD6A8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220536" y="3727280"/>
            <a:ext cx="4251184" cy="4360189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949185FC-4C20-4F30-88BB-6D80A74D9D85}"/>
              </a:ext>
            </a:extLst>
          </p:cNvPr>
          <p:cNvSpPr/>
          <p:nvPr/>
        </p:nvSpPr>
        <p:spPr>
          <a:xfrm>
            <a:off x="546923" y="5152148"/>
            <a:ext cx="5191467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2000">
                <a:solidFill>
                  <a:srgbClr val="444444"/>
                </a:solidFill>
                <a:latin charset="-122" panose="02010800040101010101" pitchFamily="2" typeface="华文行楷"/>
                <a:ea charset="-122" panose="02010800040101010101" pitchFamily="2" typeface="华文行楷"/>
              </a:rPr>
              <a:t>一江春水，静静如澈地，缓缓流向那远方。一只乌篷船，摇啊摇，摇醒一江春水的梦。</a:t>
            </a:r>
          </a:p>
        </p:txBody>
      </p:sp>
    </p:spTree>
    <p:extLst>
      <p:ext uri="{BB962C8B-B14F-4D97-AF65-F5344CB8AC3E}">
        <p14:creationId val="2696456504"/>
      </p:ext>
    </p:extLst>
  </p:cSld>
  <p:clrMapOvr>
    <a:masterClrMapping/>
  </p:clrMapOvr>
  <p:transition spd="slow">
    <p:wip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accel="50000" decel="50000" fill="hold" id="5" nodeType="withEffect" presetClass="path" presetID="37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06 0.02361 L 0.06888 0.05139 C 0.08334 0.05787 0.10482 0.06158 0.12761 0.06158 C 0.15326 0.06158 0.17396 0.05787 0.18842 0.05139 L 0.25756 0.02361" pathEditMode="relative" ptsTypes="AAAAA" rAng="0">
                                      <p:cBhvr>
                                        <p:cTn dur="2000" fill="hold" id="6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78" y="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8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1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48" name="图片 147">
            <a:extLst>
              <a:ext uri="{FF2B5EF4-FFF2-40B4-BE49-F238E27FC236}">
                <a16:creationId xmlns:a16="http://schemas.microsoft.com/office/drawing/2014/main" id="{EBBD0E05-285B-4F57-8AC5-389408095B5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val="0"/>
              </a:ext>
            </a:extLst>
          </a:blip>
          <a:srcRect b="5550" l="18357" r="25806" t="17700"/>
          <a:stretch>
            <a:fillRect/>
          </a:stretch>
        </p:blipFill>
        <p:spPr>
          <a:xfrm>
            <a:off x="3181227" y="1899443"/>
            <a:ext cx="1723912" cy="1723325"/>
          </a:xfrm>
          <a:prstGeom prst="rect">
            <a:avLst/>
          </a:prstGeom>
        </p:spPr>
      </p:pic>
      <p:sp>
        <p:nvSpPr>
          <p:cNvPr id="2" name="任意多边形 22">
            <a:extLst>
              <a:ext uri="{FF2B5EF4-FFF2-40B4-BE49-F238E27FC236}">
                <a16:creationId xmlns:a16="http://schemas.microsoft.com/office/drawing/2014/main" id="{F0D707A4-C907-45EF-8C97-F43C7AA71A5E}"/>
              </a:ext>
            </a:extLst>
          </p:cNvPr>
          <p:cNvSpPr/>
          <p:nvPr/>
        </p:nvSpPr>
        <p:spPr>
          <a:xfrm>
            <a:off x="745854" y="3833151"/>
            <a:ext cx="2716149" cy="1557311"/>
          </a:xfrm>
          <a:custGeom>
            <a:gdLst>
              <a:gd fmla="*/ 263311 w 3278889" name="connsiteX0"/>
              <a:gd fmla="*/ 933095 h 1879959" name="connsiteY0"/>
              <a:gd fmla="*/ 1051102 w 3278889" name="connsiteX1"/>
              <a:gd fmla="*/ 4627 h 1879959" name="connsiteY1"/>
              <a:gd fmla="*/ 1656013 w 3278889" name="connsiteX2"/>
              <a:gd fmla="*/ 567335 h 1879959" name="connsiteY2"/>
              <a:gd fmla="*/ 2232788 w 3278889" name="connsiteX3"/>
              <a:gd fmla="*/ 384455 h 1879959" name="connsiteY3"/>
              <a:gd fmla="*/ 3104985 w 3278889" name="connsiteX4"/>
              <a:gd fmla="*/ 806485 h 1879959" name="connsiteY4"/>
              <a:gd fmla="*/ 2992444 w 3278889" name="connsiteX5"/>
              <a:gd fmla="*/ 1805291 h 1879959" name="connsiteY5"/>
              <a:gd fmla="*/ 221108 w 3278889" name="connsiteX6"/>
              <a:gd fmla="*/ 1706818 h 1879959" name="connsiteY6"/>
              <a:gd fmla="*/ 263311 w 3278889" name="connsiteX7"/>
              <a:gd fmla="*/ 933095 h 1879959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879959" w="3278889">
                <a:moveTo>
                  <a:pt x="263311" y="933095"/>
                </a:moveTo>
                <a:cubicBezTo>
                  <a:pt x="401643" y="649397"/>
                  <a:pt x="818985" y="65587"/>
                  <a:pt x="1051102" y="4627"/>
                </a:cubicBezTo>
                <a:cubicBezTo>
                  <a:pt x="1283219" y="-56333"/>
                  <a:pt x="1459065" y="504030"/>
                  <a:pt x="1656013" y="567335"/>
                </a:cubicBezTo>
                <a:cubicBezTo>
                  <a:pt x="1852961" y="630640"/>
                  <a:pt x="1991293" y="344597"/>
                  <a:pt x="2232788" y="384455"/>
                </a:cubicBezTo>
                <a:cubicBezTo>
                  <a:pt x="2474283" y="424313"/>
                  <a:pt x="2978376" y="569679"/>
                  <a:pt x="3104985" y="806485"/>
                </a:cubicBezTo>
                <a:cubicBezTo>
                  <a:pt x="3231594" y="1043291"/>
                  <a:pt x="3473090" y="1655236"/>
                  <a:pt x="2992444" y="1805291"/>
                </a:cubicBezTo>
                <a:cubicBezTo>
                  <a:pt x="2511798" y="1955347"/>
                  <a:pt x="671274" y="1856873"/>
                  <a:pt x="221108" y="1706818"/>
                </a:cubicBezTo>
                <a:cubicBezTo>
                  <a:pt x="-229058" y="1556763"/>
                  <a:pt x="124979" y="1216793"/>
                  <a:pt x="263311" y="933095"/>
                </a:cubicBezTo>
                <a:close/>
              </a:path>
            </a:pathLst>
          </a:custGeom>
          <a:gradFill>
            <a:gsLst>
              <a:gs pos="0">
                <a:srgbClr val="42536F"/>
              </a:gs>
              <a:gs pos="64000">
                <a:srgbClr val="FFFFFF">
                  <a:alpha val="0"/>
                </a:srgbClr>
              </a:gs>
              <a:gs pos="100000">
                <a:schemeClr val="bg1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panose="020f0502020204030204" typeface="等线"/>
              <a:ea charset="-122" panose="02010600030101010101" pitchFamily="2" typeface="等线"/>
              <a:cs typeface="+mn-cs"/>
            </a:endParaRPr>
          </a:p>
        </p:txBody>
      </p:sp>
      <p:sp>
        <p:nvSpPr>
          <p:cNvPr id="3" name="任意多边形 23">
            <a:extLst>
              <a:ext uri="{FF2B5EF4-FFF2-40B4-BE49-F238E27FC236}">
                <a16:creationId xmlns:a16="http://schemas.microsoft.com/office/drawing/2014/main" id="{0F7FB4F8-9FEB-4BF4-BC0F-2750B6D4A5B0}"/>
              </a:ext>
            </a:extLst>
          </p:cNvPr>
          <p:cNvSpPr/>
          <p:nvPr/>
        </p:nvSpPr>
        <p:spPr>
          <a:xfrm flipH="1">
            <a:off x="9319437" y="4804613"/>
            <a:ext cx="2310491" cy="1324725"/>
          </a:xfrm>
          <a:custGeom>
            <a:gdLst>
              <a:gd fmla="*/ 263311 w 3278889" name="connsiteX0"/>
              <a:gd fmla="*/ 933095 h 1879959" name="connsiteY0"/>
              <a:gd fmla="*/ 1051102 w 3278889" name="connsiteX1"/>
              <a:gd fmla="*/ 4627 h 1879959" name="connsiteY1"/>
              <a:gd fmla="*/ 1656013 w 3278889" name="connsiteX2"/>
              <a:gd fmla="*/ 567335 h 1879959" name="connsiteY2"/>
              <a:gd fmla="*/ 2232788 w 3278889" name="connsiteX3"/>
              <a:gd fmla="*/ 384455 h 1879959" name="connsiteY3"/>
              <a:gd fmla="*/ 3104985 w 3278889" name="connsiteX4"/>
              <a:gd fmla="*/ 806485 h 1879959" name="connsiteY4"/>
              <a:gd fmla="*/ 2992444 w 3278889" name="connsiteX5"/>
              <a:gd fmla="*/ 1805291 h 1879959" name="connsiteY5"/>
              <a:gd fmla="*/ 221108 w 3278889" name="connsiteX6"/>
              <a:gd fmla="*/ 1706818 h 1879959" name="connsiteY6"/>
              <a:gd fmla="*/ 263311 w 3278889" name="connsiteX7"/>
              <a:gd fmla="*/ 933095 h 1879959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879959" w="3278889">
                <a:moveTo>
                  <a:pt x="263311" y="933095"/>
                </a:moveTo>
                <a:cubicBezTo>
                  <a:pt x="401643" y="649397"/>
                  <a:pt x="818985" y="65587"/>
                  <a:pt x="1051102" y="4627"/>
                </a:cubicBezTo>
                <a:cubicBezTo>
                  <a:pt x="1283219" y="-56333"/>
                  <a:pt x="1459065" y="504030"/>
                  <a:pt x="1656013" y="567335"/>
                </a:cubicBezTo>
                <a:cubicBezTo>
                  <a:pt x="1852961" y="630640"/>
                  <a:pt x="1991293" y="344597"/>
                  <a:pt x="2232788" y="384455"/>
                </a:cubicBezTo>
                <a:cubicBezTo>
                  <a:pt x="2474283" y="424313"/>
                  <a:pt x="2978376" y="569679"/>
                  <a:pt x="3104985" y="806485"/>
                </a:cubicBezTo>
                <a:cubicBezTo>
                  <a:pt x="3231594" y="1043291"/>
                  <a:pt x="3473090" y="1655236"/>
                  <a:pt x="2992444" y="1805291"/>
                </a:cubicBezTo>
                <a:cubicBezTo>
                  <a:pt x="2511798" y="1955347"/>
                  <a:pt x="671274" y="1856873"/>
                  <a:pt x="221108" y="1706818"/>
                </a:cubicBezTo>
                <a:cubicBezTo>
                  <a:pt x="-229058" y="1556763"/>
                  <a:pt x="124979" y="1216793"/>
                  <a:pt x="263311" y="933095"/>
                </a:cubicBezTo>
                <a:close/>
              </a:path>
            </a:pathLst>
          </a:custGeom>
          <a:gradFill>
            <a:gsLst>
              <a:gs pos="0">
                <a:srgbClr val="42536F"/>
              </a:gs>
              <a:gs pos="64000">
                <a:srgbClr val="FFFFFF">
                  <a:alpha val="0"/>
                </a:srgbClr>
              </a:gs>
              <a:gs pos="100000">
                <a:schemeClr val="bg1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panose="020f0502020204030204" typeface="等线"/>
              <a:ea charset="-122" panose="02010600030101010101" pitchFamily="2" typeface="等线"/>
              <a:cs typeface="+mn-cs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868CC6DA-710C-4941-95C5-F2DFDA6F2CE5}"/>
              </a:ext>
            </a:extLst>
          </p:cNvPr>
          <p:cNvSpPr txBox="1"/>
          <p:nvPr/>
        </p:nvSpPr>
        <p:spPr>
          <a:xfrm>
            <a:off x="3074897" y="1934064"/>
            <a:ext cx="1935480" cy="1396762"/>
          </a:xfrm>
          <a:prstGeom prst="rect">
            <a:avLst/>
          </a:prstGeom>
          <a:noFill/>
        </p:spPr>
        <p:txBody>
          <a:bodyPr rtlCol="0" vert="eaVert" wrap="non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0" strike="noStrike" sz="11500" u="none">
                <a:ln>
                  <a:noFill/>
                </a:ln>
                <a:solidFill>
                  <a:srgbClr val="42536F"/>
                </a:solidFill>
                <a:effectLst/>
                <a:uLnTx/>
                <a:uFillTx/>
                <a:latin charset="-122" panose="02010800040101010101" pitchFamily="2" typeface="华文行楷"/>
                <a:ea charset="-122" panose="02010800040101010101" pitchFamily="2" typeface="华文行楷"/>
              </a:rPr>
              <a:t>贰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15CF8D91-7B3A-4EFF-AD88-37F1C26535C5}"/>
              </a:ext>
            </a:extLst>
          </p:cNvPr>
          <p:cNvSpPr txBox="1"/>
          <p:nvPr/>
        </p:nvSpPr>
        <p:spPr>
          <a:xfrm>
            <a:off x="4939960" y="4252908"/>
            <a:ext cx="3293848" cy="304800"/>
          </a:xfrm>
          <a:prstGeom prst="rect">
            <a:avLst/>
          </a:prstGeom>
          <a:noFill/>
        </p:spPr>
        <p:txBody>
          <a:bodyPr anchor="b" rtlCol="0" vert="horz" wrap="squar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0" strike="noStrike" sz="1400" u="none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charset="0" panose="020b0604020202020204" pitchFamily="34" typeface="Arial"/>
                <a:ea charset="-122" panose="02000000000000000000" pitchFamily="2" typeface="方正清刻本悦宋简体"/>
                <a:cs charset="0" panose="020b0604020202020204" pitchFamily="34" typeface="Arial"/>
              </a:rPr>
              <a:t>请输入标题文字请输入标题文字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852BA14-C3BF-4C3E-9CF6-66A4613B713F}"/>
              </a:ext>
            </a:extLst>
          </p:cNvPr>
          <p:cNvSpPr txBox="1"/>
          <p:nvPr/>
        </p:nvSpPr>
        <p:spPr>
          <a:xfrm>
            <a:off x="4939960" y="3572823"/>
            <a:ext cx="1960880" cy="518160"/>
          </a:xfrm>
          <a:prstGeom prst="rect">
            <a:avLst/>
          </a:prstGeom>
          <a:noFill/>
        </p:spPr>
        <p:txBody>
          <a:bodyPr rtlCol="0" vert="horz" wrap="non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0" strike="noStrike" sz="2800" u="none">
                <a:ln>
                  <a:noFill/>
                </a:ln>
                <a:solidFill>
                  <a:srgbClr val="42536F"/>
                </a:solidFill>
                <a:effectLst/>
                <a:uLnTx/>
                <a:uFillTx/>
                <a:latin charset="-122" panose="02010800040101010101" pitchFamily="2" typeface="华文行楷"/>
                <a:ea charset="-122" panose="02010800040101010101" pitchFamily="2" typeface="华文行楷"/>
              </a:rPr>
              <a:t>六月·烟雨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2A7E502C-829A-4C39-A4E4-90AA3EDA685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val="0"/>
              </a:ext>
            </a:extLst>
          </a:blip>
          <a:srcRect b="67901" l="23551" r="34405" t="1"/>
          <a:stretch>
            <a:fillRect/>
          </a:stretch>
        </p:blipFill>
        <p:spPr>
          <a:xfrm>
            <a:off x="6586884" y="2057158"/>
            <a:ext cx="1251331" cy="1228019"/>
          </a:xfrm>
          <a:prstGeom prst="rect">
            <a:avLst/>
          </a:prstGeom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138F8A0B-BBF9-43B8-B64D-D567CBC7F27D}"/>
              </a:ext>
            </a:extLst>
          </p:cNvPr>
          <p:cNvGrpSpPr/>
          <p:nvPr/>
        </p:nvGrpSpPr>
        <p:grpSpPr>
          <a:xfrm>
            <a:off x="8169076" y="3943241"/>
            <a:ext cx="849881" cy="648704"/>
            <a:chOff x="7630815" y="599098"/>
            <a:chExt cx="2067277" cy="1577929"/>
          </a:xfrm>
          <a:solidFill>
            <a:srgbClr val="42536F"/>
          </a:solidFill>
        </p:grpSpPr>
        <p:sp>
          <p:nvSpPr>
            <p:cNvPr id="10" name="Freeform 210">
              <a:extLst>
                <a:ext uri="{FF2B5EF4-FFF2-40B4-BE49-F238E27FC236}">
                  <a16:creationId xmlns:a16="http://schemas.microsoft.com/office/drawing/2014/main" id="{742B1E82-CA16-450A-9B0B-2C64C7D36057}"/>
                </a:ext>
              </a:extLst>
            </p:cNvPr>
            <p:cNvSpPr/>
            <p:nvPr/>
          </p:nvSpPr>
          <p:spPr bwMode="auto">
            <a:xfrm>
              <a:off x="9316916" y="715854"/>
              <a:ext cx="73832" cy="194022"/>
            </a:xfrm>
            <a:custGeom>
              <a:gdLst>
                <a:gd fmla="*/ 17 w 70" name="T0"/>
                <a:gd fmla="*/ 175 h 187" name="T1"/>
                <a:gd fmla="*/ 18 w 70" name="T2"/>
                <a:gd fmla="*/ 173 h 187" name="T3"/>
                <a:gd fmla="*/ 70 w 70" name="T4"/>
                <a:gd fmla="*/ 0 h 187" name="T5"/>
                <a:gd fmla="*/ 0 w 70" name="T6"/>
                <a:gd fmla="*/ 187 h 187" name="T7"/>
                <a:gd fmla="*/ 17 w 70" name="T8"/>
                <a:gd fmla="*/ 175 h 18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87" w="70">
                  <a:moveTo>
                    <a:pt x="17" y="175"/>
                  </a:moveTo>
                  <a:cubicBezTo>
                    <a:pt x="17" y="175"/>
                    <a:pt x="17" y="174"/>
                    <a:pt x="18" y="173"/>
                  </a:cubicBezTo>
                  <a:cubicBezTo>
                    <a:pt x="51" y="122"/>
                    <a:pt x="62" y="60"/>
                    <a:pt x="70" y="0"/>
                  </a:cubicBezTo>
                  <a:cubicBezTo>
                    <a:pt x="56" y="66"/>
                    <a:pt x="35" y="129"/>
                    <a:pt x="0" y="187"/>
                  </a:cubicBezTo>
                  <a:cubicBezTo>
                    <a:pt x="6" y="183"/>
                    <a:pt x="12" y="179"/>
                    <a:pt x="17" y="1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11" name="Freeform 211">
              <a:extLst>
                <a:ext uri="{FF2B5EF4-FFF2-40B4-BE49-F238E27FC236}">
                  <a16:creationId xmlns:a16="http://schemas.microsoft.com/office/drawing/2014/main" id="{FC103F9B-6E3E-44CE-B999-0952E841A29B}"/>
                </a:ext>
              </a:extLst>
            </p:cNvPr>
            <p:cNvSpPr/>
            <p:nvPr/>
          </p:nvSpPr>
          <p:spPr bwMode="auto">
            <a:xfrm>
              <a:off x="9392464" y="750194"/>
              <a:ext cx="12020" cy="164833"/>
            </a:xfrm>
            <a:custGeom>
              <a:gdLst>
                <a:gd fmla="*/ 3 w 11" name="T0"/>
                <a:gd fmla="*/ 159 h 159" name="T1"/>
                <a:gd fmla="*/ 6 w 11" name="T2"/>
                <a:gd fmla="*/ 0 h 159" name="T3"/>
                <a:gd fmla="*/ 1 w 11" name="T4"/>
                <a:gd fmla="*/ 94 h 159" name="T5"/>
                <a:gd fmla="*/ 3 w 11" name="T6"/>
                <a:gd fmla="*/ 159 h 159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59" w="11">
                  <a:moveTo>
                    <a:pt x="3" y="159"/>
                  </a:moveTo>
                  <a:cubicBezTo>
                    <a:pt x="9" y="106"/>
                    <a:pt x="11" y="53"/>
                    <a:pt x="6" y="0"/>
                  </a:cubicBezTo>
                  <a:cubicBezTo>
                    <a:pt x="6" y="35"/>
                    <a:pt x="5" y="60"/>
                    <a:pt x="1" y="94"/>
                  </a:cubicBezTo>
                  <a:cubicBezTo>
                    <a:pt x="1" y="99"/>
                    <a:pt x="0" y="140"/>
                    <a:pt x="3" y="1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12" name="Freeform 212">
              <a:extLst>
                <a:ext uri="{FF2B5EF4-FFF2-40B4-BE49-F238E27FC236}">
                  <a16:creationId xmlns:a16="http://schemas.microsoft.com/office/drawing/2014/main" id="{8B04B34C-4DBC-4987-9D63-A1D863A07933}"/>
                </a:ext>
              </a:extLst>
            </p:cNvPr>
            <p:cNvSpPr/>
            <p:nvPr/>
          </p:nvSpPr>
          <p:spPr bwMode="auto">
            <a:xfrm>
              <a:off x="9273991" y="721006"/>
              <a:ext cx="108172" cy="212909"/>
            </a:xfrm>
            <a:custGeom>
              <a:gdLst>
                <a:gd fmla="*/ 0 w 104" name="T0"/>
                <a:gd fmla="*/ 204 h 204" name="T1"/>
                <a:gd fmla="*/ 32 w 104" name="T2"/>
                <a:gd fmla="*/ 186 h 204" name="T3"/>
                <a:gd fmla="*/ 104 w 104" name="T4"/>
                <a:gd fmla="*/ 0 h 204" name="T5"/>
                <a:gd fmla="*/ 69 w 104" name="T6"/>
                <a:gd fmla="*/ 94 h 204" name="T7"/>
                <a:gd fmla="*/ 0 w 104" name="T8"/>
                <a:gd fmla="*/ 204 h 20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04" w="104">
                  <a:moveTo>
                    <a:pt x="0" y="204"/>
                  </a:moveTo>
                  <a:cubicBezTo>
                    <a:pt x="11" y="198"/>
                    <a:pt x="21" y="192"/>
                    <a:pt x="32" y="186"/>
                  </a:cubicBezTo>
                  <a:cubicBezTo>
                    <a:pt x="69" y="129"/>
                    <a:pt x="90" y="65"/>
                    <a:pt x="104" y="0"/>
                  </a:cubicBezTo>
                  <a:cubicBezTo>
                    <a:pt x="95" y="32"/>
                    <a:pt x="84" y="63"/>
                    <a:pt x="69" y="94"/>
                  </a:cubicBezTo>
                  <a:cubicBezTo>
                    <a:pt x="50" y="132"/>
                    <a:pt x="28" y="171"/>
                    <a:pt x="0" y="2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13" name="Freeform 213">
              <a:extLst>
                <a:ext uri="{FF2B5EF4-FFF2-40B4-BE49-F238E27FC236}">
                  <a16:creationId xmlns:a16="http://schemas.microsoft.com/office/drawing/2014/main" id="{45C21F9F-22D6-4017-8F39-38D7F467EAB0}"/>
                </a:ext>
              </a:extLst>
            </p:cNvPr>
            <p:cNvSpPr/>
            <p:nvPr/>
          </p:nvSpPr>
          <p:spPr bwMode="auto">
            <a:xfrm>
              <a:off x="9347822" y="739892"/>
              <a:ext cx="46360" cy="144229"/>
            </a:xfrm>
            <a:custGeom>
              <a:gdLst>
                <a:gd fmla="*/ 26 w 45" name="T0"/>
                <a:gd fmla="*/ 117 h 138" name="T1"/>
                <a:gd fmla="*/ 45 w 45" name="T2"/>
                <a:gd fmla="*/ 0 h 138" name="T3"/>
                <a:gd fmla="*/ 0 w 45" name="T4"/>
                <a:gd fmla="*/ 138 h 138" name="T5"/>
                <a:gd fmla="*/ 26 w 45" name="T6"/>
                <a:gd fmla="*/ 117 h 138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38" w="45">
                  <a:moveTo>
                    <a:pt x="26" y="117"/>
                  </a:moveTo>
                  <a:cubicBezTo>
                    <a:pt x="43" y="80"/>
                    <a:pt x="45" y="40"/>
                    <a:pt x="45" y="0"/>
                  </a:cubicBezTo>
                  <a:cubicBezTo>
                    <a:pt x="37" y="49"/>
                    <a:pt x="25" y="96"/>
                    <a:pt x="0" y="138"/>
                  </a:cubicBezTo>
                  <a:cubicBezTo>
                    <a:pt x="9" y="132"/>
                    <a:pt x="18" y="125"/>
                    <a:pt x="26" y="1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14" name="Freeform 214">
              <a:extLst>
                <a:ext uri="{FF2B5EF4-FFF2-40B4-BE49-F238E27FC236}">
                  <a16:creationId xmlns:a16="http://schemas.microsoft.com/office/drawing/2014/main" id="{22787E20-D87F-44C0-A825-4D112FA28716}"/>
                </a:ext>
              </a:extLst>
            </p:cNvPr>
            <p:cNvSpPr/>
            <p:nvPr/>
          </p:nvSpPr>
          <p:spPr bwMode="auto">
            <a:xfrm>
              <a:off x="9177839" y="1586377"/>
              <a:ext cx="109888" cy="118474"/>
            </a:xfrm>
            <a:custGeom>
              <a:gdLst>
                <a:gd fmla="*/ 0 w 105" name="T0"/>
                <a:gd fmla="*/ 113 h 113" name="T1"/>
                <a:gd fmla="*/ 105 w 105" name="T2"/>
                <a:gd fmla="*/ 0 h 113" name="T3"/>
                <a:gd fmla="*/ 89 w 105" name="T4"/>
                <a:gd fmla="*/ 20 h 113" name="T5"/>
                <a:gd fmla="*/ 0 w 105" name="T6"/>
                <a:gd fmla="*/ 113 h 113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13" w="105">
                  <a:moveTo>
                    <a:pt x="0" y="113"/>
                  </a:moveTo>
                  <a:cubicBezTo>
                    <a:pt x="39" y="80"/>
                    <a:pt x="74" y="42"/>
                    <a:pt x="105" y="0"/>
                  </a:cubicBezTo>
                  <a:cubicBezTo>
                    <a:pt x="100" y="7"/>
                    <a:pt x="94" y="13"/>
                    <a:pt x="89" y="20"/>
                  </a:cubicBezTo>
                  <a:cubicBezTo>
                    <a:pt x="60" y="52"/>
                    <a:pt x="31" y="83"/>
                    <a:pt x="0" y="1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15" name="Freeform 215">
              <a:extLst>
                <a:ext uri="{FF2B5EF4-FFF2-40B4-BE49-F238E27FC236}">
                  <a16:creationId xmlns:a16="http://schemas.microsoft.com/office/drawing/2014/main" id="{9B05CA4B-3775-4E69-88FD-7A878045EBC3}"/>
                </a:ext>
              </a:extLst>
            </p:cNvPr>
            <p:cNvSpPr/>
            <p:nvPr/>
          </p:nvSpPr>
          <p:spPr bwMode="auto">
            <a:xfrm>
              <a:off x="9425088" y="1200050"/>
              <a:ext cx="207758" cy="109888"/>
            </a:xfrm>
            <a:custGeom>
              <a:gdLst>
                <a:gd fmla="*/ 138 w 199" name="T0"/>
                <a:gd fmla="*/ 36 h 107" name="T1"/>
                <a:gd fmla="*/ 199 w 199" name="T2"/>
                <a:gd fmla="*/ 0 h 107" name="T3"/>
                <a:gd fmla="*/ 142 w 199" name="T4"/>
                <a:gd fmla="*/ 20 h 107" name="T5"/>
                <a:gd fmla="*/ 6 w 199" name="T6"/>
                <a:gd fmla="*/ 76 h 107" name="T7"/>
                <a:gd fmla="*/ 0 w 199" name="T8"/>
                <a:gd fmla="*/ 107 h 107" name="T9"/>
                <a:gd fmla="*/ 138 w 199" name="T10"/>
                <a:gd fmla="*/ 36 h 107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07" w="199">
                  <a:moveTo>
                    <a:pt x="138" y="36"/>
                  </a:moveTo>
                  <a:cubicBezTo>
                    <a:pt x="159" y="26"/>
                    <a:pt x="179" y="13"/>
                    <a:pt x="199" y="0"/>
                  </a:cubicBezTo>
                  <a:cubicBezTo>
                    <a:pt x="180" y="8"/>
                    <a:pt x="161" y="14"/>
                    <a:pt x="142" y="20"/>
                  </a:cubicBezTo>
                  <a:cubicBezTo>
                    <a:pt x="95" y="35"/>
                    <a:pt x="48" y="49"/>
                    <a:pt x="6" y="76"/>
                  </a:cubicBezTo>
                  <a:cubicBezTo>
                    <a:pt x="4" y="86"/>
                    <a:pt x="3" y="97"/>
                    <a:pt x="0" y="107"/>
                  </a:cubicBezTo>
                  <a:cubicBezTo>
                    <a:pt x="46" y="84"/>
                    <a:pt x="92" y="60"/>
                    <a:pt x="138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16" name="Freeform 216">
              <a:extLst>
                <a:ext uri="{FF2B5EF4-FFF2-40B4-BE49-F238E27FC236}">
                  <a16:creationId xmlns:a16="http://schemas.microsoft.com/office/drawing/2014/main" id="{6E91E300-2CAC-4EEA-82A3-B4CD5DC5B959}"/>
                </a:ext>
              </a:extLst>
            </p:cNvPr>
            <p:cNvSpPr/>
            <p:nvPr/>
          </p:nvSpPr>
          <p:spPr bwMode="auto">
            <a:xfrm>
              <a:off x="9073101" y="1308222"/>
              <a:ext cx="518536" cy="520253"/>
            </a:xfrm>
            <a:custGeom>
              <a:gdLst>
                <a:gd fmla="*/ 285 w 496" name="T0"/>
                <a:gd fmla="*/ 264 h 501" name="T1"/>
                <a:gd fmla="*/ 208 w 496" name="T2"/>
                <a:gd fmla="*/ 364 h 501" name="T3"/>
                <a:gd fmla="*/ 131 w 496" name="T4"/>
                <a:gd fmla="*/ 447 h 501" name="T5"/>
                <a:gd fmla="*/ 49 w 496" name="T6"/>
                <a:gd fmla="*/ 486 h 501" name="T7"/>
                <a:gd fmla="*/ 0 w 496" name="T8"/>
                <a:gd fmla="*/ 498 h 501" name="T9"/>
                <a:gd fmla="*/ 45 w 496" name="T10"/>
                <a:gd fmla="*/ 500 h 501" name="T11"/>
                <a:gd fmla="*/ 67 w 496" name="T12"/>
                <a:gd fmla="*/ 501 h 501" name="T13"/>
                <a:gd fmla="*/ 143 w 496" name="T14"/>
                <a:gd fmla="*/ 482 h 501" name="T15"/>
                <a:gd fmla="*/ 225 w 496" name="T16"/>
                <a:gd fmla="*/ 413 h 501" name="T17"/>
                <a:gd fmla="*/ 339 w 496" name="T18"/>
                <a:gd fmla="*/ 238 h 501" name="T19"/>
                <a:gd fmla="*/ 456 w 496" name="T20"/>
                <a:gd fmla="*/ 62 h 501" name="T21"/>
                <a:gd fmla="*/ 496 w 496" name="T22"/>
                <a:gd fmla="*/ 0 h 501" name="T23"/>
                <a:gd fmla="*/ 439 w 496" name="T24"/>
                <a:gd fmla="*/ 66 h 501" name="T25"/>
                <a:gd fmla="*/ 285 w 496" name="T26"/>
                <a:gd fmla="*/ 264 h 501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501" w="496">
                  <a:moveTo>
                    <a:pt x="285" y="264"/>
                  </a:moveTo>
                  <a:cubicBezTo>
                    <a:pt x="260" y="298"/>
                    <a:pt x="235" y="332"/>
                    <a:pt x="208" y="364"/>
                  </a:cubicBezTo>
                  <a:cubicBezTo>
                    <a:pt x="185" y="393"/>
                    <a:pt x="161" y="424"/>
                    <a:pt x="131" y="447"/>
                  </a:cubicBezTo>
                  <a:cubicBezTo>
                    <a:pt x="106" y="466"/>
                    <a:pt x="79" y="480"/>
                    <a:pt x="49" y="486"/>
                  </a:cubicBezTo>
                  <a:cubicBezTo>
                    <a:pt x="33" y="490"/>
                    <a:pt x="16" y="495"/>
                    <a:pt x="0" y="498"/>
                  </a:cubicBezTo>
                  <a:cubicBezTo>
                    <a:pt x="15" y="498"/>
                    <a:pt x="30" y="499"/>
                    <a:pt x="45" y="500"/>
                  </a:cubicBezTo>
                  <a:cubicBezTo>
                    <a:pt x="52" y="500"/>
                    <a:pt x="60" y="501"/>
                    <a:pt x="67" y="501"/>
                  </a:cubicBezTo>
                  <a:cubicBezTo>
                    <a:pt x="93" y="500"/>
                    <a:pt x="119" y="495"/>
                    <a:pt x="143" y="482"/>
                  </a:cubicBezTo>
                  <a:cubicBezTo>
                    <a:pt x="174" y="465"/>
                    <a:pt x="202" y="440"/>
                    <a:pt x="225" y="413"/>
                  </a:cubicBezTo>
                  <a:cubicBezTo>
                    <a:pt x="270" y="360"/>
                    <a:pt x="303" y="298"/>
                    <a:pt x="339" y="238"/>
                  </a:cubicBezTo>
                  <a:cubicBezTo>
                    <a:pt x="375" y="178"/>
                    <a:pt x="417" y="121"/>
                    <a:pt x="456" y="62"/>
                  </a:cubicBezTo>
                  <a:cubicBezTo>
                    <a:pt x="469" y="41"/>
                    <a:pt x="482" y="21"/>
                    <a:pt x="496" y="0"/>
                  </a:cubicBezTo>
                  <a:cubicBezTo>
                    <a:pt x="477" y="22"/>
                    <a:pt x="458" y="44"/>
                    <a:pt x="439" y="66"/>
                  </a:cubicBezTo>
                  <a:cubicBezTo>
                    <a:pt x="384" y="129"/>
                    <a:pt x="334" y="196"/>
                    <a:pt x="285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17" name="Freeform 217">
              <a:extLst>
                <a:ext uri="{FF2B5EF4-FFF2-40B4-BE49-F238E27FC236}">
                  <a16:creationId xmlns:a16="http://schemas.microsoft.com/office/drawing/2014/main" id="{F86D383E-8064-4097-BEC9-43699356D471}"/>
                </a:ext>
              </a:extLst>
            </p:cNvPr>
            <p:cNvSpPr/>
            <p:nvPr/>
          </p:nvSpPr>
          <p:spPr bwMode="auto">
            <a:xfrm>
              <a:off x="8806966" y="1883418"/>
              <a:ext cx="528838" cy="187154"/>
            </a:xfrm>
            <a:custGeom>
              <a:gdLst>
                <a:gd fmla="*/ 4 w 505" name="T0"/>
                <a:gd fmla="*/ 0 h 180" name="T1"/>
                <a:gd fmla="*/ 0 w 505" name="T2"/>
                <a:gd fmla="*/ 2 h 180" name="T3"/>
                <a:gd fmla="*/ 272 w 505" name="T4"/>
                <a:gd fmla="*/ 84 h 180" name="T5"/>
                <a:gd fmla="*/ 425 w 505" name="T6"/>
                <a:gd fmla="*/ 123 h 180" name="T7"/>
                <a:gd fmla="*/ 505 w 505" name="T8"/>
                <a:gd fmla="*/ 180 h 180" name="T9"/>
                <a:gd fmla="*/ 426 w 505" name="T10"/>
                <a:gd fmla="*/ 109 h 180" name="T11"/>
                <a:gd fmla="*/ 335 w 505" name="T12"/>
                <a:gd fmla="*/ 68 h 180" name="T13"/>
                <a:gd fmla="*/ 273 w 505" name="T14"/>
                <a:gd fmla="*/ 60 h 180" name="T15"/>
                <a:gd fmla="*/ 120 w 505" name="T16"/>
                <a:gd fmla="*/ 46 h 180" name="T17"/>
                <a:gd fmla="*/ 6 w 505" name="T18"/>
                <a:gd fmla="*/ 1 h 180" name="T19"/>
                <a:gd fmla="*/ 6 w 505" name="T20"/>
                <a:gd fmla="*/ 0 h 180" name="T21"/>
                <a:gd fmla="*/ 4 w 505" name="T22"/>
                <a:gd fmla="*/ 0 h 180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180" w="505">
                  <a:moveTo>
                    <a:pt x="4" y="0"/>
                  </a:moveTo>
                  <a:cubicBezTo>
                    <a:pt x="3" y="1"/>
                    <a:pt x="2" y="1"/>
                    <a:pt x="0" y="2"/>
                  </a:cubicBezTo>
                  <a:cubicBezTo>
                    <a:pt x="65" y="84"/>
                    <a:pt x="176" y="84"/>
                    <a:pt x="272" y="84"/>
                  </a:cubicBezTo>
                  <a:cubicBezTo>
                    <a:pt x="327" y="84"/>
                    <a:pt x="377" y="96"/>
                    <a:pt x="425" y="123"/>
                  </a:cubicBezTo>
                  <a:cubicBezTo>
                    <a:pt x="453" y="140"/>
                    <a:pt x="480" y="159"/>
                    <a:pt x="505" y="180"/>
                  </a:cubicBezTo>
                  <a:cubicBezTo>
                    <a:pt x="480" y="154"/>
                    <a:pt x="455" y="129"/>
                    <a:pt x="426" y="109"/>
                  </a:cubicBezTo>
                  <a:cubicBezTo>
                    <a:pt x="399" y="89"/>
                    <a:pt x="368" y="74"/>
                    <a:pt x="335" y="68"/>
                  </a:cubicBezTo>
                  <a:cubicBezTo>
                    <a:pt x="314" y="64"/>
                    <a:pt x="294" y="62"/>
                    <a:pt x="273" y="60"/>
                  </a:cubicBezTo>
                  <a:cubicBezTo>
                    <a:pt x="222" y="57"/>
                    <a:pt x="171" y="54"/>
                    <a:pt x="120" y="46"/>
                  </a:cubicBezTo>
                  <a:cubicBezTo>
                    <a:pt x="82" y="39"/>
                    <a:pt x="34" y="31"/>
                    <a:pt x="6" y="1"/>
                  </a:cubicBezTo>
                  <a:cubicBezTo>
                    <a:pt x="6" y="1"/>
                    <a:pt x="6" y="0"/>
                    <a:pt x="6" y="0"/>
                  </a:cubicBezTo>
                  <a:cubicBezTo>
                    <a:pt x="5" y="0"/>
                    <a:pt x="5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18" name="Freeform 218">
              <a:extLst>
                <a:ext uri="{FF2B5EF4-FFF2-40B4-BE49-F238E27FC236}">
                  <a16:creationId xmlns:a16="http://schemas.microsoft.com/office/drawing/2014/main" id="{8F9AA163-CEE1-4977-95FB-00AFBD825DBF}"/>
                </a:ext>
              </a:extLst>
            </p:cNvPr>
            <p:cNvSpPr/>
            <p:nvPr/>
          </p:nvSpPr>
          <p:spPr bwMode="auto">
            <a:xfrm>
              <a:off x="8861910" y="1133087"/>
              <a:ext cx="283307" cy="726294"/>
            </a:xfrm>
            <a:custGeom>
              <a:gdLst>
                <a:gd fmla="*/ 93 w 270" name="T0"/>
                <a:gd fmla="*/ 663 h 698" name="T1"/>
                <a:gd fmla="*/ 245 w 270" name="T2"/>
                <a:gd fmla="*/ 463 h 698" name="T3"/>
                <a:gd fmla="*/ 246 w 270" name="T4"/>
                <a:gd fmla="*/ 459 h 698" name="T5"/>
                <a:gd fmla="*/ 171 w 270" name="T6"/>
                <a:gd fmla="*/ 130 h 698" name="T7"/>
                <a:gd fmla="*/ 145 w 270" name="T8"/>
                <a:gd fmla="*/ 101 h 698" name="T9"/>
                <a:gd fmla="*/ 142 w 270" name="T10"/>
                <a:gd fmla="*/ 100 h 698" name="T11"/>
                <a:gd fmla="*/ 142 w 270" name="T12"/>
                <a:gd fmla="*/ 98 h 698" name="T13"/>
                <a:gd fmla="*/ 102 w 270" name="T14"/>
                <a:gd fmla="*/ 62 h 698" name="T15"/>
                <a:gd fmla="*/ 34 w 270" name="T16"/>
                <a:gd fmla="*/ 16 h 698" name="T17"/>
                <a:gd fmla="*/ 3 w 270" name="T18"/>
                <a:gd fmla="*/ 0 h 698" name="T19"/>
                <a:gd fmla="*/ 39 w 270" name="T20"/>
                <a:gd fmla="*/ 28 h 698" name="T21"/>
                <a:gd fmla="*/ 115 w 270" name="T22"/>
                <a:gd fmla="*/ 104 h 698" name="T23"/>
                <a:gd fmla="*/ 181 w 270" name="T24"/>
                <a:gd fmla="*/ 194 h 698" name="T25"/>
                <a:gd fmla="*/ 216 w 270" name="T26"/>
                <a:gd fmla="*/ 417 h 698" name="T27"/>
                <a:gd fmla="*/ 0 w 270" name="T28"/>
                <a:gd fmla="*/ 698 h 698" name="T29"/>
                <a:gd fmla="*/ 31 w 270" name="T30"/>
                <a:gd fmla="*/ 694 h 698" name="T31"/>
                <a:gd fmla="*/ 45 w 270" name="T32"/>
                <a:gd fmla="*/ 689 h 698" name="T33"/>
                <a:gd fmla="*/ 45 w 270" name="T34"/>
                <a:gd fmla="*/ 688 h 698" name="T35"/>
                <a:gd fmla="*/ 93 w 270" name="T36"/>
                <a:gd fmla="*/ 663 h 698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698" w="270">
                  <a:moveTo>
                    <a:pt x="93" y="663"/>
                  </a:moveTo>
                  <a:cubicBezTo>
                    <a:pt x="166" y="617"/>
                    <a:pt x="222" y="546"/>
                    <a:pt x="245" y="463"/>
                  </a:cubicBezTo>
                  <a:cubicBezTo>
                    <a:pt x="246" y="462"/>
                    <a:pt x="246" y="460"/>
                    <a:pt x="246" y="459"/>
                  </a:cubicBezTo>
                  <a:cubicBezTo>
                    <a:pt x="270" y="345"/>
                    <a:pt x="242" y="222"/>
                    <a:pt x="171" y="130"/>
                  </a:cubicBezTo>
                  <a:cubicBezTo>
                    <a:pt x="163" y="120"/>
                    <a:pt x="154" y="111"/>
                    <a:pt x="145" y="101"/>
                  </a:cubicBezTo>
                  <a:cubicBezTo>
                    <a:pt x="144" y="101"/>
                    <a:pt x="142" y="101"/>
                    <a:pt x="142" y="100"/>
                  </a:cubicBezTo>
                  <a:cubicBezTo>
                    <a:pt x="142" y="99"/>
                    <a:pt x="142" y="99"/>
                    <a:pt x="142" y="98"/>
                  </a:cubicBezTo>
                  <a:cubicBezTo>
                    <a:pt x="129" y="85"/>
                    <a:pt x="116" y="73"/>
                    <a:pt x="102" y="62"/>
                  </a:cubicBezTo>
                  <a:cubicBezTo>
                    <a:pt x="80" y="44"/>
                    <a:pt x="58" y="29"/>
                    <a:pt x="34" y="16"/>
                  </a:cubicBezTo>
                  <a:cubicBezTo>
                    <a:pt x="24" y="10"/>
                    <a:pt x="13" y="5"/>
                    <a:pt x="3" y="0"/>
                  </a:cubicBezTo>
                  <a:cubicBezTo>
                    <a:pt x="15" y="9"/>
                    <a:pt x="27" y="18"/>
                    <a:pt x="39" y="28"/>
                  </a:cubicBezTo>
                  <a:cubicBezTo>
                    <a:pt x="66" y="51"/>
                    <a:pt x="91" y="77"/>
                    <a:pt x="115" y="104"/>
                  </a:cubicBezTo>
                  <a:cubicBezTo>
                    <a:pt x="140" y="131"/>
                    <a:pt x="164" y="161"/>
                    <a:pt x="181" y="194"/>
                  </a:cubicBezTo>
                  <a:cubicBezTo>
                    <a:pt x="217" y="263"/>
                    <a:pt x="232" y="341"/>
                    <a:pt x="216" y="417"/>
                  </a:cubicBezTo>
                  <a:cubicBezTo>
                    <a:pt x="191" y="537"/>
                    <a:pt x="109" y="643"/>
                    <a:pt x="0" y="698"/>
                  </a:cubicBezTo>
                  <a:cubicBezTo>
                    <a:pt x="11" y="696"/>
                    <a:pt x="21" y="695"/>
                    <a:pt x="31" y="694"/>
                  </a:cubicBezTo>
                  <a:cubicBezTo>
                    <a:pt x="36" y="692"/>
                    <a:pt x="41" y="691"/>
                    <a:pt x="45" y="689"/>
                  </a:cubicBezTo>
                  <a:cubicBezTo>
                    <a:pt x="45" y="688"/>
                    <a:pt x="45" y="688"/>
                    <a:pt x="45" y="688"/>
                  </a:cubicBezTo>
                  <a:lnTo>
                    <a:pt x="93" y="6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19" name="Freeform 219">
              <a:extLst>
                <a:ext uri="{FF2B5EF4-FFF2-40B4-BE49-F238E27FC236}">
                  <a16:creationId xmlns:a16="http://schemas.microsoft.com/office/drawing/2014/main" id="{F2CB270A-FC3D-4813-BB46-8DAD05AEC9C5}"/>
                </a:ext>
              </a:extLst>
            </p:cNvPr>
            <p:cNvSpPr/>
            <p:nvPr/>
          </p:nvSpPr>
          <p:spPr bwMode="auto">
            <a:xfrm>
              <a:off x="8970081" y="1809588"/>
              <a:ext cx="61812" cy="17170"/>
            </a:xfrm>
            <a:custGeom>
              <a:gdLst>
                <a:gd fmla="*/ 38 w 59" name="T0"/>
                <a:gd fmla="*/ 6 h 17" name="T1"/>
                <a:gd fmla="*/ 6 w 59" name="T2"/>
                <a:gd fmla="*/ 13 h 17" name="T3"/>
                <a:gd fmla="*/ 0 w 59" name="T4"/>
                <a:gd fmla="*/ 17 h 17" name="T5"/>
                <a:gd fmla="*/ 33 w 59" name="T6"/>
                <a:gd fmla="*/ 14 h 17" name="T7"/>
                <a:gd fmla="*/ 59 w 59" name="T8"/>
                <a:gd fmla="*/ 0 h 17" name="T9"/>
                <a:gd fmla="*/ 38 w 59" name="T10"/>
                <a:gd fmla="*/ 6 h 17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7" w="59">
                  <a:moveTo>
                    <a:pt x="38" y="6"/>
                  </a:moveTo>
                  <a:cubicBezTo>
                    <a:pt x="29" y="9"/>
                    <a:pt x="17" y="11"/>
                    <a:pt x="6" y="13"/>
                  </a:cubicBezTo>
                  <a:cubicBezTo>
                    <a:pt x="4" y="15"/>
                    <a:pt x="2" y="16"/>
                    <a:pt x="0" y="17"/>
                  </a:cubicBezTo>
                  <a:cubicBezTo>
                    <a:pt x="11" y="16"/>
                    <a:pt x="22" y="15"/>
                    <a:pt x="33" y="14"/>
                  </a:cubicBezTo>
                  <a:cubicBezTo>
                    <a:pt x="42" y="10"/>
                    <a:pt x="50" y="5"/>
                    <a:pt x="59" y="0"/>
                  </a:cubicBezTo>
                  <a:cubicBezTo>
                    <a:pt x="52" y="2"/>
                    <a:pt x="45" y="5"/>
                    <a:pt x="38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20" name="Freeform 220">
              <a:extLst>
                <a:ext uri="{FF2B5EF4-FFF2-40B4-BE49-F238E27FC236}">
                  <a16:creationId xmlns:a16="http://schemas.microsoft.com/office/drawing/2014/main" id="{EAD85D40-0F45-42CC-8336-DBD1D89F2A42}"/>
                </a:ext>
              </a:extLst>
            </p:cNvPr>
            <p:cNvSpPr/>
            <p:nvPr/>
          </p:nvSpPr>
          <p:spPr bwMode="auto">
            <a:xfrm>
              <a:off x="9548712" y="1194900"/>
              <a:ext cx="109888" cy="84134"/>
            </a:xfrm>
            <a:custGeom>
              <a:gdLst>
                <a:gd fmla="*/ 0 w 106" name="T0"/>
                <a:gd fmla="*/ 81 h 81" name="T1"/>
                <a:gd fmla="*/ 106 w 106" name="T2"/>
                <a:gd fmla="*/ 0 h 81" name="T3"/>
                <a:gd fmla="*/ 0 w 106" name="T4"/>
                <a:gd fmla="*/ 81 h 81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81" w="105">
                  <a:moveTo>
                    <a:pt x="0" y="81"/>
                  </a:moveTo>
                  <a:cubicBezTo>
                    <a:pt x="35" y="54"/>
                    <a:pt x="72" y="28"/>
                    <a:pt x="106" y="0"/>
                  </a:cubicBezTo>
                  <a:cubicBezTo>
                    <a:pt x="70" y="26"/>
                    <a:pt x="35" y="53"/>
                    <a:pt x="0" y="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21" name="Freeform 221">
              <a:extLst>
                <a:ext uri="{FF2B5EF4-FFF2-40B4-BE49-F238E27FC236}">
                  <a16:creationId xmlns:a16="http://schemas.microsoft.com/office/drawing/2014/main" id="{573DBE50-9DA8-48E5-A706-DE996FC5EE7C}"/>
                </a:ext>
              </a:extLst>
            </p:cNvPr>
            <p:cNvSpPr/>
            <p:nvPr/>
          </p:nvSpPr>
          <p:spPr bwMode="auto">
            <a:xfrm>
              <a:off x="9402766" y="1186314"/>
              <a:ext cx="257551" cy="207758"/>
            </a:xfrm>
            <a:custGeom>
              <a:gdLst>
                <a:gd fmla="*/ 13 w 247" name="T0"/>
                <a:gd fmla="*/ 156 h 199" name="T1"/>
                <a:gd fmla="*/ 0 w 247" name="T2"/>
                <a:gd fmla="*/ 199 h 199" name="T3"/>
                <a:gd fmla="*/ 39 w 247" name="T4"/>
                <a:gd fmla="*/ 164 h 199" name="T5"/>
                <a:gd fmla="*/ 126 w 247" name="T6"/>
                <a:gd fmla="*/ 93 h 199" name="T7"/>
                <a:gd fmla="*/ 247 w 247" name="T8"/>
                <a:gd fmla="*/ 0 h 199" name="T9"/>
                <a:gd fmla="*/ 246 w 247" name="T10"/>
                <a:gd fmla="*/ 1 h 199" name="T11"/>
                <a:gd fmla="*/ 195 w 247" name="T12"/>
                <a:gd fmla="*/ 34 h 199" name="T13"/>
                <a:gd fmla="*/ 13 w 247" name="T14"/>
                <a:gd fmla="*/ 156 h 199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99" w="246">
                  <a:moveTo>
                    <a:pt x="13" y="156"/>
                  </a:moveTo>
                  <a:cubicBezTo>
                    <a:pt x="9" y="171"/>
                    <a:pt x="4" y="185"/>
                    <a:pt x="0" y="199"/>
                  </a:cubicBezTo>
                  <a:cubicBezTo>
                    <a:pt x="12" y="187"/>
                    <a:pt x="26" y="175"/>
                    <a:pt x="39" y="164"/>
                  </a:cubicBezTo>
                  <a:cubicBezTo>
                    <a:pt x="68" y="140"/>
                    <a:pt x="97" y="117"/>
                    <a:pt x="126" y="93"/>
                  </a:cubicBezTo>
                  <a:cubicBezTo>
                    <a:pt x="166" y="62"/>
                    <a:pt x="206" y="31"/>
                    <a:pt x="247" y="0"/>
                  </a:cubicBezTo>
                  <a:cubicBezTo>
                    <a:pt x="246" y="0"/>
                    <a:pt x="246" y="1"/>
                    <a:pt x="246" y="1"/>
                  </a:cubicBezTo>
                  <a:cubicBezTo>
                    <a:pt x="229" y="12"/>
                    <a:pt x="212" y="23"/>
                    <a:pt x="195" y="34"/>
                  </a:cubicBezTo>
                  <a:cubicBezTo>
                    <a:pt x="134" y="74"/>
                    <a:pt x="73" y="115"/>
                    <a:pt x="13" y="1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22" name="Freeform 222">
              <a:extLst>
                <a:ext uri="{FF2B5EF4-FFF2-40B4-BE49-F238E27FC236}">
                  <a16:creationId xmlns:a16="http://schemas.microsoft.com/office/drawing/2014/main" id="{C82EBFF2-9991-4368-9180-4A29A6D0CE29}"/>
                </a:ext>
              </a:extLst>
            </p:cNvPr>
            <p:cNvSpPr/>
            <p:nvPr/>
          </p:nvSpPr>
          <p:spPr bwMode="auto">
            <a:xfrm>
              <a:off x="8769191" y="1093596"/>
              <a:ext cx="271287" cy="788106"/>
            </a:xfrm>
            <a:custGeom>
              <a:gdLst>
                <a:gd fmla="*/ 148 w 260" name="T0"/>
                <a:gd fmla="*/ 668 h 757" name="T1"/>
                <a:gd fmla="*/ 248 w 260" name="T2"/>
                <a:gd fmla="*/ 478 h 757" name="T3"/>
                <a:gd fmla="*/ 231 w 260" name="T4"/>
                <a:gd fmla="*/ 270 h 757" name="T5"/>
                <a:gd fmla="*/ 39 w 260" name="T6"/>
                <a:gd fmla="*/ 7 h 757" name="T7"/>
                <a:gd fmla="*/ 29 w 260" name="T8"/>
                <a:gd fmla="*/ 0 h 757" name="T9"/>
                <a:gd fmla="*/ 110 w 260" name="T10"/>
                <a:gd fmla="*/ 92 h 757" name="T11"/>
                <a:gd fmla="*/ 204 w 260" name="T12"/>
                <a:gd fmla="*/ 477 h 757" name="T13"/>
                <a:gd fmla="*/ 177 w 260" name="T14"/>
                <a:gd fmla="*/ 568 h 757" name="T15"/>
                <a:gd fmla="*/ 126 w 260" name="T16"/>
                <a:gd fmla="*/ 645 h 757" name="T17"/>
                <a:gd fmla="*/ 0 w 260" name="T18"/>
                <a:gd fmla="*/ 757 h 757" name="T19"/>
                <a:gd fmla="*/ 84 w 260" name="T20"/>
                <a:gd fmla="*/ 722 h 757" name="T21"/>
                <a:gd fmla="*/ 148 w 260" name="T22"/>
                <a:gd fmla="*/ 668 h 757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757" w="260">
                  <a:moveTo>
                    <a:pt x="148" y="668"/>
                  </a:moveTo>
                  <a:cubicBezTo>
                    <a:pt x="202" y="616"/>
                    <a:pt x="235" y="551"/>
                    <a:pt x="248" y="478"/>
                  </a:cubicBezTo>
                  <a:cubicBezTo>
                    <a:pt x="260" y="408"/>
                    <a:pt x="255" y="336"/>
                    <a:pt x="231" y="270"/>
                  </a:cubicBezTo>
                  <a:cubicBezTo>
                    <a:pt x="193" y="166"/>
                    <a:pt x="120" y="81"/>
                    <a:pt x="39" y="7"/>
                  </a:cubicBezTo>
                  <a:cubicBezTo>
                    <a:pt x="36" y="5"/>
                    <a:pt x="32" y="3"/>
                    <a:pt x="29" y="0"/>
                  </a:cubicBezTo>
                  <a:cubicBezTo>
                    <a:pt x="56" y="31"/>
                    <a:pt x="85" y="60"/>
                    <a:pt x="110" y="92"/>
                  </a:cubicBezTo>
                  <a:cubicBezTo>
                    <a:pt x="194" y="197"/>
                    <a:pt x="226" y="344"/>
                    <a:pt x="204" y="477"/>
                  </a:cubicBezTo>
                  <a:cubicBezTo>
                    <a:pt x="199" y="508"/>
                    <a:pt x="190" y="539"/>
                    <a:pt x="177" y="568"/>
                  </a:cubicBezTo>
                  <a:cubicBezTo>
                    <a:pt x="163" y="596"/>
                    <a:pt x="145" y="620"/>
                    <a:pt x="126" y="645"/>
                  </a:cubicBezTo>
                  <a:cubicBezTo>
                    <a:pt x="93" y="688"/>
                    <a:pt x="54" y="738"/>
                    <a:pt x="0" y="757"/>
                  </a:cubicBezTo>
                  <a:cubicBezTo>
                    <a:pt x="31" y="753"/>
                    <a:pt x="59" y="742"/>
                    <a:pt x="84" y="722"/>
                  </a:cubicBezTo>
                  <a:cubicBezTo>
                    <a:pt x="106" y="705"/>
                    <a:pt x="128" y="687"/>
                    <a:pt x="148" y="6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23" name="Freeform 223">
              <a:extLst>
                <a:ext uri="{FF2B5EF4-FFF2-40B4-BE49-F238E27FC236}">
                  <a16:creationId xmlns:a16="http://schemas.microsoft.com/office/drawing/2014/main" id="{B3D12D6A-967A-4EA9-A788-936930BFCB5E}"/>
                </a:ext>
              </a:extLst>
            </p:cNvPr>
            <p:cNvSpPr/>
            <p:nvPr/>
          </p:nvSpPr>
          <p:spPr bwMode="auto">
            <a:xfrm>
              <a:off x="9224198" y="707270"/>
              <a:ext cx="154531" cy="250683"/>
            </a:xfrm>
            <a:custGeom>
              <a:gdLst>
                <a:gd fmla="*/ 0 w 148" name="T0"/>
                <a:gd fmla="*/ 241 h 241" name="T1"/>
                <a:gd fmla="*/ 36 w 148" name="T2"/>
                <a:gd fmla="*/ 223 h 241" name="T3"/>
                <a:gd fmla="*/ 36 w 148" name="T4"/>
                <a:gd fmla="*/ 222 h 241" name="T5"/>
                <a:gd fmla="*/ 148 w 148" name="T6"/>
                <a:gd fmla="*/ 0 h 241" name="T7"/>
                <a:gd fmla="*/ 88 w 148" name="T8"/>
                <a:gd fmla="*/ 120 h 241" name="T9"/>
                <a:gd fmla="*/ 0 w 148" name="T10"/>
                <a:gd fmla="*/ 241 h 24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41" w="148">
                  <a:moveTo>
                    <a:pt x="0" y="241"/>
                  </a:moveTo>
                  <a:cubicBezTo>
                    <a:pt x="12" y="235"/>
                    <a:pt x="24" y="230"/>
                    <a:pt x="36" y="223"/>
                  </a:cubicBezTo>
                  <a:cubicBezTo>
                    <a:pt x="36" y="223"/>
                    <a:pt x="36" y="223"/>
                    <a:pt x="36" y="222"/>
                  </a:cubicBezTo>
                  <a:cubicBezTo>
                    <a:pt x="94" y="161"/>
                    <a:pt x="126" y="80"/>
                    <a:pt x="148" y="0"/>
                  </a:cubicBezTo>
                  <a:cubicBezTo>
                    <a:pt x="130" y="41"/>
                    <a:pt x="110" y="81"/>
                    <a:pt x="88" y="120"/>
                  </a:cubicBezTo>
                  <a:cubicBezTo>
                    <a:pt x="63" y="163"/>
                    <a:pt x="35" y="205"/>
                    <a:pt x="0" y="2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24" name="Freeform 224">
              <a:extLst>
                <a:ext uri="{FF2B5EF4-FFF2-40B4-BE49-F238E27FC236}">
                  <a16:creationId xmlns:a16="http://schemas.microsoft.com/office/drawing/2014/main" id="{7A0EF735-D698-4B26-9C58-0101194437F6}"/>
                </a:ext>
              </a:extLst>
            </p:cNvPr>
            <p:cNvSpPr/>
            <p:nvPr/>
          </p:nvSpPr>
          <p:spPr bwMode="auto">
            <a:xfrm flipH="1">
              <a:off x="8770908" y="1888570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25" name="Freeform 225">
              <a:extLst>
                <a:ext uri="{FF2B5EF4-FFF2-40B4-BE49-F238E27FC236}">
                  <a16:creationId xmlns:a16="http://schemas.microsoft.com/office/drawing/2014/main" id="{47A81D22-C641-4DCC-A875-FAA110D3FEAD}"/>
                </a:ext>
              </a:extLst>
            </p:cNvPr>
            <p:cNvSpPr/>
            <p:nvPr/>
          </p:nvSpPr>
          <p:spPr bwMode="auto">
            <a:xfrm>
              <a:off x="7958764" y="1040369"/>
              <a:ext cx="455007" cy="776087"/>
            </a:xfrm>
            <a:custGeom>
              <a:gdLst>
                <a:gd fmla="*/ 61 w 435" name="T0"/>
                <a:gd fmla="*/ 400 h 745" name="T1"/>
                <a:gd fmla="*/ 170 w 435" name="T2"/>
                <a:gd fmla="*/ 584 h 745" name="T3"/>
                <a:gd fmla="*/ 340 w 435" name="T4"/>
                <a:gd fmla="*/ 719 h 745" name="T5"/>
                <a:gd fmla="*/ 435 w 435" name="T6"/>
                <a:gd fmla="*/ 745 h 745" name="T7"/>
                <a:gd fmla="*/ 313 w 435" name="T8"/>
                <a:gd fmla="*/ 698 h 745" name="T9"/>
                <a:gd fmla="*/ 159 w 435" name="T10"/>
                <a:gd fmla="*/ 547 h 745" name="T11"/>
                <a:gd fmla="*/ 47 w 435" name="T12"/>
                <a:gd fmla="*/ 332 h 745" name="T13"/>
                <a:gd fmla="*/ 19 w 435" name="T14"/>
                <a:gd fmla="*/ 210 h 745" name="T15"/>
                <a:gd fmla="*/ 10 w 435" name="T16"/>
                <a:gd fmla="*/ 78 h 745" name="T17"/>
                <a:gd fmla="*/ 0 w 435" name="T18"/>
                <a:gd fmla="*/ 0 h 745" name="T19"/>
                <a:gd fmla="*/ 6 w 435" name="T20"/>
                <a:gd fmla="*/ 171 h 745" name="T21"/>
                <a:gd fmla="*/ 25 w 435" name="T22"/>
                <a:gd fmla="*/ 296 h 745" name="T23"/>
                <a:gd fmla="*/ 61 w 435" name="T24"/>
                <a:gd fmla="*/ 400 h 745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745" w="435">
                  <a:moveTo>
                    <a:pt x="61" y="400"/>
                  </a:moveTo>
                  <a:cubicBezTo>
                    <a:pt x="89" y="466"/>
                    <a:pt x="124" y="529"/>
                    <a:pt x="170" y="584"/>
                  </a:cubicBezTo>
                  <a:cubicBezTo>
                    <a:pt x="217" y="640"/>
                    <a:pt x="274" y="688"/>
                    <a:pt x="340" y="719"/>
                  </a:cubicBezTo>
                  <a:cubicBezTo>
                    <a:pt x="370" y="733"/>
                    <a:pt x="402" y="740"/>
                    <a:pt x="435" y="745"/>
                  </a:cubicBezTo>
                  <a:cubicBezTo>
                    <a:pt x="393" y="734"/>
                    <a:pt x="351" y="718"/>
                    <a:pt x="313" y="698"/>
                  </a:cubicBezTo>
                  <a:cubicBezTo>
                    <a:pt x="249" y="663"/>
                    <a:pt x="197" y="609"/>
                    <a:pt x="159" y="547"/>
                  </a:cubicBezTo>
                  <a:cubicBezTo>
                    <a:pt x="117" y="478"/>
                    <a:pt x="73" y="409"/>
                    <a:pt x="47" y="332"/>
                  </a:cubicBezTo>
                  <a:cubicBezTo>
                    <a:pt x="34" y="293"/>
                    <a:pt x="23" y="252"/>
                    <a:pt x="19" y="210"/>
                  </a:cubicBezTo>
                  <a:cubicBezTo>
                    <a:pt x="14" y="166"/>
                    <a:pt x="13" y="122"/>
                    <a:pt x="10" y="78"/>
                  </a:cubicBezTo>
                  <a:cubicBezTo>
                    <a:pt x="8" y="52"/>
                    <a:pt x="5" y="26"/>
                    <a:pt x="0" y="0"/>
                  </a:cubicBezTo>
                  <a:cubicBezTo>
                    <a:pt x="5" y="57"/>
                    <a:pt x="3" y="114"/>
                    <a:pt x="6" y="171"/>
                  </a:cubicBezTo>
                  <a:cubicBezTo>
                    <a:pt x="8" y="213"/>
                    <a:pt x="13" y="256"/>
                    <a:pt x="25" y="296"/>
                  </a:cubicBezTo>
                  <a:cubicBezTo>
                    <a:pt x="35" y="331"/>
                    <a:pt x="47" y="366"/>
                    <a:pt x="61" y="4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26" name="Freeform 226">
              <a:extLst>
                <a:ext uri="{FF2B5EF4-FFF2-40B4-BE49-F238E27FC236}">
                  <a16:creationId xmlns:a16="http://schemas.microsoft.com/office/drawing/2014/main" id="{E3B292E6-4D9A-484C-B136-44A1BECE0281}"/>
                </a:ext>
              </a:extLst>
            </p:cNvPr>
            <p:cNvSpPr/>
            <p:nvPr/>
          </p:nvSpPr>
          <p:spPr bwMode="auto">
            <a:xfrm>
              <a:off x="8175107" y="803422"/>
              <a:ext cx="197456" cy="230079"/>
            </a:xfrm>
            <a:custGeom>
              <a:gdLst>
                <a:gd fmla="*/ 103 w 189" name="T0"/>
                <a:gd fmla="*/ 80 h 221" name="T1"/>
                <a:gd fmla="*/ 0 w 189" name="T2"/>
                <a:gd fmla="*/ 0 h 221" name="T3"/>
                <a:gd fmla="*/ 63 w 189" name="T4"/>
                <a:gd fmla="*/ 60 h 221" name="T5"/>
                <a:gd fmla="*/ 124 w 189" name="T6"/>
                <a:gd fmla="*/ 182 h 221" name="T7"/>
                <a:gd fmla="*/ 130 w 189" name="T8"/>
                <a:gd fmla="*/ 185 h 221" name="T9"/>
                <a:gd fmla="*/ 189 w 189" name="T10"/>
                <a:gd fmla="*/ 221 h 221" name="T11"/>
                <a:gd fmla="*/ 103 w 189" name="T12"/>
                <a:gd fmla="*/ 80 h 22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21" w="189">
                  <a:moveTo>
                    <a:pt x="103" y="80"/>
                  </a:moveTo>
                  <a:cubicBezTo>
                    <a:pt x="74" y="47"/>
                    <a:pt x="38" y="18"/>
                    <a:pt x="0" y="0"/>
                  </a:cubicBezTo>
                  <a:cubicBezTo>
                    <a:pt x="23" y="14"/>
                    <a:pt x="47" y="39"/>
                    <a:pt x="63" y="60"/>
                  </a:cubicBezTo>
                  <a:cubicBezTo>
                    <a:pt x="91" y="96"/>
                    <a:pt x="110" y="139"/>
                    <a:pt x="124" y="182"/>
                  </a:cubicBezTo>
                  <a:cubicBezTo>
                    <a:pt x="126" y="183"/>
                    <a:pt x="128" y="184"/>
                    <a:pt x="130" y="185"/>
                  </a:cubicBezTo>
                  <a:cubicBezTo>
                    <a:pt x="151" y="196"/>
                    <a:pt x="170" y="208"/>
                    <a:pt x="189" y="221"/>
                  </a:cubicBezTo>
                  <a:cubicBezTo>
                    <a:pt x="165" y="171"/>
                    <a:pt x="140" y="121"/>
                    <a:pt x="103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27" name="Freeform 227">
              <a:extLst>
                <a:ext uri="{FF2B5EF4-FFF2-40B4-BE49-F238E27FC236}">
                  <a16:creationId xmlns:a16="http://schemas.microsoft.com/office/drawing/2014/main" id="{7909A4F0-5AB6-45E7-AA75-921D633B9B95}"/>
                </a:ext>
              </a:extLst>
            </p:cNvPr>
            <p:cNvSpPr/>
            <p:nvPr/>
          </p:nvSpPr>
          <p:spPr bwMode="auto">
            <a:xfrm>
              <a:off x="8683341" y="1072992"/>
              <a:ext cx="94436" cy="808710"/>
            </a:xfrm>
            <a:custGeom>
              <a:gdLst>
                <a:gd fmla="*/ 74 w 91" name="T0"/>
                <a:gd fmla="*/ 402 h 777" name="T1"/>
                <a:gd fmla="*/ 82 w 91" name="T2"/>
                <a:gd fmla="*/ 197 h 777" name="T3"/>
                <a:gd fmla="*/ 60 w 91" name="T4"/>
                <a:gd fmla="*/ 55 h 777" name="T5"/>
                <a:gd fmla="*/ 51 w 91" name="T6"/>
                <a:gd fmla="*/ 0 h 777" name="T7"/>
                <a:gd fmla="*/ 33 w 91" name="T8"/>
                <a:gd fmla="*/ 367 h 777" name="T9"/>
                <a:gd fmla="*/ 16 w 91" name="T10"/>
                <a:gd fmla="*/ 586 h 777" name="T11"/>
                <a:gd fmla="*/ 15 w 91" name="T12"/>
                <a:gd fmla="*/ 775 h 777" name="T13"/>
                <a:gd fmla="*/ 19 w 91" name="T14"/>
                <a:gd fmla="*/ 777 h 777" name="T15"/>
                <a:gd fmla="*/ 19 w 91" name="T16"/>
                <a:gd fmla="*/ 777 h 777" name="T17"/>
                <a:gd fmla="*/ 29 w 91" name="T18"/>
                <a:gd fmla="*/ 660 h 777" name="T19"/>
                <a:gd fmla="*/ 74 w 91" name="T20"/>
                <a:gd fmla="*/ 402 h 777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777" w="91">
                  <a:moveTo>
                    <a:pt x="74" y="402"/>
                  </a:moveTo>
                  <a:cubicBezTo>
                    <a:pt x="83" y="335"/>
                    <a:pt x="91" y="265"/>
                    <a:pt x="82" y="197"/>
                  </a:cubicBezTo>
                  <a:cubicBezTo>
                    <a:pt x="77" y="150"/>
                    <a:pt x="68" y="103"/>
                    <a:pt x="60" y="55"/>
                  </a:cubicBezTo>
                  <a:cubicBezTo>
                    <a:pt x="57" y="37"/>
                    <a:pt x="54" y="19"/>
                    <a:pt x="51" y="0"/>
                  </a:cubicBezTo>
                  <a:cubicBezTo>
                    <a:pt x="63" y="122"/>
                    <a:pt x="43" y="245"/>
                    <a:pt x="33" y="367"/>
                  </a:cubicBezTo>
                  <a:cubicBezTo>
                    <a:pt x="27" y="440"/>
                    <a:pt x="22" y="513"/>
                    <a:pt x="16" y="586"/>
                  </a:cubicBezTo>
                  <a:cubicBezTo>
                    <a:pt x="11" y="647"/>
                    <a:pt x="0" y="714"/>
                    <a:pt x="15" y="775"/>
                  </a:cubicBezTo>
                  <a:cubicBezTo>
                    <a:pt x="16" y="777"/>
                    <a:pt x="18" y="777"/>
                    <a:pt x="19" y="777"/>
                  </a:cubicBezTo>
                  <a:cubicBezTo>
                    <a:pt x="19" y="777"/>
                    <a:pt x="19" y="777"/>
                    <a:pt x="19" y="777"/>
                  </a:cubicBezTo>
                  <a:cubicBezTo>
                    <a:pt x="17" y="738"/>
                    <a:pt x="21" y="699"/>
                    <a:pt x="29" y="660"/>
                  </a:cubicBezTo>
                  <a:cubicBezTo>
                    <a:pt x="48" y="575"/>
                    <a:pt x="63" y="489"/>
                    <a:pt x="74" y="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28" name="Freeform 228">
              <a:extLst>
                <a:ext uri="{FF2B5EF4-FFF2-40B4-BE49-F238E27FC236}">
                  <a16:creationId xmlns:a16="http://schemas.microsoft.com/office/drawing/2014/main" id="{DFB1344D-D846-4648-89B6-95958809D547}"/>
                </a:ext>
              </a:extLst>
            </p:cNvPr>
            <p:cNvSpPr/>
            <p:nvPr/>
          </p:nvSpPr>
          <p:spPr bwMode="auto">
            <a:xfrm>
              <a:off x="8676473" y="1886852"/>
              <a:ext cx="44642" cy="254117"/>
            </a:xfrm>
            <a:custGeom>
              <a:gdLst>
                <a:gd fmla="*/ 24 w 42" name="T0"/>
                <a:gd fmla="*/ 219 h 245" name="T1"/>
                <a:gd fmla="*/ 33 w 42" name="T2"/>
                <a:gd fmla="*/ 173 h 245" name="T3"/>
                <a:gd fmla="*/ 21 w 42" name="T4"/>
                <a:gd fmla="*/ 3 h 245" name="T5"/>
                <a:gd fmla="*/ 5 w 42" name="T6"/>
                <a:gd fmla="*/ 0 h 245" name="T7"/>
                <a:gd fmla="*/ 17 w 42" name="T8"/>
                <a:gd fmla="*/ 140 h 245" name="T9"/>
                <a:gd fmla="*/ 14 w 42" name="T10"/>
                <a:gd fmla="*/ 245 h 245" name="T11"/>
                <a:gd fmla="*/ 24 w 42" name="T12"/>
                <a:gd fmla="*/ 219 h 24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45" w="42">
                  <a:moveTo>
                    <a:pt x="24" y="219"/>
                  </a:moveTo>
                  <a:cubicBezTo>
                    <a:pt x="27" y="204"/>
                    <a:pt x="31" y="188"/>
                    <a:pt x="33" y="173"/>
                  </a:cubicBezTo>
                  <a:cubicBezTo>
                    <a:pt x="42" y="116"/>
                    <a:pt x="38" y="58"/>
                    <a:pt x="21" y="3"/>
                  </a:cubicBezTo>
                  <a:cubicBezTo>
                    <a:pt x="16" y="2"/>
                    <a:pt x="11" y="2"/>
                    <a:pt x="5" y="0"/>
                  </a:cubicBezTo>
                  <a:cubicBezTo>
                    <a:pt x="0" y="47"/>
                    <a:pt x="13" y="93"/>
                    <a:pt x="17" y="140"/>
                  </a:cubicBezTo>
                  <a:cubicBezTo>
                    <a:pt x="19" y="174"/>
                    <a:pt x="17" y="210"/>
                    <a:pt x="14" y="245"/>
                  </a:cubicBezTo>
                  <a:cubicBezTo>
                    <a:pt x="18" y="236"/>
                    <a:pt x="22" y="227"/>
                    <a:pt x="24" y="2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29" name="Freeform 229">
              <a:extLst>
                <a:ext uri="{FF2B5EF4-FFF2-40B4-BE49-F238E27FC236}">
                  <a16:creationId xmlns:a16="http://schemas.microsoft.com/office/drawing/2014/main" id="{2B7A9805-2E11-4E10-A54D-46195FD254C0}"/>
                </a:ext>
              </a:extLst>
            </p:cNvPr>
            <p:cNvSpPr/>
            <p:nvPr/>
          </p:nvSpPr>
          <p:spPr bwMode="auto">
            <a:xfrm>
              <a:off x="8480734" y="1838776"/>
              <a:ext cx="157965" cy="30906"/>
            </a:xfrm>
            <a:custGeom>
              <a:gdLst>
                <a:gd fmla="*/ 151 w 151" name="T0"/>
                <a:gd fmla="*/ 28 h 30" name="T1"/>
                <a:gd fmla="*/ 139 w 151" name="T2"/>
                <a:gd fmla="*/ 20 h 30" name="T3"/>
                <a:gd fmla="*/ 138 w 151" name="T4"/>
                <a:gd fmla="*/ 20 h 30" name="T5"/>
                <a:gd fmla="*/ 36 w 151" name="T6"/>
                <a:gd fmla="*/ 4 h 30" name="T7"/>
                <a:gd fmla="*/ 0 w 151" name="T8"/>
                <a:gd fmla="*/ 0 h 30" name="T9"/>
                <a:gd fmla="*/ 31 w 151" name="T10"/>
                <a:gd fmla="*/ 14 h 30" name="T11"/>
                <a:gd fmla="*/ 151 w 151" name="T12"/>
                <a:gd fmla="*/ 28 h 30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0" w="151">
                  <a:moveTo>
                    <a:pt x="151" y="28"/>
                  </a:moveTo>
                  <a:cubicBezTo>
                    <a:pt x="147" y="25"/>
                    <a:pt x="143" y="23"/>
                    <a:pt x="139" y="20"/>
                  </a:cubicBezTo>
                  <a:cubicBezTo>
                    <a:pt x="139" y="20"/>
                    <a:pt x="138" y="20"/>
                    <a:pt x="138" y="20"/>
                  </a:cubicBezTo>
                  <a:cubicBezTo>
                    <a:pt x="105" y="28"/>
                    <a:pt x="69" y="17"/>
                    <a:pt x="36" y="4"/>
                  </a:cubicBezTo>
                  <a:cubicBezTo>
                    <a:pt x="24" y="3"/>
                    <a:pt x="12" y="1"/>
                    <a:pt x="0" y="0"/>
                  </a:cubicBezTo>
                  <a:cubicBezTo>
                    <a:pt x="10" y="5"/>
                    <a:pt x="20" y="10"/>
                    <a:pt x="31" y="14"/>
                  </a:cubicBezTo>
                  <a:cubicBezTo>
                    <a:pt x="69" y="29"/>
                    <a:pt x="111" y="30"/>
                    <a:pt x="151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30" name="Freeform 230">
              <a:extLst>
                <a:ext uri="{FF2B5EF4-FFF2-40B4-BE49-F238E27FC236}">
                  <a16:creationId xmlns:a16="http://schemas.microsoft.com/office/drawing/2014/main" id="{23F2C5DB-14D9-45A1-B01F-F604F3C2198D}"/>
                </a:ext>
              </a:extLst>
            </p:cNvPr>
            <p:cNvSpPr/>
            <p:nvPr/>
          </p:nvSpPr>
          <p:spPr bwMode="auto">
            <a:xfrm>
              <a:off x="8705662" y="1069558"/>
              <a:ext cx="140795" cy="812144"/>
            </a:xfrm>
            <a:custGeom>
              <a:gdLst>
                <a:gd fmla="*/ 69 w 134" name="T0"/>
                <a:gd fmla="*/ 608 h 780" name="T1"/>
                <a:gd fmla="*/ 127 w 134" name="T2"/>
                <a:gd fmla="*/ 383 h 780" name="T3"/>
                <a:gd fmla="*/ 96 w 134" name="T4"/>
                <a:gd fmla="*/ 153 h 780" name="T5"/>
                <a:gd fmla="*/ 34 w 134" name="T6"/>
                <a:gd fmla="*/ 0 h 780" name="T7"/>
                <a:gd fmla="*/ 57 w 134" name="T8"/>
                <a:gd fmla="*/ 134 h 780" name="T9"/>
                <a:gd fmla="*/ 68 w 134" name="T10"/>
                <a:gd fmla="*/ 273 h 780" name="T11"/>
                <a:gd fmla="*/ 39 w 134" name="T12"/>
                <a:gd fmla="*/ 525 h 780" name="T13"/>
                <a:gd fmla="*/ 15 w 134" name="T14"/>
                <a:gd fmla="*/ 651 h 780" name="T15"/>
                <a:gd fmla="*/ 3 w 134" name="T16"/>
                <a:gd fmla="*/ 780 h 780" name="T17"/>
                <a:gd fmla="*/ 5 w 134" name="T18"/>
                <a:gd fmla="*/ 780 h 780" name="T19"/>
                <a:gd fmla="*/ 25 w 134" name="T20"/>
                <a:gd fmla="*/ 706 h 780" name="T21"/>
                <a:gd fmla="*/ 69 w 134" name="T22"/>
                <a:gd fmla="*/ 608 h 780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780" w="134">
                  <a:moveTo>
                    <a:pt x="69" y="608"/>
                  </a:moveTo>
                  <a:cubicBezTo>
                    <a:pt x="97" y="536"/>
                    <a:pt x="120" y="461"/>
                    <a:pt x="127" y="383"/>
                  </a:cubicBezTo>
                  <a:cubicBezTo>
                    <a:pt x="134" y="304"/>
                    <a:pt x="123" y="227"/>
                    <a:pt x="96" y="153"/>
                  </a:cubicBezTo>
                  <a:cubicBezTo>
                    <a:pt x="78" y="101"/>
                    <a:pt x="55" y="51"/>
                    <a:pt x="34" y="0"/>
                  </a:cubicBezTo>
                  <a:cubicBezTo>
                    <a:pt x="42" y="45"/>
                    <a:pt x="50" y="89"/>
                    <a:pt x="57" y="134"/>
                  </a:cubicBezTo>
                  <a:cubicBezTo>
                    <a:pt x="65" y="181"/>
                    <a:pt x="70" y="225"/>
                    <a:pt x="68" y="273"/>
                  </a:cubicBezTo>
                  <a:cubicBezTo>
                    <a:pt x="66" y="358"/>
                    <a:pt x="54" y="441"/>
                    <a:pt x="39" y="525"/>
                  </a:cubicBezTo>
                  <a:cubicBezTo>
                    <a:pt x="31" y="567"/>
                    <a:pt x="25" y="609"/>
                    <a:pt x="15" y="651"/>
                  </a:cubicBezTo>
                  <a:cubicBezTo>
                    <a:pt x="6" y="694"/>
                    <a:pt x="0" y="736"/>
                    <a:pt x="3" y="780"/>
                  </a:cubicBezTo>
                  <a:cubicBezTo>
                    <a:pt x="4" y="780"/>
                    <a:pt x="4" y="780"/>
                    <a:pt x="5" y="780"/>
                  </a:cubicBezTo>
                  <a:cubicBezTo>
                    <a:pt x="3" y="753"/>
                    <a:pt x="12" y="729"/>
                    <a:pt x="25" y="706"/>
                  </a:cubicBezTo>
                  <a:cubicBezTo>
                    <a:pt x="43" y="674"/>
                    <a:pt x="56" y="642"/>
                    <a:pt x="69" y="6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31" name="Freeform 231">
              <a:extLst>
                <a:ext uri="{FF2B5EF4-FFF2-40B4-BE49-F238E27FC236}">
                  <a16:creationId xmlns:a16="http://schemas.microsoft.com/office/drawing/2014/main" id="{44CF8FA2-A4CE-4400-9640-B1C8591FF97E}"/>
                </a:ext>
              </a:extLst>
            </p:cNvPr>
            <p:cNvSpPr/>
            <p:nvPr/>
          </p:nvSpPr>
          <p:spPr bwMode="auto">
            <a:xfrm flipH="1">
              <a:off x="8329638" y="1814738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32" name="Freeform 232">
              <a:extLst>
                <a:ext uri="{FF2B5EF4-FFF2-40B4-BE49-F238E27FC236}">
                  <a16:creationId xmlns:a16="http://schemas.microsoft.com/office/drawing/2014/main" id="{24CF8085-8FBB-4420-8D48-D1C7C7366AFF}"/>
                </a:ext>
              </a:extLst>
            </p:cNvPr>
            <p:cNvSpPr/>
            <p:nvPr/>
          </p:nvSpPr>
          <p:spPr bwMode="auto">
            <a:xfrm>
              <a:off x="8121879" y="1855946"/>
              <a:ext cx="382893" cy="260985"/>
            </a:xfrm>
            <a:custGeom>
              <a:gdLst>
                <a:gd fmla="*/ 252 w 366" name="T0"/>
                <a:gd fmla="*/ 77 h 251" name="T1"/>
                <a:gd fmla="*/ 212 w 366" name="T2"/>
                <a:gd fmla="*/ 121 h 251" name="T3"/>
                <a:gd fmla="*/ 163 w 366" name="T4"/>
                <a:gd fmla="*/ 164 h 251" name="T5"/>
                <a:gd fmla="*/ 0 w 366" name="T6"/>
                <a:gd fmla="*/ 251 h 251" name="T7"/>
                <a:gd fmla="*/ 232 w 366" name="T8"/>
                <a:gd fmla="*/ 149 h 251" name="T9"/>
                <a:gd fmla="*/ 366 w 366" name="T10"/>
                <a:gd fmla="*/ 8 h 251" name="T11"/>
                <a:gd fmla="*/ 348 w 366" name="T12"/>
                <a:gd fmla="*/ 0 h 251" name="T13"/>
                <a:gd fmla="*/ 252 w 366" name="T14"/>
                <a:gd fmla="*/ 77 h 251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251" w="366">
                  <a:moveTo>
                    <a:pt x="252" y="77"/>
                  </a:moveTo>
                  <a:cubicBezTo>
                    <a:pt x="239" y="92"/>
                    <a:pt x="226" y="107"/>
                    <a:pt x="212" y="121"/>
                  </a:cubicBezTo>
                  <a:cubicBezTo>
                    <a:pt x="197" y="137"/>
                    <a:pt x="180" y="151"/>
                    <a:pt x="163" y="164"/>
                  </a:cubicBezTo>
                  <a:cubicBezTo>
                    <a:pt x="114" y="204"/>
                    <a:pt x="60" y="237"/>
                    <a:pt x="0" y="251"/>
                  </a:cubicBezTo>
                  <a:cubicBezTo>
                    <a:pt x="87" y="248"/>
                    <a:pt x="163" y="197"/>
                    <a:pt x="232" y="149"/>
                  </a:cubicBezTo>
                  <a:cubicBezTo>
                    <a:pt x="286" y="111"/>
                    <a:pt x="309" y="42"/>
                    <a:pt x="366" y="8"/>
                  </a:cubicBezTo>
                  <a:cubicBezTo>
                    <a:pt x="360" y="6"/>
                    <a:pt x="354" y="3"/>
                    <a:pt x="348" y="0"/>
                  </a:cubicBezTo>
                  <a:cubicBezTo>
                    <a:pt x="310" y="15"/>
                    <a:pt x="279" y="47"/>
                    <a:pt x="252" y="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33" name="Freeform 233">
              <a:extLst>
                <a:ext uri="{FF2B5EF4-FFF2-40B4-BE49-F238E27FC236}">
                  <a16:creationId xmlns:a16="http://schemas.microsoft.com/office/drawing/2014/main" id="{A6E29B7C-6806-42D4-B44D-E47FFA47E8F1}"/>
                </a:ext>
              </a:extLst>
            </p:cNvPr>
            <p:cNvSpPr/>
            <p:nvPr/>
          </p:nvSpPr>
          <p:spPr bwMode="auto">
            <a:xfrm>
              <a:off x="8226617" y="980273"/>
              <a:ext cx="20604" cy="176852"/>
            </a:xfrm>
            <a:custGeom>
              <a:gdLst>
                <a:gd fmla="*/ 0 w 21" name="T0"/>
                <a:gd fmla="*/ 0 h 170" name="T1"/>
                <a:gd fmla="*/ 8 w 21" name="T2"/>
                <a:gd fmla="*/ 57 h 170" name="T3"/>
                <a:gd fmla="*/ 15 w 21" name="T4"/>
                <a:gd fmla="*/ 170 h 170" name="T5"/>
                <a:gd fmla="*/ 17 w 21" name="T6"/>
                <a:gd fmla="*/ 146 h 170" name="T7"/>
                <a:gd fmla="*/ 0 w 21" name="T8"/>
                <a:gd fmla="*/ 0 h 17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70" w="21">
                  <a:moveTo>
                    <a:pt x="0" y="0"/>
                  </a:moveTo>
                  <a:cubicBezTo>
                    <a:pt x="3" y="19"/>
                    <a:pt x="6" y="38"/>
                    <a:pt x="8" y="57"/>
                  </a:cubicBezTo>
                  <a:cubicBezTo>
                    <a:pt x="12" y="94"/>
                    <a:pt x="14" y="132"/>
                    <a:pt x="15" y="170"/>
                  </a:cubicBezTo>
                  <a:cubicBezTo>
                    <a:pt x="16" y="162"/>
                    <a:pt x="16" y="154"/>
                    <a:pt x="17" y="146"/>
                  </a:cubicBezTo>
                  <a:cubicBezTo>
                    <a:pt x="19" y="99"/>
                    <a:pt x="21" y="4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34" name="Freeform 234">
              <a:extLst>
                <a:ext uri="{FF2B5EF4-FFF2-40B4-BE49-F238E27FC236}">
                  <a16:creationId xmlns:a16="http://schemas.microsoft.com/office/drawing/2014/main" id="{5C2D1AE1-BEA7-4F45-A3B5-EBEA8092C2F1}"/>
                </a:ext>
              </a:extLst>
            </p:cNvPr>
            <p:cNvSpPr/>
            <p:nvPr/>
          </p:nvSpPr>
          <p:spPr bwMode="auto">
            <a:xfrm>
              <a:off x="8563151" y="1881702"/>
              <a:ext cx="103020" cy="243815"/>
            </a:xfrm>
            <a:custGeom>
              <a:gdLst>
                <a:gd fmla="*/ 45 w 98" name="T0"/>
                <a:gd fmla="*/ 89 h 233" name="T1"/>
                <a:gd fmla="*/ 42 w 98" name="T2"/>
                <a:gd fmla="*/ 24 h 233" name="T3"/>
                <a:gd fmla="*/ 61 w 98" name="T4"/>
                <a:gd fmla="*/ 0 h 233" name="T5"/>
                <a:gd fmla="*/ 61 w 98" name="T6"/>
                <a:gd fmla="*/ 0 h 233" name="T7"/>
                <a:gd fmla="*/ 4 w 98" name="T8"/>
                <a:gd fmla="*/ 66 h 233" name="T9"/>
                <a:gd fmla="*/ 50 w 98" name="T10"/>
                <a:gd fmla="*/ 144 h 233" name="T11"/>
                <a:gd fmla="*/ 98 w 98" name="T12"/>
                <a:gd fmla="*/ 233 h 233" name="T13"/>
                <a:gd fmla="*/ 80 w 98" name="T14"/>
                <a:gd fmla="*/ 163 h 233" name="T15"/>
                <a:gd fmla="*/ 45 w 98" name="T16"/>
                <a:gd fmla="*/ 89 h 23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33" w="98">
                  <a:moveTo>
                    <a:pt x="45" y="89"/>
                  </a:moveTo>
                  <a:cubicBezTo>
                    <a:pt x="39" y="69"/>
                    <a:pt x="33" y="45"/>
                    <a:pt x="42" y="24"/>
                  </a:cubicBezTo>
                  <a:cubicBezTo>
                    <a:pt x="46" y="14"/>
                    <a:pt x="53" y="6"/>
                    <a:pt x="61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35" y="8"/>
                    <a:pt x="0" y="35"/>
                    <a:pt x="4" y="66"/>
                  </a:cubicBezTo>
                  <a:cubicBezTo>
                    <a:pt x="8" y="97"/>
                    <a:pt x="33" y="120"/>
                    <a:pt x="50" y="144"/>
                  </a:cubicBezTo>
                  <a:cubicBezTo>
                    <a:pt x="70" y="172"/>
                    <a:pt x="86" y="202"/>
                    <a:pt x="98" y="233"/>
                  </a:cubicBezTo>
                  <a:cubicBezTo>
                    <a:pt x="96" y="209"/>
                    <a:pt x="90" y="185"/>
                    <a:pt x="80" y="163"/>
                  </a:cubicBezTo>
                  <a:cubicBezTo>
                    <a:pt x="69" y="138"/>
                    <a:pt x="53" y="115"/>
                    <a:pt x="45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35" name="Freeform 235">
              <a:extLst>
                <a:ext uri="{FF2B5EF4-FFF2-40B4-BE49-F238E27FC236}">
                  <a16:creationId xmlns:a16="http://schemas.microsoft.com/office/drawing/2014/main" id="{93CDB807-B5F9-469B-BA6D-127CE70BD04E}"/>
                </a:ext>
              </a:extLst>
            </p:cNvPr>
            <p:cNvSpPr/>
            <p:nvPr/>
          </p:nvSpPr>
          <p:spPr bwMode="auto">
            <a:xfrm>
              <a:off x="7979368" y="1838776"/>
              <a:ext cx="413799" cy="262702"/>
            </a:xfrm>
            <a:custGeom>
              <a:gdLst>
                <a:gd fmla="*/ 328 w 396" name="T0"/>
                <a:gd fmla="*/ 25 h 251" name="T1"/>
                <a:gd fmla="*/ 396 w 396" name="T2"/>
                <a:gd fmla="*/ 0 h 251" name="T3"/>
                <a:gd fmla="*/ 174 w 396" name="T4"/>
                <a:gd fmla="*/ 112 h 251" name="T5"/>
                <a:gd fmla="*/ 64 w 396" name="T6"/>
                <a:gd fmla="*/ 203 h 251" name="T7"/>
                <a:gd fmla="*/ 0 w 396" name="T8"/>
                <a:gd fmla="*/ 251 h 251" name="T9"/>
                <a:gd fmla="*/ 227 w 396" name="T10"/>
                <a:gd fmla="*/ 83 h 251" name="T11"/>
                <a:gd fmla="*/ 328 w 396" name="T12"/>
                <a:gd fmla="*/ 25 h 25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51" w="396">
                  <a:moveTo>
                    <a:pt x="328" y="25"/>
                  </a:moveTo>
                  <a:cubicBezTo>
                    <a:pt x="350" y="15"/>
                    <a:pt x="373" y="8"/>
                    <a:pt x="396" y="0"/>
                  </a:cubicBezTo>
                  <a:cubicBezTo>
                    <a:pt x="312" y="10"/>
                    <a:pt x="238" y="61"/>
                    <a:pt x="174" y="112"/>
                  </a:cubicBezTo>
                  <a:cubicBezTo>
                    <a:pt x="136" y="141"/>
                    <a:pt x="101" y="173"/>
                    <a:pt x="64" y="203"/>
                  </a:cubicBezTo>
                  <a:cubicBezTo>
                    <a:pt x="44" y="220"/>
                    <a:pt x="22" y="237"/>
                    <a:pt x="0" y="251"/>
                  </a:cubicBezTo>
                  <a:cubicBezTo>
                    <a:pt x="87" y="215"/>
                    <a:pt x="148" y="133"/>
                    <a:pt x="227" y="83"/>
                  </a:cubicBezTo>
                  <a:cubicBezTo>
                    <a:pt x="260" y="63"/>
                    <a:pt x="293" y="41"/>
                    <a:pt x="328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36" name="Freeform 236">
              <a:extLst>
                <a:ext uri="{FF2B5EF4-FFF2-40B4-BE49-F238E27FC236}">
                  <a16:creationId xmlns:a16="http://schemas.microsoft.com/office/drawing/2014/main" id="{066C828F-8397-443F-A99F-03549932A1E0}"/>
                </a:ext>
              </a:extLst>
            </p:cNvPr>
            <p:cNvSpPr/>
            <p:nvPr/>
          </p:nvSpPr>
          <p:spPr bwMode="auto">
            <a:xfrm>
              <a:off x="7914122" y="1816456"/>
              <a:ext cx="436120" cy="140794"/>
            </a:xfrm>
            <a:custGeom>
              <a:gdLst>
                <a:gd fmla="*/ 307 w 417" name="T0"/>
                <a:gd fmla="*/ 41 h 136" name="T1"/>
                <a:gd fmla="*/ 417 w 417" name="T2"/>
                <a:gd fmla="*/ 3 h 136" name="T3"/>
                <a:gd fmla="*/ 403 w 417" name="T4"/>
                <a:gd fmla="*/ 0 h 136" name="T5"/>
                <a:gd fmla="*/ 197 w 417" name="T6"/>
                <a:gd fmla="*/ 83 h 136" name="T7"/>
                <a:gd fmla="*/ 7 w 417" name="T8"/>
                <a:gd fmla="*/ 128 h 136" name="T9"/>
                <a:gd fmla="*/ 6 w 417" name="T10"/>
                <a:gd fmla="*/ 127 h 136" name="T11"/>
                <a:gd fmla="*/ 0 w 417" name="T12"/>
                <a:gd fmla="*/ 128 h 136" name="T13"/>
                <a:gd fmla="*/ 35 w 417" name="T14"/>
                <a:gd fmla="*/ 136 h 136" name="T15"/>
                <a:gd fmla="*/ 35 w 417" name="T16"/>
                <a:gd fmla="*/ 136 h 136" name="T17"/>
                <a:gd fmla="*/ 224 w 417" name="T18"/>
                <a:gd fmla="*/ 91 h 136" name="T19"/>
                <a:gd fmla="*/ 307 w 417" name="T20"/>
                <a:gd fmla="*/ 41 h 136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36" w="417">
                  <a:moveTo>
                    <a:pt x="307" y="41"/>
                  </a:moveTo>
                  <a:cubicBezTo>
                    <a:pt x="342" y="24"/>
                    <a:pt x="379" y="11"/>
                    <a:pt x="417" y="3"/>
                  </a:cubicBezTo>
                  <a:cubicBezTo>
                    <a:pt x="412" y="2"/>
                    <a:pt x="407" y="1"/>
                    <a:pt x="403" y="0"/>
                  </a:cubicBezTo>
                  <a:cubicBezTo>
                    <a:pt x="332" y="23"/>
                    <a:pt x="265" y="55"/>
                    <a:pt x="197" y="83"/>
                  </a:cubicBezTo>
                  <a:cubicBezTo>
                    <a:pt x="136" y="108"/>
                    <a:pt x="73" y="122"/>
                    <a:pt x="7" y="128"/>
                  </a:cubicBezTo>
                  <a:cubicBezTo>
                    <a:pt x="6" y="128"/>
                    <a:pt x="5" y="128"/>
                    <a:pt x="6" y="127"/>
                  </a:cubicBezTo>
                  <a:cubicBezTo>
                    <a:pt x="4" y="128"/>
                    <a:pt x="2" y="128"/>
                    <a:pt x="0" y="128"/>
                  </a:cubicBezTo>
                  <a:cubicBezTo>
                    <a:pt x="12" y="131"/>
                    <a:pt x="23" y="134"/>
                    <a:pt x="35" y="136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100" y="132"/>
                    <a:pt x="167" y="124"/>
                    <a:pt x="224" y="91"/>
                  </a:cubicBezTo>
                  <a:cubicBezTo>
                    <a:pt x="252" y="74"/>
                    <a:pt x="278" y="56"/>
                    <a:pt x="307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37" name="Freeform 237">
              <a:extLst>
                <a:ext uri="{FF2B5EF4-FFF2-40B4-BE49-F238E27FC236}">
                  <a16:creationId xmlns:a16="http://schemas.microsoft.com/office/drawing/2014/main" id="{46AAEB7C-B978-4901-A9BA-F58D2C1FEAB4}"/>
                </a:ext>
              </a:extLst>
            </p:cNvPr>
            <p:cNvSpPr/>
            <p:nvPr/>
          </p:nvSpPr>
          <p:spPr bwMode="auto">
            <a:xfrm>
              <a:off x="7845442" y="1804436"/>
              <a:ext cx="429252" cy="120190"/>
            </a:xfrm>
            <a:custGeom>
              <a:gdLst>
                <a:gd fmla="*/ 165 w 411" name="T0"/>
                <a:gd fmla="*/ 18 h 116" name="T1"/>
                <a:gd fmla="*/ 0 w 411" name="T2"/>
                <a:gd fmla="*/ 116 h 116" name="T3"/>
                <a:gd fmla="*/ 211 w 411" name="T4"/>
                <a:gd fmla="*/ 46 h 116" name="T5"/>
                <a:gd fmla="*/ 411 w 411" name="T6"/>
                <a:gd fmla="*/ 8 h 116" name="T7"/>
                <a:gd fmla="*/ 302 w 411" name="T8"/>
                <a:gd fmla="*/ 0 h 116" name="T9"/>
                <a:gd fmla="*/ 165 w 411" name="T10"/>
                <a:gd fmla="*/ 18 h 116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15" w="411">
                  <a:moveTo>
                    <a:pt x="165" y="18"/>
                  </a:moveTo>
                  <a:cubicBezTo>
                    <a:pt x="105" y="41"/>
                    <a:pt x="58" y="90"/>
                    <a:pt x="0" y="116"/>
                  </a:cubicBezTo>
                  <a:cubicBezTo>
                    <a:pt x="75" y="114"/>
                    <a:pt x="141" y="68"/>
                    <a:pt x="211" y="46"/>
                  </a:cubicBezTo>
                  <a:cubicBezTo>
                    <a:pt x="276" y="25"/>
                    <a:pt x="343" y="13"/>
                    <a:pt x="411" y="8"/>
                  </a:cubicBezTo>
                  <a:cubicBezTo>
                    <a:pt x="375" y="4"/>
                    <a:pt x="339" y="0"/>
                    <a:pt x="302" y="0"/>
                  </a:cubicBezTo>
                  <a:cubicBezTo>
                    <a:pt x="257" y="0"/>
                    <a:pt x="208" y="3"/>
                    <a:pt x="165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38" name="Freeform 238">
              <a:extLst>
                <a:ext uri="{FF2B5EF4-FFF2-40B4-BE49-F238E27FC236}">
                  <a16:creationId xmlns:a16="http://schemas.microsoft.com/office/drawing/2014/main" id="{4488FAE7-5F8C-4CDC-8AF4-3503E737B41B}"/>
                </a:ext>
              </a:extLst>
            </p:cNvPr>
            <p:cNvSpPr/>
            <p:nvPr/>
          </p:nvSpPr>
          <p:spPr bwMode="auto">
            <a:xfrm>
              <a:off x="7826554" y="1818172"/>
              <a:ext cx="437837" cy="127058"/>
            </a:xfrm>
            <a:custGeom>
              <a:gdLst>
                <a:gd fmla="*/ 387 w 418" name="T0"/>
                <a:gd fmla="*/ 5 h 122" name="T1"/>
                <a:gd fmla="*/ 418 w 418" name="T2"/>
                <a:gd fmla="*/ 0 h 122" name="T3"/>
                <a:gd fmla="*/ 214 w 418" name="T4"/>
                <a:gd fmla="*/ 42 h 122" name="T5"/>
                <a:gd fmla="*/ 4 w 418" name="T6"/>
                <a:gd fmla="*/ 108 h 122" name="T7"/>
                <a:gd fmla="*/ 0 w 418" name="T8"/>
                <a:gd fmla="*/ 109 h 122" name="T9"/>
                <a:gd fmla="*/ 67 w 418" name="T10"/>
                <a:gd fmla="*/ 122 h 122" name="T11"/>
                <a:gd fmla="*/ 287 w 418" name="T12"/>
                <a:gd fmla="*/ 42 h 122" name="T13"/>
                <a:gd fmla="*/ 387 w 418" name="T14"/>
                <a:gd fmla="*/ 5 h 122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22" w="418">
                  <a:moveTo>
                    <a:pt x="387" y="5"/>
                  </a:moveTo>
                  <a:cubicBezTo>
                    <a:pt x="397" y="3"/>
                    <a:pt x="408" y="2"/>
                    <a:pt x="418" y="0"/>
                  </a:cubicBezTo>
                  <a:cubicBezTo>
                    <a:pt x="349" y="6"/>
                    <a:pt x="280" y="19"/>
                    <a:pt x="214" y="42"/>
                  </a:cubicBezTo>
                  <a:cubicBezTo>
                    <a:pt x="145" y="66"/>
                    <a:pt x="79" y="110"/>
                    <a:pt x="4" y="108"/>
                  </a:cubicBezTo>
                  <a:cubicBezTo>
                    <a:pt x="3" y="108"/>
                    <a:pt x="1" y="109"/>
                    <a:pt x="0" y="109"/>
                  </a:cubicBezTo>
                  <a:cubicBezTo>
                    <a:pt x="22" y="112"/>
                    <a:pt x="44" y="117"/>
                    <a:pt x="67" y="122"/>
                  </a:cubicBezTo>
                  <a:cubicBezTo>
                    <a:pt x="145" y="117"/>
                    <a:pt x="217" y="74"/>
                    <a:pt x="287" y="42"/>
                  </a:cubicBezTo>
                  <a:cubicBezTo>
                    <a:pt x="318" y="27"/>
                    <a:pt x="352" y="10"/>
                    <a:pt x="387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39" name="Freeform 239">
              <a:extLst>
                <a:ext uri="{FF2B5EF4-FFF2-40B4-BE49-F238E27FC236}">
                  <a16:creationId xmlns:a16="http://schemas.microsoft.com/office/drawing/2014/main" id="{B506A946-5486-44E1-B470-359F90A22E20}"/>
                </a:ext>
              </a:extLst>
            </p:cNvPr>
            <p:cNvSpPr/>
            <p:nvPr/>
          </p:nvSpPr>
          <p:spPr bwMode="auto">
            <a:xfrm>
              <a:off x="7981085" y="1838776"/>
              <a:ext cx="449856" cy="264419"/>
            </a:xfrm>
            <a:custGeom>
              <a:gdLst>
                <a:gd fmla="*/ 274 w 430" name="T0"/>
                <a:gd fmla="*/ 88 h 254" name="T1"/>
                <a:gd fmla="*/ 357 w 430" name="T2"/>
                <a:gd fmla="*/ 32 h 254" name="T3"/>
                <a:gd fmla="*/ 430 w 430" name="T4"/>
                <a:gd fmla="*/ 0 h 254" name="T5"/>
                <a:gd fmla="*/ 408 w 430" name="T6"/>
                <a:gd fmla="*/ 0 h 254" name="T7"/>
                <a:gd fmla="*/ 323 w 430" name="T8"/>
                <a:gd fmla="*/ 31 h 254" name="T9"/>
                <a:gd fmla="*/ 209 w 430" name="T10"/>
                <a:gd fmla="*/ 99 h 254" name="T11"/>
                <a:gd fmla="*/ 0 w 430" name="T12"/>
                <a:gd fmla="*/ 254 h 254" name="T13"/>
                <a:gd fmla="*/ 132 w 430" name="T14"/>
                <a:gd fmla="*/ 192 h 254" name="T15"/>
                <a:gd fmla="*/ 274 w 430" name="T16"/>
                <a:gd fmla="*/ 88 h 254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54" w="430">
                  <a:moveTo>
                    <a:pt x="274" y="88"/>
                  </a:moveTo>
                  <a:cubicBezTo>
                    <a:pt x="301" y="68"/>
                    <a:pt x="328" y="48"/>
                    <a:pt x="357" y="32"/>
                  </a:cubicBezTo>
                  <a:cubicBezTo>
                    <a:pt x="380" y="20"/>
                    <a:pt x="405" y="10"/>
                    <a:pt x="430" y="0"/>
                  </a:cubicBezTo>
                  <a:cubicBezTo>
                    <a:pt x="422" y="0"/>
                    <a:pt x="415" y="0"/>
                    <a:pt x="408" y="0"/>
                  </a:cubicBezTo>
                  <a:cubicBezTo>
                    <a:pt x="379" y="9"/>
                    <a:pt x="350" y="18"/>
                    <a:pt x="323" y="31"/>
                  </a:cubicBezTo>
                  <a:cubicBezTo>
                    <a:pt x="284" y="51"/>
                    <a:pt x="244" y="74"/>
                    <a:pt x="209" y="99"/>
                  </a:cubicBezTo>
                  <a:cubicBezTo>
                    <a:pt x="140" y="150"/>
                    <a:pt x="80" y="221"/>
                    <a:pt x="0" y="254"/>
                  </a:cubicBezTo>
                  <a:cubicBezTo>
                    <a:pt x="48" y="243"/>
                    <a:pt x="92" y="220"/>
                    <a:pt x="132" y="192"/>
                  </a:cubicBezTo>
                  <a:cubicBezTo>
                    <a:pt x="181" y="159"/>
                    <a:pt x="227" y="122"/>
                    <a:pt x="274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40" name="Freeform 240">
              <a:extLst>
                <a:ext uri="{FF2B5EF4-FFF2-40B4-BE49-F238E27FC236}">
                  <a16:creationId xmlns:a16="http://schemas.microsoft.com/office/drawing/2014/main" id="{2F8C8FFE-0301-4125-A5A8-ACD682CADE7C}"/>
                </a:ext>
              </a:extLst>
            </p:cNvPr>
            <p:cNvSpPr/>
            <p:nvPr/>
          </p:nvSpPr>
          <p:spPr bwMode="auto">
            <a:xfrm>
              <a:off x="8195711" y="1876550"/>
              <a:ext cx="394912" cy="252400"/>
            </a:xfrm>
            <a:custGeom>
              <a:gdLst>
                <a:gd fmla="*/ 339 w 376" name="T0"/>
                <a:gd fmla="*/ 0 h 242" name="T1"/>
                <a:gd fmla="*/ 339 w 376" name="T2"/>
                <a:gd fmla="*/ 1 h 242" name="T3"/>
                <a:gd fmla="*/ 252 w 376" name="T4"/>
                <a:gd fmla="*/ 72 h 242" name="T5"/>
                <a:gd fmla="*/ 182 w 376" name="T6"/>
                <a:gd fmla="*/ 155 h 242" name="T7"/>
                <a:gd fmla="*/ 0 w 376" name="T8"/>
                <a:gd fmla="*/ 242 h 242" name="T9"/>
                <a:gd fmla="*/ 190 w 376" name="T10"/>
                <a:gd fmla="*/ 176 h 242" name="T11"/>
                <a:gd fmla="*/ 376 w 376" name="T12"/>
                <a:gd fmla="*/ 4 h 242" name="T13"/>
                <a:gd fmla="*/ 339 w 376" name="T14"/>
                <a:gd fmla="*/ 0 h 242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241" w="376">
                  <a:moveTo>
                    <a:pt x="339" y="0"/>
                  </a:moveTo>
                  <a:cubicBezTo>
                    <a:pt x="339" y="0"/>
                    <a:pt x="339" y="1"/>
                    <a:pt x="339" y="1"/>
                  </a:cubicBezTo>
                  <a:cubicBezTo>
                    <a:pt x="303" y="14"/>
                    <a:pt x="276" y="44"/>
                    <a:pt x="252" y="72"/>
                  </a:cubicBezTo>
                  <a:cubicBezTo>
                    <a:pt x="229" y="100"/>
                    <a:pt x="207" y="129"/>
                    <a:pt x="182" y="155"/>
                  </a:cubicBezTo>
                  <a:cubicBezTo>
                    <a:pt x="133" y="206"/>
                    <a:pt x="65" y="223"/>
                    <a:pt x="0" y="242"/>
                  </a:cubicBezTo>
                  <a:cubicBezTo>
                    <a:pt x="68" y="241"/>
                    <a:pt x="134" y="226"/>
                    <a:pt x="190" y="176"/>
                  </a:cubicBezTo>
                  <a:cubicBezTo>
                    <a:pt x="252" y="122"/>
                    <a:pt x="300" y="37"/>
                    <a:pt x="376" y="4"/>
                  </a:cubicBezTo>
                  <a:cubicBezTo>
                    <a:pt x="364" y="3"/>
                    <a:pt x="352" y="2"/>
                    <a:pt x="33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41" name="Freeform 241">
              <a:extLst>
                <a:ext uri="{FF2B5EF4-FFF2-40B4-BE49-F238E27FC236}">
                  <a16:creationId xmlns:a16="http://schemas.microsoft.com/office/drawing/2014/main" id="{78DA5EF9-DED2-4500-A059-4D2AC7C179A1}"/>
                </a:ext>
              </a:extLst>
            </p:cNvPr>
            <p:cNvSpPr/>
            <p:nvPr/>
          </p:nvSpPr>
          <p:spPr bwMode="auto">
            <a:xfrm>
              <a:off x="7987953" y="1845644"/>
              <a:ext cx="494498" cy="276439"/>
            </a:xfrm>
            <a:custGeom>
              <a:gdLst>
                <a:gd fmla="*/ 473 w 473" name="T0"/>
                <a:gd fmla="*/ 8 h 265" name="T1"/>
                <a:gd fmla="*/ 454 w 473" name="T2"/>
                <a:gd fmla="*/ 0 h 265" name="T3"/>
                <a:gd fmla="*/ 416 w 473" name="T4"/>
                <a:gd fmla="*/ 26 h 265" name="T5"/>
                <a:gd fmla="*/ 339 w 473" name="T6"/>
                <a:gd fmla="*/ 96 h 265" name="T7"/>
                <a:gd fmla="*/ 275 w 473" name="T8"/>
                <a:gd fmla="*/ 163 h 265" name="T9"/>
                <a:gd fmla="*/ 129 w 473" name="T10"/>
                <a:gd fmla="*/ 247 h 265" name="T11"/>
                <a:gd fmla="*/ 56 w 473" name="T12"/>
                <a:gd fmla="*/ 257 h 265" name="T13"/>
                <a:gd fmla="*/ 0 w 473" name="T14"/>
                <a:gd fmla="*/ 254 h 265" name="T15"/>
                <a:gd fmla="*/ 89 w 473" name="T16"/>
                <a:gd fmla="*/ 265 h 265" name="T17"/>
                <a:gd fmla="*/ 319 w 473" name="T18"/>
                <a:gd fmla="*/ 146 h 265" name="T19"/>
                <a:gd fmla="*/ 473 w 473" name="T20"/>
                <a:gd fmla="*/ 8 h 265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265" w="472">
                  <a:moveTo>
                    <a:pt x="473" y="8"/>
                  </a:moveTo>
                  <a:cubicBezTo>
                    <a:pt x="467" y="5"/>
                    <a:pt x="461" y="3"/>
                    <a:pt x="454" y="0"/>
                  </a:cubicBezTo>
                  <a:cubicBezTo>
                    <a:pt x="441" y="4"/>
                    <a:pt x="425" y="19"/>
                    <a:pt x="416" y="26"/>
                  </a:cubicBezTo>
                  <a:cubicBezTo>
                    <a:pt x="389" y="48"/>
                    <a:pt x="363" y="70"/>
                    <a:pt x="339" y="96"/>
                  </a:cubicBezTo>
                  <a:cubicBezTo>
                    <a:pt x="318" y="118"/>
                    <a:pt x="297" y="142"/>
                    <a:pt x="275" y="163"/>
                  </a:cubicBezTo>
                  <a:cubicBezTo>
                    <a:pt x="233" y="203"/>
                    <a:pt x="185" y="233"/>
                    <a:pt x="129" y="247"/>
                  </a:cubicBezTo>
                  <a:cubicBezTo>
                    <a:pt x="105" y="253"/>
                    <a:pt x="81" y="258"/>
                    <a:pt x="56" y="257"/>
                  </a:cubicBezTo>
                  <a:cubicBezTo>
                    <a:pt x="39" y="256"/>
                    <a:pt x="19" y="253"/>
                    <a:pt x="0" y="254"/>
                  </a:cubicBezTo>
                  <a:cubicBezTo>
                    <a:pt x="29" y="258"/>
                    <a:pt x="59" y="262"/>
                    <a:pt x="89" y="265"/>
                  </a:cubicBezTo>
                  <a:cubicBezTo>
                    <a:pt x="178" y="257"/>
                    <a:pt x="253" y="204"/>
                    <a:pt x="319" y="146"/>
                  </a:cubicBezTo>
                  <a:cubicBezTo>
                    <a:pt x="370" y="100"/>
                    <a:pt x="408" y="35"/>
                    <a:pt x="473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42" name="Freeform 242">
              <a:extLst>
                <a:ext uri="{FF2B5EF4-FFF2-40B4-BE49-F238E27FC236}">
                  <a16:creationId xmlns:a16="http://schemas.microsoft.com/office/drawing/2014/main" id="{FC7B7921-7703-4A28-89DB-A6D1A773D0B7}"/>
                </a:ext>
              </a:extLst>
            </p:cNvPr>
            <p:cNvSpPr/>
            <p:nvPr/>
          </p:nvSpPr>
          <p:spPr bwMode="auto">
            <a:xfrm>
              <a:off x="7831706" y="1788984"/>
              <a:ext cx="429252" cy="135644"/>
            </a:xfrm>
            <a:custGeom>
              <a:gdLst>
                <a:gd fmla="*/ 185 w 410" name="T0"/>
                <a:gd fmla="*/ 26 h 131" name="T1"/>
                <a:gd fmla="*/ 410 w 410" name="T2"/>
                <a:gd fmla="*/ 16 h 131" name="T3"/>
                <a:gd fmla="*/ 364 w 410" name="T4"/>
                <a:gd fmla="*/ 5 h 131" name="T5"/>
                <a:gd fmla="*/ 346 w 410" name="T6"/>
                <a:gd fmla="*/ 0 h 131" name="T7"/>
                <a:gd fmla="*/ 344 w 410" name="T8"/>
                <a:gd fmla="*/ 0 h 131" name="T9"/>
                <a:gd fmla="*/ 72 w 410" name="T10"/>
                <a:gd fmla="*/ 69 h 131" name="T11"/>
                <a:gd fmla="*/ 0 w 410" name="T12"/>
                <a:gd fmla="*/ 131 h 131" name="T13"/>
                <a:gd fmla="*/ 0 w 410" name="T14"/>
                <a:gd fmla="*/ 131 h 131" name="T15"/>
                <a:gd fmla="*/ 185 w 410" name="T16"/>
                <a:gd fmla="*/ 26 h 131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31" w="410">
                  <a:moveTo>
                    <a:pt x="185" y="26"/>
                  </a:moveTo>
                  <a:cubicBezTo>
                    <a:pt x="258" y="6"/>
                    <a:pt x="335" y="8"/>
                    <a:pt x="410" y="16"/>
                  </a:cubicBezTo>
                  <a:cubicBezTo>
                    <a:pt x="395" y="13"/>
                    <a:pt x="380" y="9"/>
                    <a:pt x="364" y="5"/>
                  </a:cubicBezTo>
                  <a:cubicBezTo>
                    <a:pt x="358" y="4"/>
                    <a:pt x="352" y="2"/>
                    <a:pt x="346" y="0"/>
                  </a:cubicBezTo>
                  <a:cubicBezTo>
                    <a:pt x="345" y="0"/>
                    <a:pt x="345" y="0"/>
                    <a:pt x="344" y="0"/>
                  </a:cubicBezTo>
                  <a:cubicBezTo>
                    <a:pt x="251" y="3"/>
                    <a:pt x="149" y="11"/>
                    <a:pt x="72" y="69"/>
                  </a:cubicBezTo>
                  <a:cubicBezTo>
                    <a:pt x="71" y="70"/>
                    <a:pt x="25" y="113"/>
                    <a:pt x="0" y="131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66" y="105"/>
                    <a:pt x="115" y="45"/>
                    <a:pt x="185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43" name="Freeform 243">
              <a:extLst>
                <a:ext uri="{FF2B5EF4-FFF2-40B4-BE49-F238E27FC236}">
                  <a16:creationId xmlns:a16="http://schemas.microsoft.com/office/drawing/2014/main" id="{AF5DF1D6-2E58-4C16-BC24-D47A0CF34395}"/>
                </a:ext>
              </a:extLst>
            </p:cNvPr>
            <p:cNvSpPr/>
            <p:nvPr/>
          </p:nvSpPr>
          <p:spPr bwMode="auto">
            <a:xfrm>
              <a:off x="7970783" y="1821606"/>
              <a:ext cx="425818" cy="154531"/>
            </a:xfrm>
            <a:custGeom>
              <a:gdLst>
                <a:gd fmla="*/ 189 w 408" name="T0"/>
                <a:gd fmla="*/ 108 h 149" name="T1"/>
                <a:gd fmla="*/ 408 w 408" name="T2"/>
                <a:gd fmla="*/ 7 h 149" name="T3"/>
                <a:gd fmla="*/ 373 w 408" name="T4"/>
                <a:gd fmla="*/ 0 h 149" name="T5"/>
                <a:gd fmla="*/ 371 w 408" name="T6"/>
                <a:gd fmla="*/ 2 h 149" name="T7"/>
                <a:gd fmla="*/ 241 w 408" name="T8"/>
                <a:gd fmla="*/ 49 h 149" name="T9"/>
                <a:gd fmla="*/ 164 w 408" name="T10"/>
                <a:gd fmla="*/ 95 h 149" name="T11"/>
                <a:gd fmla="*/ 0 w 408" name="T12"/>
                <a:gd fmla="*/ 135 h 149" name="T13"/>
                <a:gd fmla="*/ 169 w 408" name="T14"/>
                <a:gd fmla="*/ 124 h 149" name="T15"/>
                <a:gd fmla="*/ 189 w 408" name="T16"/>
                <a:gd fmla="*/ 108 h 149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49" w="408">
                  <a:moveTo>
                    <a:pt x="189" y="108"/>
                  </a:moveTo>
                  <a:cubicBezTo>
                    <a:pt x="254" y="59"/>
                    <a:pt x="327" y="15"/>
                    <a:pt x="408" y="7"/>
                  </a:cubicBezTo>
                  <a:cubicBezTo>
                    <a:pt x="396" y="5"/>
                    <a:pt x="385" y="3"/>
                    <a:pt x="373" y="0"/>
                  </a:cubicBezTo>
                  <a:cubicBezTo>
                    <a:pt x="373" y="1"/>
                    <a:pt x="372" y="2"/>
                    <a:pt x="371" y="2"/>
                  </a:cubicBezTo>
                  <a:cubicBezTo>
                    <a:pt x="325" y="10"/>
                    <a:pt x="282" y="26"/>
                    <a:pt x="241" y="49"/>
                  </a:cubicBezTo>
                  <a:cubicBezTo>
                    <a:pt x="215" y="63"/>
                    <a:pt x="191" y="81"/>
                    <a:pt x="164" y="95"/>
                  </a:cubicBezTo>
                  <a:cubicBezTo>
                    <a:pt x="114" y="122"/>
                    <a:pt x="57" y="131"/>
                    <a:pt x="0" y="135"/>
                  </a:cubicBezTo>
                  <a:cubicBezTo>
                    <a:pt x="58" y="146"/>
                    <a:pt x="115" y="149"/>
                    <a:pt x="169" y="124"/>
                  </a:cubicBezTo>
                  <a:cubicBezTo>
                    <a:pt x="176" y="119"/>
                    <a:pt x="183" y="114"/>
                    <a:pt x="189" y="1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44" name="Freeform 244">
              <a:extLst>
                <a:ext uri="{FF2B5EF4-FFF2-40B4-BE49-F238E27FC236}">
                  <a16:creationId xmlns:a16="http://schemas.microsoft.com/office/drawing/2014/main" id="{B37D291F-BDA7-4BAA-9D48-76F488FC0D86}"/>
                </a:ext>
              </a:extLst>
            </p:cNvPr>
            <p:cNvSpPr/>
            <p:nvPr/>
          </p:nvSpPr>
          <p:spPr bwMode="auto">
            <a:xfrm>
              <a:off x="7929575" y="1747776"/>
              <a:ext cx="247249" cy="91002"/>
            </a:xfrm>
            <a:custGeom>
              <a:gdLst>
                <a:gd fmla="*/ 144 w 237" name="T0"/>
                <a:gd fmla="*/ 0 h 89" name="T1"/>
                <a:gd fmla="*/ 141 w 237" name="T2"/>
                <a:gd fmla="*/ 2 h 89" name="T3"/>
                <a:gd fmla="*/ 0 w 237" name="T4"/>
                <a:gd fmla="*/ 89 h 89" name="T5"/>
                <a:gd fmla="*/ 237 w 237" name="T6"/>
                <a:gd fmla="*/ 35 h 89" name="T7"/>
                <a:gd fmla="*/ 144 w 237" name="T8"/>
                <a:gd fmla="*/ 0 h 8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9" w="236">
                  <a:moveTo>
                    <a:pt x="144" y="0"/>
                  </a:moveTo>
                  <a:cubicBezTo>
                    <a:pt x="143" y="1"/>
                    <a:pt x="142" y="2"/>
                    <a:pt x="141" y="2"/>
                  </a:cubicBezTo>
                  <a:cubicBezTo>
                    <a:pt x="87" y="19"/>
                    <a:pt x="41" y="52"/>
                    <a:pt x="0" y="89"/>
                  </a:cubicBezTo>
                  <a:cubicBezTo>
                    <a:pt x="70" y="47"/>
                    <a:pt x="156" y="38"/>
                    <a:pt x="237" y="35"/>
                  </a:cubicBezTo>
                  <a:cubicBezTo>
                    <a:pt x="205" y="26"/>
                    <a:pt x="174" y="14"/>
                    <a:pt x="14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45" name="Freeform 245">
              <a:extLst>
                <a:ext uri="{FF2B5EF4-FFF2-40B4-BE49-F238E27FC236}">
                  <a16:creationId xmlns:a16="http://schemas.microsoft.com/office/drawing/2014/main" id="{E5F643C0-E603-4E7B-B637-3557AB4F8A5E}"/>
                </a:ext>
              </a:extLst>
            </p:cNvPr>
            <p:cNvSpPr/>
            <p:nvPr/>
          </p:nvSpPr>
          <p:spPr bwMode="auto">
            <a:xfrm>
              <a:off x="9337520" y="1332260"/>
              <a:ext cx="257551" cy="441271"/>
            </a:xfrm>
            <a:custGeom>
              <a:gdLst>
                <a:gd fmla="*/ 246 w 246" name="T0"/>
                <a:gd fmla="*/ 0 h 424" name="T1"/>
                <a:gd fmla="*/ 237 w 246" name="T2"/>
                <a:gd fmla="*/ 16 h 424" name="T3"/>
                <a:gd fmla="*/ 153 w 246" name="T4"/>
                <a:gd fmla="*/ 164 h 424" name="T5"/>
                <a:gd fmla="*/ 0 w 246" name="T6"/>
                <a:gd fmla="*/ 424 h 424" name="T7"/>
                <a:gd fmla="*/ 8 w 246" name="T8"/>
                <a:gd fmla="*/ 418 h 424" name="T9"/>
                <a:gd fmla="*/ 61 w 246" name="T10"/>
                <a:gd fmla="*/ 371 h 424" name="T11"/>
                <a:gd fmla="*/ 190 w 246" name="T12"/>
                <a:gd fmla="*/ 130 h 424" name="T13"/>
                <a:gd fmla="*/ 246 w 246" name="T14"/>
                <a:gd fmla="*/ 0 h 424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422" w="246">
                  <a:moveTo>
                    <a:pt x="246" y="0"/>
                  </a:moveTo>
                  <a:cubicBezTo>
                    <a:pt x="243" y="5"/>
                    <a:pt x="240" y="11"/>
                    <a:pt x="237" y="16"/>
                  </a:cubicBezTo>
                  <a:cubicBezTo>
                    <a:pt x="211" y="67"/>
                    <a:pt x="180" y="114"/>
                    <a:pt x="153" y="164"/>
                  </a:cubicBezTo>
                  <a:cubicBezTo>
                    <a:pt x="107" y="252"/>
                    <a:pt x="70" y="352"/>
                    <a:pt x="0" y="424"/>
                  </a:cubicBezTo>
                  <a:cubicBezTo>
                    <a:pt x="3" y="422"/>
                    <a:pt x="5" y="420"/>
                    <a:pt x="8" y="418"/>
                  </a:cubicBezTo>
                  <a:cubicBezTo>
                    <a:pt x="27" y="403"/>
                    <a:pt x="44" y="387"/>
                    <a:pt x="61" y="371"/>
                  </a:cubicBezTo>
                  <a:cubicBezTo>
                    <a:pt x="123" y="302"/>
                    <a:pt x="152" y="213"/>
                    <a:pt x="190" y="130"/>
                  </a:cubicBezTo>
                  <a:cubicBezTo>
                    <a:pt x="209" y="87"/>
                    <a:pt x="227" y="43"/>
                    <a:pt x="24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46" name="Freeform 246">
              <a:extLst>
                <a:ext uri="{FF2B5EF4-FFF2-40B4-BE49-F238E27FC236}">
                  <a16:creationId xmlns:a16="http://schemas.microsoft.com/office/drawing/2014/main" id="{D9752C6D-F47B-4A53-A14B-47748192B485}"/>
                </a:ext>
              </a:extLst>
            </p:cNvPr>
            <p:cNvSpPr/>
            <p:nvPr/>
          </p:nvSpPr>
          <p:spPr bwMode="auto">
            <a:xfrm>
              <a:off x="9478315" y="1236108"/>
              <a:ext cx="192305" cy="406931"/>
            </a:xfrm>
            <a:custGeom>
              <a:gdLst>
                <a:gd fmla="*/ 84 w 184" name="T0"/>
                <a:gd fmla="*/ 236 h 391" name="T1"/>
                <a:gd fmla="*/ 0 w 184" name="T2"/>
                <a:gd fmla="*/ 391 h 391" name="T3"/>
                <a:gd fmla="*/ 36 w 184" name="T4"/>
                <a:gd fmla="*/ 350 h 391" name="T5"/>
                <a:gd fmla="*/ 146 w 184" name="T6"/>
                <a:gd fmla="*/ 140 h 391" name="T7"/>
                <a:gd fmla="*/ 184 w 184" name="T8"/>
                <a:gd fmla="*/ 0 h 391" name="T9"/>
                <a:gd fmla="*/ 130 w 184" name="T10"/>
                <a:gd fmla="*/ 110 h 391" name="T11"/>
                <a:gd fmla="*/ 84 w 184" name="T12"/>
                <a:gd fmla="*/ 236 h 39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91" w="184">
                  <a:moveTo>
                    <a:pt x="84" y="236"/>
                  </a:moveTo>
                  <a:cubicBezTo>
                    <a:pt x="63" y="290"/>
                    <a:pt x="37" y="345"/>
                    <a:pt x="0" y="391"/>
                  </a:cubicBezTo>
                  <a:cubicBezTo>
                    <a:pt x="13" y="378"/>
                    <a:pt x="25" y="364"/>
                    <a:pt x="36" y="350"/>
                  </a:cubicBezTo>
                  <a:cubicBezTo>
                    <a:pt x="85" y="287"/>
                    <a:pt x="123" y="217"/>
                    <a:pt x="146" y="140"/>
                  </a:cubicBezTo>
                  <a:cubicBezTo>
                    <a:pt x="160" y="94"/>
                    <a:pt x="170" y="46"/>
                    <a:pt x="184" y="0"/>
                  </a:cubicBezTo>
                  <a:cubicBezTo>
                    <a:pt x="163" y="35"/>
                    <a:pt x="145" y="72"/>
                    <a:pt x="130" y="110"/>
                  </a:cubicBezTo>
                  <a:cubicBezTo>
                    <a:pt x="113" y="152"/>
                    <a:pt x="100" y="194"/>
                    <a:pt x="84" y="2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47" name="Freeform 247">
              <a:extLst>
                <a:ext uri="{FF2B5EF4-FFF2-40B4-BE49-F238E27FC236}">
                  <a16:creationId xmlns:a16="http://schemas.microsoft.com/office/drawing/2014/main" id="{78997284-DE95-420A-9E34-74CF6F8AAE04}"/>
                </a:ext>
              </a:extLst>
            </p:cNvPr>
            <p:cNvSpPr/>
            <p:nvPr/>
          </p:nvSpPr>
          <p:spPr bwMode="auto">
            <a:xfrm>
              <a:off x="8597491" y="1878268"/>
              <a:ext cx="78982" cy="278155"/>
            </a:xfrm>
            <a:custGeom>
              <a:gdLst>
                <a:gd fmla="*/ 55 w 76" name="T0"/>
                <a:gd fmla="*/ 121 h 267" name="T1"/>
                <a:gd fmla="*/ 61 w 76" name="T2"/>
                <a:gd fmla="*/ 2 h 267" name="T3"/>
                <a:gd fmla="*/ 58 w 76" name="T4"/>
                <a:gd fmla="*/ 0 h 267" name="T5"/>
                <a:gd fmla="*/ 56 w 76" name="T6"/>
                <a:gd fmla="*/ 1 h 267" name="T7"/>
                <a:gd fmla="*/ 43 w 76" name="T8"/>
                <a:gd fmla="*/ 2 h 267" name="T9"/>
                <a:gd fmla="*/ 27 w 76" name="T10"/>
                <a:gd fmla="*/ 112 h 267" name="T11"/>
                <a:gd fmla="*/ 63 w 76" name="T12"/>
                <a:gd fmla="*/ 189 h 267" name="T13"/>
                <a:gd fmla="*/ 73 w 76" name="T14"/>
                <a:gd fmla="*/ 258 h 267" name="T15"/>
                <a:gd fmla="*/ 75 w 76" name="T16"/>
                <a:gd fmla="*/ 267 h 267" name="T17"/>
                <a:gd fmla="*/ 73 w 76" name="T18"/>
                <a:gd fmla="*/ 194 h 267" name="T19"/>
                <a:gd fmla="*/ 55 w 76" name="T20"/>
                <a:gd fmla="*/ 121 h 267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267" w="76">
                  <a:moveTo>
                    <a:pt x="55" y="121"/>
                  </a:moveTo>
                  <a:cubicBezTo>
                    <a:pt x="42" y="81"/>
                    <a:pt x="32" y="36"/>
                    <a:pt x="61" y="2"/>
                  </a:cubicBezTo>
                  <a:cubicBezTo>
                    <a:pt x="60" y="1"/>
                    <a:pt x="59" y="1"/>
                    <a:pt x="58" y="0"/>
                  </a:cubicBezTo>
                  <a:cubicBezTo>
                    <a:pt x="57" y="0"/>
                    <a:pt x="57" y="1"/>
                    <a:pt x="56" y="1"/>
                  </a:cubicBezTo>
                  <a:cubicBezTo>
                    <a:pt x="52" y="1"/>
                    <a:pt x="47" y="1"/>
                    <a:pt x="43" y="2"/>
                  </a:cubicBezTo>
                  <a:cubicBezTo>
                    <a:pt x="0" y="19"/>
                    <a:pt x="10" y="75"/>
                    <a:pt x="27" y="112"/>
                  </a:cubicBezTo>
                  <a:cubicBezTo>
                    <a:pt x="39" y="138"/>
                    <a:pt x="55" y="162"/>
                    <a:pt x="63" y="189"/>
                  </a:cubicBezTo>
                  <a:cubicBezTo>
                    <a:pt x="70" y="212"/>
                    <a:pt x="73" y="235"/>
                    <a:pt x="73" y="258"/>
                  </a:cubicBezTo>
                  <a:cubicBezTo>
                    <a:pt x="74" y="261"/>
                    <a:pt x="75" y="264"/>
                    <a:pt x="75" y="267"/>
                  </a:cubicBezTo>
                  <a:cubicBezTo>
                    <a:pt x="75" y="242"/>
                    <a:pt x="76" y="218"/>
                    <a:pt x="73" y="194"/>
                  </a:cubicBezTo>
                  <a:cubicBezTo>
                    <a:pt x="70" y="168"/>
                    <a:pt x="62" y="145"/>
                    <a:pt x="55" y="1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48" name="Freeform 248">
              <a:extLst>
                <a:ext uri="{FF2B5EF4-FFF2-40B4-BE49-F238E27FC236}">
                  <a16:creationId xmlns:a16="http://schemas.microsoft.com/office/drawing/2014/main" id="{2E9D528F-CF0A-4576-A22E-E503B4CFE38B}"/>
                </a:ext>
              </a:extLst>
            </p:cNvPr>
            <p:cNvSpPr/>
            <p:nvPr/>
          </p:nvSpPr>
          <p:spPr bwMode="auto">
            <a:xfrm>
              <a:off x="9026742" y="1177730"/>
              <a:ext cx="661048" cy="640444"/>
            </a:xfrm>
            <a:custGeom>
              <a:gdLst>
                <a:gd fmla="*/ 469 w 632" name="T0"/>
                <a:gd fmla="*/ 129 h 614" name="T1"/>
                <a:gd fmla="*/ 386 w 632" name="T2"/>
                <a:gd fmla="*/ 218 h 614" name="T3"/>
                <a:gd fmla="*/ 306 w 632" name="T4"/>
                <a:gd fmla="*/ 322 h 614" name="T5"/>
                <a:gd fmla="*/ 217 w 632" name="T6"/>
                <a:gd fmla="*/ 445 h 614" name="T7"/>
                <a:gd fmla="*/ 104 w 632" name="T8"/>
                <a:gd fmla="*/ 545 h 614" name="T9"/>
                <a:gd fmla="*/ 0 w 632" name="T10"/>
                <a:gd fmla="*/ 614 h 614" name="T11"/>
                <a:gd fmla="*/ 67 w 632" name="T12"/>
                <a:gd fmla="*/ 597 h 614" name="T13"/>
                <a:gd fmla="*/ 119 w 632" name="T14"/>
                <a:gd fmla="*/ 572 h 614" name="T15"/>
                <a:gd fmla="*/ 203 w 632" name="T16"/>
                <a:gd fmla="*/ 502 h 614" name="T17"/>
                <a:gd fmla="*/ 279 w 632" name="T18"/>
                <a:gd fmla="*/ 417 h 614" name="T19"/>
                <a:gd fmla="*/ 356 w 632" name="T20"/>
                <a:gd fmla="*/ 325 h 614" name="T21"/>
                <a:gd fmla="*/ 499 w 632" name="T22"/>
                <a:gd fmla="*/ 139 h 614" name="T23"/>
                <a:gd fmla="*/ 632 w 632" name="T24"/>
                <a:gd fmla="*/ 0 h 614" name="T25"/>
                <a:gd fmla="*/ 563 w 632" name="T26"/>
                <a:gd fmla="*/ 56 h 614" name="T27"/>
                <a:gd fmla="*/ 469 w 632" name="T28"/>
                <a:gd fmla="*/ 129 h 614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614" w="632">
                  <a:moveTo>
                    <a:pt x="469" y="129"/>
                  </a:moveTo>
                  <a:cubicBezTo>
                    <a:pt x="439" y="156"/>
                    <a:pt x="412" y="186"/>
                    <a:pt x="386" y="218"/>
                  </a:cubicBezTo>
                  <a:cubicBezTo>
                    <a:pt x="359" y="252"/>
                    <a:pt x="333" y="287"/>
                    <a:pt x="306" y="322"/>
                  </a:cubicBezTo>
                  <a:cubicBezTo>
                    <a:pt x="281" y="366"/>
                    <a:pt x="252" y="407"/>
                    <a:pt x="217" y="445"/>
                  </a:cubicBezTo>
                  <a:cubicBezTo>
                    <a:pt x="182" y="482"/>
                    <a:pt x="144" y="515"/>
                    <a:pt x="104" y="545"/>
                  </a:cubicBezTo>
                  <a:cubicBezTo>
                    <a:pt x="70" y="569"/>
                    <a:pt x="36" y="594"/>
                    <a:pt x="0" y="614"/>
                  </a:cubicBezTo>
                  <a:cubicBezTo>
                    <a:pt x="24" y="614"/>
                    <a:pt x="46" y="607"/>
                    <a:pt x="67" y="597"/>
                  </a:cubicBezTo>
                  <a:cubicBezTo>
                    <a:pt x="85" y="589"/>
                    <a:pt x="103" y="582"/>
                    <a:pt x="119" y="572"/>
                  </a:cubicBezTo>
                  <a:cubicBezTo>
                    <a:pt x="150" y="552"/>
                    <a:pt x="177" y="528"/>
                    <a:pt x="203" y="502"/>
                  </a:cubicBezTo>
                  <a:cubicBezTo>
                    <a:pt x="229" y="474"/>
                    <a:pt x="254" y="446"/>
                    <a:pt x="279" y="417"/>
                  </a:cubicBezTo>
                  <a:cubicBezTo>
                    <a:pt x="306" y="387"/>
                    <a:pt x="332" y="357"/>
                    <a:pt x="356" y="325"/>
                  </a:cubicBezTo>
                  <a:cubicBezTo>
                    <a:pt x="402" y="262"/>
                    <a:pt x="448" y="198"/>
                    <a:pt x="499" y="139"/>
                  </a:cubicBezTo>
                  <a:cubicBezTo>
                    <a:pt x="542" y="91"/>
                    <a:pt x="593" y="51"/>
                    <a:pt x="632" y="0"/>
                  </a:cubicBezTo>
                  <a:cubicBezTo>
                    <a:pt x="610" y="19"/>
                    <a:pt x="587" y="38"/>
                    <a:pt x="563" y="56"/>
                  </a:cubicBezTo>
                  <a:cubicBezTo>
                    <a:pt x="531" y="79"/>
                    <a:pt x="499" y="103"/>
                    <a:pt x="469" y="1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49" name="Freeform 249">
              <a:extLst>
                <a:ext uri="{FF2B5EF4-FFF2-40B4-BE49-F238E27FC236}">
                  <a16:creationId xmlns:a16="http://schemas.microsoft.com/office/drawing/2014/main" id="{15070267-9C85-4AE9-B859-754E786C7F83}"/>
                </a:ext>
              </a:extLst>
            </p:cNvPr>
            <p:cNvSpPr/>
            <p:nvPr/>
          </p:nvSpPr>
          <p:spPr bwMode="auto">
            <a:xfrm>
              <a:off x="9239651" y="1807870"/>
              <a:ext cx="288457" cy="161399"/>
            </a:xfrm>
            <a:custGeom>
              <a:gdLst>
                <a:gd fmla="*/ 54 w 276" name="T0"/>
                <a:gd fmla="*/ 1 h 154" name="T1"/>
                <a:gd fmla="*/ 53 w 276" name="T2"/>
                <a:gd fmla="*/ 0 h 154" name="T3"/>
                <a:gd fmla="*/ 40 w 276" name="T4"/>
                <a:gd fmla="*/ 7 h 154" name="T5"/>
                <a:gd fmla="*/ 0 w 276" name="T6"/>
                <a:gd fmla="*/ 21 h 154" name="T7"/>
                <a:gd fmla="*/ 154 w 276" name="T8"/>
                <a:gd fmla="*/ 96 h 154" name="T9"/>
                <a:gd fmla="*/ 276 w 276" name="T10"/>
                <a:gd fmla="*/ 154 h 154" name="T11"/>
                <a:gd fmla="*/ 171 w 276" name="T12"/>
                <a:gd fmla="*/ 85 h 154" name="T13"/>
                <a:gd fmla="*/ 96 w 276" name="T14"/>
                <a:gd fmla="*/ 37 h 154" name="T15"/>
                <a:gd fmla="*/ 54 w 276" name="T16"/>
                <a:gd fmla="*/ 1 h 154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54" w="276">
                  <a:moveTo>
                    <a:pt x="54" y="1"/>
                  </a:moveTo>
                  <a:cubicBezTo>
                    <a:pt x="54" y="1"/>
                    <a:pt x="54" y="1"/>
                    <a:pt x="53" y="0"/>
                  </a:cubicBezTo>
                  <a:cubicBezTo>
                    <a:pt x="49" y="3"/>
                    <a:pt x="45" y="5"/>
                    <a:pt x="40" y="7"/>
                  </a:cubicBezTo>
                  <a:cubicBezTo>
                    <a:pt x="27" y="13"/>
                    <a:pt x="14" y="17"/>
                    <a:pt x="0" y="21"/>
                  </a:cubicBezTo>
                  <a:cubicBezTo>
                    <a:pt x="49" y="50"/>
                    <a:pt x="103" y="72"/>
                    <a:pt x="154" y="96"/>
                  </a:cubicBezTo>
                  <a:cubicBezTo>
                    <a:pt x="195" y="115"/>
                    <a:pt x="236" y="133"/>
                    <a:pt x="276" y="154"/>
                  </a:cubicBezTo>
                  <a:cubicBezTo>
                    <a:pt x="243" y="128"/>
                    <a:pt x="205" y="107"/>
                    <a:pt x="171" y="85"/>
                  </a:cubicBezTo>
                  <a:cubicBezTo>
                    <a:pt x="145" y="70"/>
                    <a:pt x="120" y="54"/>
                    <a:pt x="96" y="37"/>
                  </a:cubicBezTo>
                  <a:cubicBezTo>
                    <a:pt x="81" y="27"/>
                    <a:pt x="65" y="16"/>
                    <a:pt x="5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50" name="Freeform 250">
              <a:extLst>
                <a:ext uri="{FF2B5EF4-FFF2-40B4-BE49-F238E27FC236}">
                  <a16:creationId xmlns:a16="http://schemas.microsoft.com/office/drawing/2014/main" id="{26C217F2-306C-4452-9498-176980CCE2CB}"/>
                </a:ext>
              </a:extLst>
            </p:cNvPr>
            <p:cNvSpPr/>
            <p:nvPr/>
          </p:nvSpPr>
          <p:spPr bwMode="auto">
            <a:xfrm>
              <a:off x="8691926" y="1890286"/>
              <a:ext cx="108172" cy="286741"/>
            </a:xfrm>
            <a:custGeom>
              <a:gdLst>
                <a:gd fmla="*/ 40 w 103" name="T0"/>
                <a:gd fmla="*/ 1 h 276" name="T1"/>
                <a:gd fmla="*/ 61 w 103" name="T2"/>
                <a:gd fmla="*/ 139 h 276" name="T3"/>
                <a:gd fmla="*/ 42 w 103" name="T4"/>
                <a:gd fmla="*/ 213 h 276" name="T5"/>
                <a:gd fmla="*/ 0 w 103" name="T6"/>
                <a:gd fmla="*/ 276 h 276" name="T7"/>
                <a:gd fmla="*/ 76 w 103" name="T8"/>
                <a:gd fmla="*/ 176 h 276" name="T9"/>
                <a:gd fmla="*/ 59 w 103" name="T10"/>
                <a:gd fmla="*/ 0 h 276" name="T11"/>
                <a:gd fmla="*/ 40 w 103" name="T12"/>
                <a:gd fmla="*/ 1 h 27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76" w="103">
                  <a:moveTo>
                    <a:pt x="40" y="1"/>
                  </a:moveTo>
                  <a:cubicBezTo>
                    <a:pt x="64" y="42"/>
                    <a:pt x="64" y="92"/>
                    <a:pt x="61" y="139"/>
                  </a:cubicBezTo>
                  <a:cubicBezTo>
                    <a:pt x="59" y="164"/>
                    <a:pt x="54" y="190"/>
                    <a:pt x="42" y="213"/>
                  </a:cubicBezTo>
                  <a:cubicBezTo>
                    <a:pt x="30" y="235"/>
                    <a:pt x="11" y="253"/>
                    <a:pt x="0" y="276"/>
                  </a:cubicBezTo>
                  <a:cubicBezTo>
                    <a:pt x="27" y="244"/>
                    <a:pt x="58" y="214"/>
                    <a:pt x="76" y="176"/>
                  </a:cubicBezTo>
                  <a:cubicBezTo>
                    <a:pt x="103" y="117"/>
                    <a:pt x="84" y="57"/>
                    <a:pt x="59" y="0"/>
                  </a:cubicBezTo>
                  <a:cubicBezTo>
                    <a:pt x="53" y="1"/>
                    <a:pt x="47" y="1"/>
                    <a:pt x="4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51" name="Freeform 251">
              <a:extLst>
                <a:ext uri="{FF2B5EF4-FFF2-40B4-BE49-F238E27FC236}">
                  <a16:creationId xmlns:a16="http://schemas.microsoft.com/office/drawing/2014/main" id="{90EC3CB6-8117-4056-ABBA-68F34B4973E7}"/>
                </a:ext>
              </a:extLst>
            </p:cNvPr>
            <p:cNvSpPr/>
            <p:nvPr/>
          </p:nvSpPr>
          <p:spPr bwMode="auto">
            <a:xfrm>
              <a:off x="8781210" y="1890286"/>
              <a:ext cx="568330" cy="212909"/>
            </a:xfrm>
            <a:custGeom>
              <a:gdLst>
                <a:gd fmla="*/ 275 w 544" name="T0"/>
                <a:gd fmla="*/ 134 h 204" name="T1"/>
                <a:gd fmla="*/ 119 w 544" name="T2"/>
                <a:gd fmla="*/ 123 h 204" name="T3"/>
                <a:gd fmla="*/ 13 w 544" name="T4"/>
                <a:gd fmla="*/ 0 h 204" name="T5"/>
                <a:gd fmla="*/ 0 w 544" name="T6"/>
                <a:gd fmla="*/ 6 h 204" name="T7"/>
                <a:gd fmla="*/ 32 w 544" name="T8"/>
                <a:gd fmla="*/ 64 h 204" name="T9"/>
                <a:gd fmla="*/ 95 w 544" name="T10"/>
                <a:gd fmla="*/ 124 h 204" name="T11"/>
                <a:gd fmla="*/ 156 w 544" name="T12"/>
                <a:gd fmla="*/ 162 h 204" name="T13"/>
                <a:gd fmla="*/ 242 w 544" name="T14"/>
                <a:gd fmla="*/ 174 h 204" name="T15"/>
                <a:gd fmla="*/ 421 w 544" name="T16"/>
                <a:gd fmla="*/ 165 h 204" name="T17"/>
                <a:gd fmla="*/ 544 w 544" name="T18"/>
                <a:gd fmla="*/ 204 h 204" name="T19"/>
                <a:gd fmla="*/ 442 w 544" name="T20"/>
                <a:gd fmla="*/ 148 h 204" name="T21"/>
                <a:gd fmla="*/ 275 w 544" name="T22"/>
                <a:gd fmla="*/ 134 h 204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204" w="544">
                  <a:moveTo>
                    <a:pt x="275" y="134"/>
                  </a:moveTo>
                  <a:cubicBezTo>
                    <a:pt x="223" y="141"/>
                    <a:pt x="168" y="152"/>
                    <a:pt x="119" y="123"/>
                  </a:cubicBezTo>
                  <a:cubicBezTo>
                    <a:pt x="72" y="95"/>
                    <a:pt x="38" y="48"/>
                    <a:pt x="13" y="0"/>
                  </a:cubicBezTo>
                  <a:cubicBezTo>
                    <a:pt x="9" y="1"/>
                    <a:pt x="4" y="3"/>
                    <a:pt x="0" y="6"/>
                  </a:cubicBezTo>
                  <a:cubicBezTo>
                    <a:pt x="4" y="28"/>
                    <a:pt x="18" y="47"/>
                    <a:pt x="32" y="64"/>
                  </a:cubicBezTo>
                  <a:cubicBezTo>
                    <a:pt x="51" y="86"/>
                    <a:pt x="72" y="106"/>
                    <a:pt x="95" y="124"/>
                  </a:cubicBezTo>
                  <a:cubicBezTo>
                    <a:pt x="114" y="138"/>
                    <a:pt x="134" y="153"/>
                    <a:pt x="156" y="162"/>
                  </a:cubicBezTo>
                  <a:cubicBezTo>
                    <a:pt x="183" y="173"/>
                    <a:pt x="213" y="175"/>
                    <a:pt x="242" y="174"/>
                  </a:cubicBezTo>
                  <a:cubicBezTo>
                    <a:pt x="301" y="173"/>
                    <a:pt x="362" y="158"/>
                    <a:pt x="421" y="165"/>
                  </a:cubicBezTo>
                  <a:cubicBezTo>
                    <a:pt x="465" y="170"/>
                    <a:pt x="505" y="185"/>
                    <a:pt x="544" y="204"/>
                  </a:cubicBezTo>
                  <a:cubicBezTo>
                    <a:pt x="512" y="181"/>
                    <a:pt x="479" y="161"/>
                    <a:pt x="442" y="148"/>
                  </a:cubicBezTo>
                  <a:cubicBezTo>
                    <a:pt x="388" y="128"/>
                    <a:pt x="332" y="126"/>
                    <a:pt x="275" y="1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52" name="Freeform 252">
              <a:extLst>
                <a:ext uri="{FF2B5EF4-FFF2-40B4-BE49-F238E27FC236}">
                  <a16:creationId xmlns:a16="http://schemas.microsoft.com/office/drawing/2014/main" id="{1BA929F0-BB49-454D-9BAC-2A8C88E0641D}"/>
                </a:ext>
              </a:extLst>
            </p:cNvPr>
            <p:cNvSpPr/>
            <p:nvPr/>
          </p:nvSpPr>
          <p:spPr bwMode="auto">
            <a:xfrm>
              <a:off x="8915136" y="1833626"/>
              <a:ext cx="582066" cy="144229"/>
            </a:xfrm>
            <a:custGeom>
              <a:gdLst>
                <a:gd fmla="*/ 79 w 557" name="T0"/>
                <a:gd fmla="*/ 3 h 139" name="T1"/>
                <a:gd fmla="*/ 79 w 557" name="T2"/>
                <a:gd fmla="*/ 0 h 139" name="T3"/>
                <a:gd fmla="*/ 38 w 557" name="T4"/>
                <a:gd fmla="*/ 17 h 139" name="T5"/>
                <a:gd fmla="*/ 8 w 557" name="T6"/>
                <a:gd fmla="*/ 17 h 139" name="T7"/>
                <a:gd fmla="*/ 0 w 557" name="T8"/>
                <a:gd fmla="*/ 20 h 139" name="T9"/>
                <a:gd fmla="*/ 231 w 557" name="T10"/>
                <a:gd fmla="*/ 72 h 139" name="T11"/>
                <a:gd fmla="*/ 254 w 557" name="T12"/>
                <a:gd fmla="*/ 83 h 139" name="T13"/>
                <a:gd fmla="*/ 256 w 557" name="T14"/>
                <a:gd fmla="*/ 84 h 139" name="T15"/>
                <a:gd fmla="*/ 261 w 557" name="T16"/>
                <a:gd fmla="*/ 86 h 139" name="T17"/>
                <a:gd fmla="*/ 281 w 557" name="T18"/>
                <a:gd fmla="*/ 97 h 139" name="T19"/>
                <a:gd fmla="*/ 557 w 557" name="T20"/>
                <a:gd fmla="*/ 139 h 139" name="T21"/>
                <a:gd fmla="*/ 401 w 557" name="T22"/>
                <a:gd fmla="*/ 104 h 139" name="T23"/>
                <a:gd fmla="*/ 79 w 557" name="T24"/>
                <a:gd fmla="*/ 3 h 139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39" w="557">
                  <a:moveTo>
                    <a:pt x="79" y="3"/>
                  </a:moveTo>
                  <a:cubicBezTo>
                    <a:pt x="78" y="2"/>
                    <a:pt x="78" y="1"/>
                    <a:pt x="79" y="0"/>
                  </a:cubicBezTo>
                  <a:cubicBezTo>
                    <a:pt x="66" y="7"/>
                    <a:pt x="52" y="13"/>
                    <a:pt x="38" y="17"/>
                  </a:cubicBezTo>
                  <a:cubicBezTo>
                    <a:pt x="29" y="19"/>
                    <a:pt x="17" y="21"/>
                    <a:pt x="8" y="17"/>
                  </a:cubicBezTo>
                  <a:cubicBezTo>
                    <a:pt x="6" y="18"/>
                    <a:pt x="3" y="19"/>
                    <a:pt x="0" y="20"/>
                  </a:cubicBezTo>
                  <a:cubicBezTo>
                    <a:pt x="80" y="18"/>
                    <a:pt x="160" y="40"/>
                    <a:pt x="231" y="72"/>
                  </a:cubicBezTo>
                  <a:cubicBezTo>
                    <a:pt x="239" y="75"/>
                    <a:pt x="246" y="79"/>
                    <a:pt x="254" y="83"/>
                  </a:cubicBezTo>
                  <a:cubicBezTo>
                    <a:pt x="255" y="83"/>
                    <a:pt x="256" y="83"/>
                    <a:pt x="256" y="84"/>
                  </a:cubicBezTo>
                  <a:cubicBezTo>
                    <a:pt x="258" y="84"/>
                    <a:pt x="259" y="85"/>
                    <a:pt x="261" y="86"/>
                  </a:cubicBezTo>
                  <a:cubicBezTo>
                    <a:pt x="267" y="90"/>
                    <a:pt x="274" y="93"/>
                    <a:pt x="281" y="97"/>
                  </a:cubicBezTo>
                  <a:cubicBezTo>
                    <a:pt x="365" y="137"/>
                    <a:pt x="464" y="129"/>
                    <a:pt x="557" y="139"/>
                  </a:cubicBezTo>
                  <a:cubicBezTo>
                    <a:pt x="506" y="122"/>
                    <a:pt x="452" y="115"/>
                    <a:pt x="401" y="104"/>
                  </a:cubicBezTo>
                  <a:cubicBezTo>
                    <a:pt x="290" y="80"/>
                    <a:pt x="183" y="47"/>
                    <a:pt x="7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53" name="Freeform 253">
              <a:extLst>
                <a:ext uri="{FF2B5EF4-FFF2-40B4-BE49-F238E27FC236}">
                  <a16:creationId xmlns:a16="http://schemas.microsoft.com/office/drawing/2014/main" id="{4708D7E7-808A-4D29-A5A9-64F87C43B824}"/>
                </a:ext>
              </a:extLst>
            </p:cNvPr>
            <p:cNvSpPr/>
            <p:nvPr/>
          </p:nvSpPr>
          <p:spPr bwMode="auto">
            <a:xfrm>
              <a:off x="9107441" y="1831908"/>
              <a:ext cx="439554" cy="152814"/>
            </a:xfrm>
            <a:custGeom>
              <a:gdLst>
                <a:gd fmla="*/ 118 w 420" name="T0"/>
                <a:gd fmla="*/ 0 h 147" name="T1"/>
                <a:gd fmla="*/ 79 w 420" name="T2"/>
                <a:gd fmla="*/ 4 h 147" name="T3"/>
                <a:gd fmla="*/ 0 w 420" name="T4"/>
                <a:gd fmla="*/ 1 h 147" name="T5"/>
                <a:gd fmla="*/ 25 w 420" name="T6"/>
                <a:gd fmla="*/ 15 h 147" name="T7"/>
                <a:gd fmla="*/ 73 w 420" name="T8"/>
                <a:gd fmla="*/ 32 h 147" name="T9"/>
                <a:gd fmla="*/ 191 w 420" name="T10"/>
                <a:gd fmla="*/ 67 h 147" name="T11"/>
                <a:gd fmla="*/ 277 w 420" name="T12"/>
                <a:gd fmla="*/ 91 h 147" name="T13"/>
                <a:gd fmla="*/ 420 w 420" name="T14"/>
                <a:gd fmla="*/ 147 h 147" name="T15"/>
                <a:gd fmla="*/ 270 w 420" name="T16"/>
                <a:gd fmla="*/ 74 h 147" name="T17"/>
                <a:gd fmla="*/ 118 w 420" name="T18"/>
                <a:gd fmla="*/ 0 h 147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47" w="420">
                  <a:moveTo>
                    <a:pt x="118" y="0"/>
                  </a:moveTo>
                  <a:cubicBezTo>
                    <a:pt x="105" y="2"/>
                    <a:pt x="92" y="4"/>
                    <a:pt x="79" y="4"/>
                  </a:cubicBezTo>
                  <a:cubicBezTo>
                    <a:pt x="53" y="5"/>
                    <a:pt x="26" y="3"/>
                    <a:pt x="0" y="1"/>
                  </a:cubicBezTo>
                  <a:cubicBezTo>
                    <a:pt x="7" y="7"/>
                    <a:pt x="17" y="11"/>
                    <a:pt x="25" y="15"/>
                  </a:cubicBezTo>
                  <a:cubicBezTo>
                    <a:pt x="41" y="22"/>
                    <a:pt x="57" y="27"/>
                    <a:pt x="73" y="32"/>
                  </a:cubicBezTo>
                  <a:cubicBezTo>
                    <a:pt x="112" y="45"/>
                    <a:pt x="151" y="56"/>
                    <a:pt x="191" y="67"/>
                  </a:cubicBezTo>
                  <a:cubicBezTo>
                    <a:pt x="219" y="75"/>
                    <a:pt x="248" y="82"/>
                    <a:pt x="277" y="91"/>
                  </a:cubicBezTo>
                  <a:cubicBezTo>
                    <a:pt x="326" y="106"/>
                    <a:pt x="373" y="126"/>
                    <a:pt x="420" y="147"/>
                  </a:cubicBezTo>
                  <a:cubicBezTo>
                    <a:pt x="372" y="120"/>
                    <a:pt x="320" y="98"/>
                    <a:pt x="270" y="74"/>
                  </a:cubicBezTo>
                  <a:cubicBezTo>
                    <a:pt x="219" y="51"/>
                    <a:pt x="166" y="29"/>
                    <a:pt x="11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54" name="Freeform 254">
              <a:extLst>
                <a:ext uri="{FF2B5EF4-FFF2-40B4-BE49-F238E27FC236}">
                  <a16:creationId xmlns:a16="http://schemas.microsoft.com/office/drawing/2014/main" id="{5F26542F-3C3A-4D88-B056-A2F1FB6B5C86}"/>
                </a:ext>
              </a:extLst>
            </p:cNvPr>
            <p:cNvSpPr/>
            <p:nvPr/>
          </p:nvSpPr>
          <p:spPr bwMode="auto">
            <a:xfrm>
              <a:off x="9047346" y="693534"/>
              <a:ext cx="329665" cy="398345"/>
            </a:xfrm>
            <a:custGeom>
              <a:gdLst>
                <a:gd fmla="*/ 156 w 315" name="T0"/>
                <a:gd fmla="*/ 186 h 382" name="T1"/>
                <a:gd fmla="*/ 82 w 315" name="T2"/>
                <a:gd fmla="*/ 246 h 382" name="T3"/>
                <a:gd fmla="*/ 27 w 315" name="T4"/>
                <a:gd fmla="*/ 323 h 382" name="T5"/>
                <a:gd fmla="*/ 0 w 315" name="T6"/>
                <a:gd fmla="*/ 382 h 382" name="T7"/>
                <a:gd fmla="*/ 0 w 315" name="T8"/>
                <a:gd fmla="*/ 381 h 382" name="T9"/>
                <a:gd fmla="*/ 83 w 315" name="T10"/>
                <a:gd fmla="*/ 301 h 382" name="T11"/>
                <a:gd fmla="*/ 136 w 315" name="T12"/>
                <a:gd fmla="*/ 237 h 382" name="T13"/>
                <a:gd fmla="*/ 214 w 315" name="T14"/>
                <a:gd fmla="*/ 158 h 382" name="T15"/>
                <a:gd fmla="*/ 315 w 315" name="T16"/>
                <a:gd fmla="*/ 0 h 382" name="T17"/>
                <a:gd fmla="*/ 314 w 315" name="T18"/>
                <a:gd fmla="*/ 1 h 382" name="T19"/>
                <a:gd fmla="*/ 246 w 315" name="T20"/>
                <a:gd fmla="*/ 100 h 382" name="T21"/>
                <a:gd fmla="*/ 156 w 315" name="T22"/>
                <a:gd fmla="*/ 186 h 382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382" w="315">
                  <a:moveTo>
                    <a:pt x="156" y="186"/>
                  </a:moveTo>
                  <a:cubicBezTo>
                    <a:pt x="131" y="206"/>
                    <a:pt x="104" y="224"/>
                    <a:pt x="82" y="246"/>
                  </a:cubicBezTo>
                  <a:cubicBezTo>
                    <a:pt x="60" y="269"/>
                    <a:pt x="42" y="295"/>
                    <a:pt x="27" y="323"/>
                  </a:cubicBezTo>
                  <a:cubicBezTo>
                    <a:pt x="17" y="342"/>
                    <a:pt x="8" y="362"/>
                    <a:pt x="0" y="382"/>
                  </a:cubicBezTo>
                  <a:cubicBezTo>
                    <a:pt x="0" y="382"/>
                    <a:pt x="0" y="382"/>
                    <a:pt x="0" y="381"/>
                  </a:cubicBezTo>
                  <a:cubicBezTo>
                    <a:pt x="21" y="349"/>
                    <a:pt x="51" y="323"/>
                    <a:pt x="83" y="301"/>
                  </a:cubicBezTo>
                  <a:cubicBezTo>
                    <a:pt x="91" y="274"/>
                    <a:pt x="115" y="255"/>
                    <a:pt x="136" y="237"/>
                  </a:cubicBezTo>
                  <a:cubicBezTo>
                    <a:pt x="163" y="212"/>
                    <a:pt x="190" y="186"/>
                    <a:pt x="214" y="158"/>
                  </a:cubicBezTo>
                  <a:cubicBezTo>
                    <a:pt x="254" y="111"/>
                    <a:pt x="285" y="55"/>
                    <a:pt x="315" y="0"/>
                  </a:cubicBezTo>
                  <a:cubicBezTo>
                    <a:pt x="315" y="0"/>
                    <a:pt x="315" y="1"/>
                    <a:pt x="314" y="1"/>
                  </a:cubicBezTo>
                  <a:cubicBezTo>
                    <a:pt x="294" y="35"/>
                    <a:pt x="272" y="70"/>
                    <a:pt x="246" y="100"/>
                  </a:cubicBezTo>
                  <a:cubicBezTo>
                    <a:pt x="219" y="132"/>
                    <a:pt x="188" y="161"/>
                    <a:pt x="156" y="1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55" name="Freeform 255">
              <a:extLst>
                <a:ext uri="{FF2B5EF4-FFF2-40B4-BE49-F238E27FC236}">
                  <a16:creationId xmlns:a16="http://schemas.microsoft.com/office/drawing/2014/main" id="{DB85BEAB-21CA-466C-8823-A540F70B0190}"/>
                </a:ext>
              </a:extLst>
            </p:cNvPr>
            <p:cNvSpPr/>
            <p:nvPr/>
          </p:nvSpPr>
          <p:spPr bwMode="auto">
            <a:xfrm>
              <a:off x="8968364" y="688382"/>
              <a:ext cx="400063" cy="317647"/>
            </a:xfrm>
            <a:custGeom>
              <a:gdLst>
                <a:gd fmla="*/ 1 w 382" name="T0"/>
                <a:gd fmla="*/ 238 h 304" name="T1"/>
                <a:gd fmla="*/ 0 w 382" name="T2"/>
                <a:gd fmla="*/ 239 h 304" name="T3"/>
                <a:gd fmla="*/ 26 w 382" name="T4"/>
                <a:gd fmla="*/ 304 h 304" name="T5"/>
                <a:gd fmla="*/ 118 w 382" name="T6"/>
                <a:gd fmla="*/ 199 h 304" name="T7"/>
                <a:gd fmla="*/ 382 w 382" name="T8"/>
                <a:gd fmla="*/ 0 h 304" name="T9"/>
                <a:gd fmla="*/ 189 w 382" name="T10"/>
                <a:gd fmla="*/ 90 h 304" name="T11"/>
                <a:gd fmla="*/ 1 w 382" name="T12"/>
                <a:gd fmla="*/ 238 h 30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04" w="382">
                  <a:moveTo>
                    <a:pt x="1" y="238"/>
                  </a:moveTo>
                  <a:cubicBezTo>
                    <a:pt x="1" y="238"/>
                    <a:pt x="1" y="239"/>
                    <a:pt x="0" y="239"/>
                  </a:cubicBezTo>
                  <a:cubicBezTo>
                    <a:pt x="12" y="259"/>
                    <a:pt x="21" y="281"/>
                    <a:pt x="26" y="304"/>
                  </a:cubicBezTo>
                  <a:cubicBezTo>
                    <a:pt x="51" y="264"/>
                    <a:pt x="81" y="228"/>
                    <a:pt x="118" y="199"/>
                  </a:cubicBezTo>
                  <a:cubicBezTo>
                    <a:pt x="204" y="131"/>
                    <a:pt x="315" y="88"/>
                    <a:pt x="382" y="0"/>
                  </a:cubicBezTo>
                  <a:cubicBezTo>
                    <a:pt x="327" y="43"/>
                    <a:pt x="253" y="65"/>
                    <a:pt x="189" y="90"/>
                  </a:cubicBezTo>
                  <a:cubicBezTo>
                    <a:pt x="117" y="118"/>
                    <a:pt x="23" y="154"/>
                    <a:pt x="1" y="2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56" name="Freeform 256">
              <a:extLst>
                <a:ext uri="{FF2B5EF4-FFF2-40B4-BE49-F238E27FC236}">
                  <a16:creationId xmlns:a16="http://schemas.microsoft.com/office/drawing/2014/main" id="{E7E9F0C2-0F89-4248-81C5-F11D72FF124F}"/>
                </a:ext>
              </a:extLst>
            </p:cNvPr>
            <p:cNvSpPr/>
            <p:nvPr/>
          </p:nvSpPr>
          <p:spPr bwMode="auto">
            <a:xfrm>
              <a:off x="8152785" y="806856"/>
              <a:ext cx="106454" cy="691954"/>
            </a:xfrm>
            <a:custGeom>
              <a:gdLst>
                <a:gd fmla="*/ 37 w 101" name="T0"/>
                <a:gd fmla="*/ 107 h 664" name="T1"/>
                <a:gd fmla="*/ 50 w 101" name="T2"/>
                <a:gd fmla="*/ 224 h 664" name="T3"/>
                <a:gd fmla="*/ 57 w 101" name="T4"/>
                <a:gd fmla="*/ 348 h 664" name="T5"/>
                <a:gd fmla="*/ 71 w 101" name="T6"/>
                <a:gd fmla="*/ 558 h 664" name="T7"/>
                <a:gd fmla="*/ 101 w 101" name="T8"/>
                <a:gd fmla="*/ 664 h 664" name="T9"/>
                <a:gd fmla="*/ 72 w 101" name="T10"/>
                <a:gd fmla="*/ 499 h 664" name="T11"/>
                <a:gd fmla="*/ 79 w 101" name="T12"/>
                <a:gd fmla="*/ 389 h 664" name="T13"/>
                <a:gd fmla="*/ 79 w 101" name="T14"/>
                <a:gd fmla="*/ 351 h 664" name="T15"/>
                <a:gd fmla="*/ 71 w 101" name="T16"/>
                <a:gd fmla="*/ 224 h 664" name="T17"/>
                <a:gd fmla="*/ 60 w 101" name="T18"/>
                <a:gd fmla="*/ 150 h 664" name="T19"/>
                <a:gd fmla="*/ 56 w 101" name="T20"/>
                <a:gd fmla="*/ 144 h 664" name="T21"/>
                <a:gd fmla="*/ 54 w 101" name="T22"/>
                <a:gd fmla="*/ 143 h 664" name="T23"/>
                <a:gd fmla="*/ 58 w 101" name="T24"/>
                <a:gd fmla="*/ 136 h 664" name="T25"/>
                <a:gd fmla="*/ 45 w 101" name="T26"/>
                <a:gd fmla="*/ 87 h 664" name="T27"/>
                <a:gd fmla="*/ 0 w 101" name="T28"/>
                <a:gd fmla="*/ 0 h 664" name="T29"/>
                <a:gd fmla="*/ 7 w 101" name="T30"/>
                <a:gd fmla="*/ 14 h 664" name="T31"/>
                <a:gd fmla="*/ 37 w 101" name="T32"/>
                <a:gd fmla="*/ 107 h 664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664" w="100">
                  <a:moveTo>
                    <a:pt x="37" y="107"/>
                  </a:moveTo>
                  <a:cubicBezTo>
                    <a:pt x="45" y="145"/>
                    <a:pt x="48" y="185"/>
                    <a:pt x="50" y="224"/>
                  </a:cubicBezTo>
                  <a:cubicBezTo>
                    <a:pt x="53" y="265"/>
                    <a:pt x="55" y="307"/>
                    <a:pt x="57" y="348"/>
                  </a:cubicBezTo>
                  <a:cubicBezTo>
                    <a:pt x="59" y="419"/>
                    <a:pt x="56" y="489"/>
                    <a:pt x="71" y="558"/>
                  </a:cubicBezTo>
                  <a:cubicBezTo>
                    <a:pt x="78" y="594"/>
                    <a:pt x="88" y="630"/>
                    <a:pt x="101" y="664"/>
                  </a:cubicBezTo>
                  <a:cubicBezTo>
                    <a:pt x="83" y="611"/>
                    <a:pt x="72" y="554"/>
                    <a:pt x="72" y="499"/>
                  </a:cubicBezTo>
                  <a:cubicBezTo>
                    <a:pt x="72" y="462"/>
                    <a:pt x="76" y="426"/>
                    <a:pt x="79" y="389"/>
                  </a:cubicBezTo>
                  <a:cubicBezTo>
                    <a:pt x="80" y="377"/>
                    <a:pt x="79" y="364"/>
                    <a:pt x="79" y="351"/>
                  </a:cubicBezTo>
                  <a:cubicBezTo>
                    <a:pt x="78" y="309"/>
                    <a:pt x="76" y="266"/>
                    <a:pt x="71" y="224"/>
                  </a:cubicBezTo>
                  <a:cubicBezTo>
                    <a:pt x="68" y="199"/>
                    <a:pt x="65" y="175"/>
                    <a:pt x="60" y="150"/>
                  </a:cubicBezTo>
                  <a:cubicBezTo>
                    <a:pt x="59" y="148"/>
                    <a:pt x="58" y="146"/>
                    <a:pt x="56" y="144"/>
                  </a:cubicBezTo>
                  <a:cubicBezTo>
                    <a:pt x="55" y="143"/>
                    <a:pt x="55" y="143"/>
                    <a:pt x="54" y="143"/>
                  </a:cubicBezTo>
                  <a:cubicBezTo>
                    <a:pt x="51" y="140"/>
                    <a:pt x="54" y="137"/>
                    <a:pt x="58" y="136"/>
                  </a:cubicBezTo>
                  <a:cubicBezTo>
                    <a:pt x="54" y="119"/>
                    <a:pt x="50" y="103"/>
                    <a:pt x="45" y="87"/>
                  </a:cubicBezTo>
                  <a:cubicBezTo>
                    <a:pt x="37" y="60"/>
                    <a:pt x="18" y="23"/>
                    <a:pt x="0" y="0"/>
                  </a:cubicBezTo>
                  <a:cubicBezTo>
                    <a:pt x="1" y="3"/>
                    <a:pt x="7" y="13"/>
                    <a:pt x="7" y="14"/>
                  </a:cubicBezTo>
                  <a:cubicBezTo>
                    <a:pt x="20" y="44"/>
                    <a:pt x="30" y="75"/>
                    <a:pt x="37" y="1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57" name="Freeform 257">
              <a:extLst>
                <a:ext uri="{FF2B5EF4-FFF2-40B4-BE49-F238E27FC236}">
                  <a16:creationId xmlns:a16="http://schemas.microsoft.com/office/drawing/2014/main" id="{66BA6654-0955-4992-9D92-E124CCF916F8}"/>
                </a:ext>
              </a:extLst>
            </p:cNvPr>
            <p:cNvSpPr/>
            <p:nvPr/>
          </p:nvSpPr>
          <p:spPr bwMode="auto">
            <a:xfrm>
              <a:off x="8151069" y="796554"/>
              <a:ext cx="101304" cy="169984"/>
            </a:xfrm>
            <a:custGeom>
              <a:gdLst>
                <a:gd fmla="*/ 67 w 97" name="T0"/>
                <a:gd fmla="*/ 146 h 164" name="T1"/>
                <a:gd fmla="*/ 97 w 97" name="T2"/>
                <a:gd fmla="*/ 164 h 164" name="T3"/>
                <a:gd fmla="*/ 58 w 97" name="T4"/>
                <a:gd fmla="*/ 74 h 164" name="T5"/>
                <a:gd fmla="*/ 0 w 97" name="T6"/>
                <a:gd fmla="*/ 0 h 164" name="T7"/>
                <a:gd fmla="*/ 53 w 97" name="T8"/>
                <a:gd fmla="*/ 92 h 164" name="T9"/>
                <a:gd fmla="*/ 67 w 97" name="T10"/>
                <a:gd fmla="*/ 146 h 164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64" w="97">
                  <a:moveTo>
                    <a:pt x="67" y="146"/>
                  </a:moveTo>
                  <a:cubicBezTo>
                    <a:pt x="77" y="152"/>
                    <a:pt x="87" y="158"/>
                    <a:pt x="97" y="164"/>
                  </a:cubicBezTo>
                  <a:cubicBezTo>
                    <a:pt x="86" y="133"/>
                    <a:pt x="74" y="103"/>
                    <a:pt x="58" y="74"/>
                  </a:cubicBezTo>
                  <a:cubicBezTo>
                    <a:pt x="46" y="52"/>
                    <a:pt x="20" y="16"/>
                    <a:pt x="0" y="0"/>
                  </a:cubicBezTo>
                  <a:cubicBezTo>
                    <a:pt x="19" y="23"/>
                    <a:pt x="45" y="64"/>
                    <a:pt x="53" y="92"/>
                  </a:cubicBezTo>
                  <a:cubicBezTo>
                    <a:pt x="59" y="110"/>
                    <a:pt x="63" y="128"/>
                    <a:pt x="67" y="1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58" name="Freeform 258">
              <a:extLst>
                <a:ext uri="{FF2B5EF4-FFF2-40B4-BE49-F238E27FC236}">
                  <a16:creationId xmlns:a16="http://schemas.microsoft.com/office/drawing/2014/main" id="{A36F54D3-732C-476F-A74B-C5DFFDF59F4F}"/>
                </a:ext>
              </a:extLst>
            </p:cNvPr>
            <p:cNvSpPr/>
            <p:nvPr/>
          </p:nvSpPr>
          <p:spPr bwMode="auto">
            <a:xfrm>
              <a:off x="8152785" y="818875"/>
              <a:ext cx="132210" cy="748615"/>
            </a:xfrm>
            <a:custGeom>
              <a:gdLst>
                <a:gd fmla="*/ 51 w 125" name="T0"/>
                <a:gd fmla="*/ 349 h 720" name="T1"/>
                <a:gd fmla="*/ 45 w 125" name="T2"/>
                <a:gd fmla="*/ 230 h 720" name="T3"/>
                <a:gd fmla="*/ 34 w 125" name="T4"/>
                <a:gd fmla="*/ 115 h 720" name="T5"/>
                <a:gd fmla="*/ 0 w 125" name="T6"/>
                <a:gd fmla="*/ 0 h 720" name="T7"/>
                <a:gd fmla="*/ 31 w 125" name="T8"/>
                <a:gd fmla="*/ 259 h 720" name="T9"/>
                <a:gd fmla="*/ 48 w 125" name="T10"/>
                <a:gd fmla="*/ 505 h 720" name="T11"/>
                <a:gd fmla="*/ 122 w 125" name="T12"/>
                <a:gd fmla="*/ 715 h 720" name="T13"/>
                <a:gd fmla="*/ 125 w 125" name="T14"/>
                <a:gd fmla="*/ 720 h 720" name="T15"/>
                <a:gd fmla="*/ 65 w 125" name="T16"/>
                <a:gd fmla="*/ 549 h 720" name="T17"/>
                <a:gd fmla="*/ 51 w 125" name="T18"/>
                <a:gd fmla="*/ 349 h 720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720" w="125">
                  <a:moveTo>
                    <a:pt x="51" y="349"/>
                  </a:moveTo>
                  <a:cubicBezTo>
                    <a:pt x="50" y="310"/>
                    <a:pt x="48" y="270"/>
                    <a:pt x="45" y="230"/>
                  </a:cubicBezTo>
                  <a:cubicBezTo>
                    <a:pt x="43" y="192"/>
                    <a:pt x="41" y="152"/>
                    <a:pt x="34" y="115"/>
                  </a:cubicBezTo>
                  <a:cubicBezTo>
                    <a:pt x="29" y="83"/>
                    <a:pt x="11" y="29"/>
                    <a:pt x="0" y="0"/>
                  </a:cubicBezTo>
                  <a:cubicBezTo>
                    <a:pt x="21" y="76"/>
                    <a:pt x="30" y="180"/>
                    <a:pt x="31" y="259"/>
                  </a:cubicBezTo>
                  <a:cubicBezTo>
                    <a:pt x="32" y="341"/>
                    <a:pt x="37" y="424"/>
                    <a:pt x="48" y="505"/>
                  </a:cubicBezTo>
                  <a:cubicBezTo>
                    <a:pt x="58" y="579"/>
                    <a:pt x="83" y="652"/>
                    <a:pt x="122" y="715"/>
                  </a:cubicBezTo>
                  <a:cubicBezTo>
                    <a:pt x="123" y="717"/>
                    <a:pt x="124" y="718"/>
                    <a:pt x="125" y="720"/>
                  </a:cubicBezTo>
                  <a:cubicBezTo>
                    <a:pt x="97" y="666"/>
                    <a:pt x="77" y="609"/>
                    <a:pt x="65" y="549"/>
                  </a:cubicBezTo>
                  <a:cubicBezTo>
                    <a:pt x="52" y="483"/>
                    <a:pt x="53" y="417"/>
                    <a:pt x="51" y="3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59" name="Freeform 259">
              <a:extLst>
                <a:ext uri="{FF2B5EF4-FFF2-40B4-BE49-F238E27FC236}">
                  <a16:creationId xmlns:a16="http://schemas.microsoft.com/office/drawing/2014/main" id="{FAB36C45-F923-41D4-8367-76CF28A6A281}"/>
                </a:ext>
              </a:extLst>
            </p:cNvPr>
            <p:cNvSpPr/>
            <p:nvPr/>
          </p:nvSpPr>
          <p:spPr bwMode="auto">
            <a:xfrm>
              <a:off x="8166521" y="803422"/>
              <a:ext cx="130493" cy="185437"/>
            </a:xfrm>
            <a:custGeom>
              <a:gdLst>
                <a:gd fmla="*/ 48 w 124" name="T0"/>
                <a:gd fmla="*/ 66 h 178" name="T1"/>
                <a:gd fmla="*/ 89 w 124" name="T2"/>
                <a:gd fmla="*/ 161 h 178" name="T3"/>
                <a:gd fmla="*/ 124 w 124" name="T4"/>
                <a:gd fmla="*/ 178 h 178" name="T5"/>
                <a:gd fmla="*/ 69 w 124" name="T6"/>
                <a:gd fmla="*/ 67 h 178" name="T7"/>
                <a:gd fmla="*/ 0 w 124" name="T8"/>
                <a:gd fmla="*/ 0 h 178" name="T9"/>
                <a:gd fmla="*/ 48 w 124" name="T10"/>
                <a:gd fmla="*/ 66 h 178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78" w="124">
                  <a:moveTo>
                    <a:pt x="48" y="66"/>
                  </a:moveTo>
                  <a:cubicBezTo>
                    <a:pt x="64" y="96"/>
                    <a:pt x="77" y="128"/>
                    <a:pt x="89" y="161"/>
                  </a:cubicBezTo>
                  <a:cubicBezTo>
                    <a:pt x="101" y="167"/>
                    <a:pt x="113" y="172"/>
                    <a:pt x="124" y="178"/>
                  </a:cubicBezTo>
                  <a:cubicBezTo>
                    <a:pt x="111" y="139"/>
                    <a:pt x="95" y="100"/>
                    <a:pt x="69" y="67"/>
                  </a:cubicBezTo>
                  <a:cubicBezTo>
                    <a:pt x="52" y="45"/>
                    <a:pt x="27" y="15"/>
                    <a:pt x="0" y="0"/>
                  </a:cubicBezTo>
                  <a:cubicBezTo>
                    <a:pt x="19" y="17"/>
                    <a:pt x="36" y="44"/>
                    <a:pt x="48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60" name="Freeform 260">
              <a:extLst>
                <a:ext uri="{FF2B5EF4-FFF2-40B4-BE49-F238E27FC236}">
                  <a16:creationId xmlns:a16="http://schemas.microsoft.com/office/drawing/2014/main" id="{BA747D96-3F1A-4D39-B90B-68BF32D192AA}"/>
                </a:ext>
              </a:extLst>
            </p:cNvPr>
            <p:cNvSpPr/>
            <p:nvPr/>
          </p:nvSpPr>
          <p:spPr bwMode="auto">
            <a:xfrm>
              <a:off x="8151069" y="829177"/>
              <a:ext cx="331383" cy="939203"/>
            </a:xfrm>
            <a:custGeom>
              <a:gdLst>
                <a:gd fmla="*/ 317 w 317" name="T0"/>
                <a:gd fmla="*/ 902 h 902" name="T1"/>
                <a:gd fmla="*/ 237 w 317" name="T2"/>
                <a:gd fmla="*/ 843 h 902" name="T3"/>
                <a:gd fmla="*/ 177 w 317" name="T4"/>
                <a:gd fmla="*/ 779 h 902" name="T5"/>
                <a:gd fmla="*/ 168 w 317" name="T6"/>
                <a:gd fmla="*/ 768 h 902" name="T7"/>
                <a:gd fmla="*/ 104 w 317" name="T8"/>
                <a:gd fmla="*/ 679 h 902" name="T9"/>
                <a:gd fmla="*/ 61 w 317" name="T10"/>
                <a:gd fmla="*/ 574 h 902" name="T11"/>
                <a:gd fmla="*/ 40 w 317" name="T12"/>
                <a:gd fmla="*/ 450 h 902" name="T13"/>
                <a:gd fmla="*/ 30 w 317" name="T14"/>
                <a:gd fmla="*/ 328 h 902" name="T15"/>
                <a:gd fmla="*/ 27 w 317" name="T16"/>
                <a:gd fmla="*/ 205 h 902" name="T17"/>
                <a:gd fmla="*/ 3 w 317" name="T18"/>
                <a:gd fmla="*/ 0 h 902" name="T19"/>
                <a:gd fmla="*/ 1 w 317" name="T20"/>
                <a:gd fmla="*/ 255 h 902" name="T21"/>
                <a:gd fmla="*/ 317 w 317" name="T22"/>
                <a:gd fmla="*/ 902 h 902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902" w="317">
                  <a:moveTo>
                    <a:pt x="317" y="902"/>
                  </a:moveTo>
                  <a:cubicBezTo>
                    <a:pt x="297" y="886"/>
                    <a:pt x="260" y="862"/>
                    <a:pt x="237" y="843"/>
                  </a:cubicBezTo>
                  <a:cubicBezTo>
                    <a:pt x="214" y="825"/>
                    <a:pt x="195" y="802"/>
                    <a:pt x="177" y="779"/>
                  </a:cubicBezTo>
                  <a:cubicBezTo>
                    <a:pt x="174" y="776"/>
                    <a:pt x="171" y="772"/>
                    <a:pt x="168" y="768"/>
                  </a:cubicBezTo>
                  <a:cubicBezTo>
                    <a:pt x="141" y="743"/>
                    <a:pt x="121" y="711"/>
                    <a:pt x="104" y="679"/>
                  </a:cubicBezTo>
                  <a:cubicBezTo>
                    <a:pt x="87" y="645"/>
                    <a:pt x="72" y="610"/>
                    <a:pt x="61" y="574"/>
                  </a:cubicBezTo>
                  <a:cubicBezTo>
                    <a:pt x="49" y="534"/>
                    <a:pt x="44" y="492"/>
                    <a:pt x="40" y="450"/>
                  </a:cubicBezTo>
                  <a:cubicBezTo>
                    <a:pt x="36" y="410"/>
                    <a:pt x="32" y="369"/>
                    <a:pt x="30" y="328"/>
                  </a:cubicBezTo>
                  <a:cubicBezTo>
                    <a:pt x="28" y="287"/>
                    <a:pt x="28" y="246"/>
                    <a:pt x="27" y="205"/>
                  </a:cubicBezTo>
                  <a:cubicBezTo>
                    <a:pt x="26" y="134"/>
                    <a:pt x="19" y="68"/>
                    <a:pt x="3" y="0"/>
                  </a:cubicBezTo>
                  <a:cubicBezTo>
                    <a:pt x="12" y="86"/>
                    <a:pt x="0" y="168"/>
                    <a:pt x="1" y="255"/>
                  </a:cubicBezTo>
                  <a:cubicBezTo>
                    <a:pt x="4" y="490"/>
                    <a:pt x="79" y="800"/>
                    <a:pt x="317" y="9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61" name="Freeform 261">
              <a:extLst>
                <a:ext uri="{FF2B5EF4-FFF2-40B4-BE49-F238E27FC236}">
                  <a16:creationId xmlns:a16="http://schemas.microsoft.com/office/drawing/2014/main" id="{6349AEB4-808C-42A3-B8FD-298F147F9B52}"/>
                </a:ext>
              </a:extLst>
            </p:cNvPr>
            <p:cNvSpPr/>
            <p:nvPr/>
          </p:nvSpPr>
          <p:spPr bwMode="auto">
            <a:xfrm>
              <a:off x="7914122" y="872102"/>
              <a:ext cx="554594" cy="949505"/>
            </a:xfrm>
            <a:custGeom>
              <a:gdLst>
                <a:gd fmla="*/ 28 w 530" name="T0"/>
                <a:gd fmla="*/ 47 h 912" name="T1"/>
                <a:gd fmla="*/ 58 w 530" name="T2"/>
                <a:gd fmla="*/ 106 h 912" name="T3"/>
                <a:gd fmla="*/ 96 w 530" name="T4"/>
                <a:gd fmla="*/ 255 h 912" name="T5"/>
                <a:gd fmla="*/ 149 w 530" name="T6"/>
                <a:gd fmla="*/ 503 h 912" name="T7"/>
                <a:gd fmla="*/ 197 w 530" name="T8"/>
                <a:gd fmla="*/ 612 h 912" name="T9"/>
                <a:gd fmla="*/ 249 w 530" name="T10"/>
                <a:gd fmla="*/ 716 h 912" name="T11"/>
                <a:gd fmla="*/ 407 w 530" name="T12"/>
                <a:gd fmla="*/ 861 h 912" name="T13"/>
                <a:gd fmla="*/ 489 w 530" name="T14"/>
                <a:gd fmla="*/ 897 h 912" name="T15"/>
                <a:gd fmla="*/ 530 w 530" name="T16"/>
                <a:gd fmla="*/ 912 h 912" name="T17"/>
                <a:gd fmla="*/ 394 w 530" name="T18"/>
                <a:gd fmla="*/ 848 h 912" name="T19"/>
                <a:gd fmla="*/ 198 w 530" name="T20"/>
                <a:gd fmla="*/ 569 h 912" name="T21"/>
                <a:gd fmla="*/ 141 w 530" name="T22"/>
                <a:gd fmla="*/ 377 h 912" name="T23"/>
                <a:gd fmla="*/ 113 w 530" name="T24"/>
                <a:gd fmla="*/ 240 h 912" name="T25"/>
                <a:gd fmla="*/ 63 w 530" name="T26"/>
                <a:gd fmla="*/ 84 h 912" name="T27"/>
                <a:gd fmla="*/ 0 w 530" name="T28"/>
                <a:gd fmla="*/ 0 h 912" name="T29"/>
                <a:gd fmla="*/ 13 w 530" name="T30"/>
                <a:gd fmla="*/ 19 h 912" name="T31"/>
                <a:gd fmla="*/ 28 w 530" name="T32"/>
                <a:gd fmla="*/ 47 h 912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912" w="530">
                  <a:moveTo>
                    <a:pt x="28" y="47"/>
                  </a:moveTo>
                  <a:cubicBezTo>
                    <a:pt x="39" y="66"/>
                    <a:pt x="50" y="85"/>
                    <a:pt x="58" y="106"/>
                  </a:cubicBezTo>
                  <a:cubicBezTo>
                    <a:pt x="77" y="153"/>
                    <a:pt x="87" y="205"/>
                    <a:pt x="96" y="255"/>
                  </a:cubicBezTo>
                  <a:cubicBezTo>
                    <a:pt x="112" y="338"/>
                    <a:pt x="121" y="423"/>
                    <a:pt x="149" y="503"/>
                  </a:cubicBezTo>
                  <a:cubicBezTo>
                    <a:pt x="162" y="541"/>
                    <a:pt x="180" y="576"/>
                    <a:pt x="197" y="612"/>
                  </a:cubicBezTo>
                  <a:cubicBezTo>
                    <a:pt x="213" y="647"/>
                    <a:pt x="228" y="683"/>
                    <a:pt x="249" y="716"/>
                  </a:cubicBezTo>
                  <a:cubicBezTo>
                    <a:pt x="286" y="777"/>
                    <a:pt x="343" y="828"/>
                    <a:pt x="407" y="861"/>
                  </a:cubicBezTo>
                  <a:cubicBezTo>
                    <a:pt x="433" y="875"/>
                    <a:pt x="461" y="887"/>
                    <a:pt x="489" y="897"/>
                  </a:cubicBezTo>
                  <a:cubicBezTo>
                    <a:pt x="502" y="903"/>
                    <a:pt x="516" y="908"/>
                    <a:pt x="530" y="912"/>
                  </a:cubicBezTo>
                  <a:cubicBezTo>
                    <a:pt x="484" y="893"/>
                    <a:pt x="436" y="876"/>
                    <a:pt x="394" y="848"/>
                  </a:cubicBezTo>
                  <a:cubicBezTo>
                    <a:pt x="299" y="781"/>
                    <a:pt x="239" y="676"/>
                    <a:pt x="198" y="569"/>
                  </a:cubicBezTo>
                  <a:cubicBezTo>
                    <a:pt x="174" y="507"/>
                    <a:pt x="155" y="442"/>
                    <a:pt x="141" y="377"/>
                  </a:cubicBezTo>
                  <a:cubicBezTo>
                    <a:pt x="132" y="332"/>
                    <a:pt x="124" y="286"/>
                    <a:pt x="113" y="240"/>
                  </a:cubicBezTo>
                  <a:cubicBezTo>
                    <a:pt x="101" y="187"/>
                    <a:pt x="86" y="133"/>
                    <a:pt x="63" y="84"/>
                  </a:cubicBezTo>
                  <a:cubicBezTo>
                    <a:pt x="49" y="54"/>
                    <a:pt x="30" y="18"/>
                    <a:pt x="0" y="0"/>
                  </a:cubicBezTo>
                  <a:cubicBezTo>
                    <a:pt x="4" y="7"/>
                    <a:pt x="9" y="13"/>
                    <a:pt x="13" y="19"/>
                  </a:cubicBezTo>
                  <a:cubicBezTo>
                    <a:pt x="18" y="28"/>
                    <a:pt x="23" y="37"/>
                    <a:pt x="28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62" name="Freeform 262">
              <a:extLst>
                <a:ext uri="{FF2B5EF4-FFF2-40B4-BE49-F238E27FC236}">
                  <a16:creationId xmlns:a16="http://schemas.microsoft.com/office/drawing/2014/main" id="{C9EBC191-8B35-495C-A56A-43C42E7A8688}"/>
                </a:ext>
              </a:extLst>
            </p:cNvPr>
            <p:cNvSpPr/>
            <p:nvPr/>
          </p:nvSpPr>
          <p:spPr bwMode="auto">
            <a:xfrm>
              <a:off x="8183692" y="805139"/>
              <a:ext cx="248967" cy="278155"/>
            </a:xfrm>
            <a:custGeom>
              <a:gdLst>
                <a:gd fmla="*/ 97 w 238" name="T0"/>
                <a:gd fmla="*/ 73 h 268" name="T1"/>
                <a:gd fmla="*/ 191 w 238" name="T2"/>
                <a:gd fmla="*/ 228 h 268" name="T3"/>
                <a:gd fmla="*/ 204 w 238" name="T4"/>
                <a:gd fmla="*/ 238 h 268" name="T5"/>
                <a:gd fmla="*/ 235 w 238" name="T6"/>
                <a:gd fmla="*/ 268 h 268" name="T7"/>
                <a:gd fmla="*/ 238 w 238" name="T8"/>
                <a:gd fmla="*/ 240 h 268" name="T9"/>
                <a:gd fmla="*/ 203 w 238" name="T10"/>
                <a:gd fmla="*/ 168 h 268" name="T11"/>
                <a:gd fmla="*/ 143 w 238" name="T12"/>
                <a:gd fmla="*/ 96 h 268" name="T13"/>
                <a:gd fmla="*/ 12 w 238" name="T14"/>
                <a:gd fmla="*/ 4 h 268" name="T15"/>
                <a:gd fmla="*/ 0 w 238" name="T16"/>
                <a:gd fmla="*/ 0 h 268" name="T17"/>
                <a:gd fmla="*/ 97 w 238" name="T18"/>
                <a:gd fmla="*/ 73 h 268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68" w="238">
                  <a:moveTo>
                    <a:pt x="97" y="73"/>
                  </a:moveTo>
                  <a:cubicBezTo>
                    <a:pt x="138" y="118"/>
                    <a:pt x="165" y="173"/>
                    <a:pt x="191" y="228"/>
                  </a:cubicBezTo>
                  <a:cubicBezTo>
                    <a:pt x="195" y="231"/>
                    <a:pt x="200" y="234"/>
                    <a:pt x="204" y="238"/>
                  </a:cubicBezTo>
                  <a:cubicBezTo>
                    <a:pt x="215" y="247"/>
                    <a:pt x="226" y="257"/>
                    <a:pt x="235" y="268"/>
                  </a:cubicBezTo>
                  <a:cubicBezTo>
                    <a:pt x="236" y="259"/>
                    <a:pt x="237" y="250"/>
                    <a:pt x="238" y="240"/>
                  </a:cubicBezTo>
                  <a:cubicBezTo>
                    <a:pt x="232" y="214"/>
                    <a:pt x="218" y="190"/>
                    <a:pt x="203" y="168"/>
                  </a:cubicBezTo>
                  <a:cubicBezTo>
                    <a:pt x="185" y="143"/>
                    <a:pt x="166" y="117"/>
                    <a:pt x="143" y="96"/>
                  </a:cubicBezTo>
                  <a:cubicBezTo>
                    <a:pt x="104" y="58"/>
                    <a:pt x="63" y="26"/>
                    <a:pt x="12" y="4"/>
                  </a:cubicBezTo>
                  <a:cubicBezTo>
                    <a:pt x="6" y="2"/>
                    <a:pt x="5" y="2"/>
                    <a:pt x="0" y="0"/>
                  </a:cubicBezTo>
                  <a:cubicBezTo>
                    <a:pt x="42" y="17"/>
                    <a:pt x="66" y="38"/>
                    <a:pt x="97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63" name="Freeform 263">
              <a:extLst>
                <a:ext uri="{FF2B5EF4-FFF2-40B4-BE49-F238E27FC236}">
                  <a16:creationId xmlns:a16="http://schemas.microsoft.com/office/drawing/2014/main" id="{5C3FD659-5E0A-4944-A50F-867CE7191320}"/>
                </a:ext>
              </a:extLst>
            </p:cNvPr>
            <p:cNvSpPr/>
            <p:nvPr/>
          </p:nvSpPr>
          <p:spPr bwMode="auto">
            <a:xfrm>
              <a:off x="7926141" y="854932"/>
              <a:ext cx="214626" cy="259268"/>
            </a:xfrm>
            <a:custGeom>
              <a:gdLst>
                <a:gd fmla="*/ 100 w 204" name="T0"/>
                <a:gd fmla="*/ 57 h 250" name="T1"/>
                <a:gd fmla="*/ 161 w 204" name="T2"/>
                <a:gd fmla="*/ 160 h 250" name="T3"/>
                <a:gd fmla="*/ 203 w 204" name="T4"/>
                <a:gd fmla="*/ 250 h 250" name="T5"/>
                <a:gd fmla="*/ 203 w 204" name="T6"/>
                <a:gd fmla="*/ 184 h 250" name="T7"/>
                <a:gd fmla="*/ 204 w 204" name="T8"/>
                <a:gd fmla="*/ 144 h 250" name="T9"/>
                <a:gd fmla="*/ 105 w 204" name="T10"/>
                <a:gd fmla="*/ 41 h 250" name="T11"/>
                <a:gd fmla="*/ 0 w 204" name="T12"/>
                <a:gd fmla="*/ 0 h 250" name="T13"/>
                <a:gd fmla="*/ 100 w 204" name="T14"/>
                <a:gd fmla="*/ 57 h 250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250" w="204">
                  <a:moveTo>
                    <a:pt x="100" y="57"/>
                  </a:moveTo>
                  <a:cubicBezTo>
                    <a:pt x="126" y="86"/>
                    <a:pt x="143" y="126"/>
                    <a:pt x="161" y="160"/>
                  </a:cubicBezTo>
                  <a:cubicBezTo>
                    <a:pt x="177" y="189"/>
                    <a:pt x="191" y="219"/>
                    <a:pt x="203" y="250"/>
                  </a:cubicBezTo>
                  <a:cubicBezTo>
                    <a:pt x="203" y="228"/>
                    <a:pt x="203" y="206"/>
                    <a:pt x="203" y="184"/>
                  </a:cubicBezTo>
                  <a:cubicBezTo>
                    <a:pt x="203" y="171"/>
                    <a:pt x="204" y="158"/>
                    <a:pt x="204" y="144"/>
                  </a:cubicBezTo>
                  <a:cubicBezTo>
                    <a:pt x="177" y="105"/>
                    <a:pt x="144" y="69"/>
                    <a:pt x="105" y="41"/>
                  </a:cubicBezTo>
                  <a:cubicBezTo>
                    <a:pt x="75" y="19"/>
                    <a:pt x="38" y="0"/>
                    <a:pt x="0" y="0"/>
                  </a:cubicBezTo>
                  <a:cubicBezTo>
                    <a:pt x="37" y="6"/>
                    <a:pt x="77" y="31"/>
                    <a:pt x="100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64" name="Freeform 264">
              <a:extLst>
                <a:ext uri="{FF2B5EF4-FFF2-40B4-BE49-F238E27FC236}">
                  <a16:creationId xmlns:a16="http://schemas.microsoft.com/office/drawing/2014/main" id="{F317631A-1BE2-40DF-81D2-C076BAEECCE5}"/>
                </a:ext>
              </a:extLst>
            </p:cNvPr>
            <p:cNvSpPr/>
            <p:nvPr/>
          </p:nvSpPr>
          <p:spPr bwMode="auto">
            <a:xfrm>
              <a:off x="8223183" y="818875"/>
              <a:ext cx="224928" cy="221494"/>
            </a:xfrm>
            <a:custGeom>
              <a:gdLst>
                <a:gd fmla="*/ 168 w 214" name="T0"/>
                <a:gd fmla="*/ 150 h 213" name="T1"/>
                <a:gd fmla="*/ 202 w 214" name="T2"/>
                <a:gd fmla="*/ 213 h 213" name="T3"/>
                <a:gd fmla="*/ 214 w 214" name="T4"/>
                <a:gd fmla="*/ 167 h 213" name="T5"/>
                <a:gd fmla="*/ 212 w 214" name="T6"/>
                <a:gd fmla="*/ 166 h 213" name="T7"/>
                <a:gd fmla="*/ 76 w 214" name="T8"/>
                <a:gd fmla="*/ 41 h 213" name="T9"/>
                <a:gd fmla="*/ 0 w 214" name="T10"/>
                <a:gd fmla="*/ 0 h 213" name="T11"/>
                <a:gd fmla="*/ 111 w 214" name="T12"/>
                <a:gd fmla="*/ 81 h 213" name="T13"/>
                <a:gd fmla="*/ 168 w 214" name="T14"/>
                <a:gd fmla="*/ 150 h 213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213" w="214">
                  <a:moveTo>
                    <a:pt x="168" y="150"/>
                  </a:moveTo>
                  <a:cubicBezTo>
                    <a:pt x="182" y="169"/>
                    <a:pt x="195" y="190"/>
                    <a:pt x="202" y="213"/>
                  </a:cubicBezTo>
                  <a:cubicBezTo>
                    <a:pt x="205" y="198"/>
                    <a:pt x="209" y="182"/>
                    <a:pt x="214" y="167"/>
                  </a:cubicBezTo>
                  <a:cubicBezTo>
                    <a:pt x="213" y="167"/>
                    <a:pt x="212" y="166"/>
                    <a:pt x="212" y="166"/>
                  </a:cubicBezTo>
                  <a:cubicBezTo>
                    <a:pt x="173" y="119"/>
                    <a:pt x="127" y="76"/>
                    <a:pt x="76" y="41"/>
                  </a:cubicBezTo>
                  <a:cubicBezTo>
                    <a:pt x="55" y="27"/>
                    <a:pt x="24" y="11"/>
                    <a:pt x="0" y="0"/>
                  </a:cubicBezTo>
                  <a:cubicBezTo>
                    <a:pt x="38" y="21"/>
                    <a:pt x="81" y="52"/>
                    <a:pt x="111" y="81"/>
                  </a:cubicBezTo>
                  <a:cubicBezTo>
                    <a:pt x="132" y="102"/>
                    <a:pt x="151" y="125"/>
                    <a:pt x="168" y="1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65" name="Freeform 265">
              <a:extLst>
                <a:ext uri="{FF2B5EF4-FFF2-40B4-BE49-F238E27FC236}">
                  <a16:creationId xmlns:a16="http://schemas.microsoft.com/office/drawing/2014/main" id="{099B7521-E032-4142-8C05-83B6D6A7D338}"/>
                </a:ext>
              </a:extLst>
            </p:cNvPr>
            <p:cNvSpPr/>
            <p:nvPr/>
          </p:nvSpPr>
          <p:spPr bwMode="auto">
            <a:xfrm>
              <a:off x="7984519" y="1838776"/>
              <a:ext cx="475611" cy="278155"/>
            </a:xfrm>
            <a:custGeom>
              <a:gdLst>
                <a:gd fmla="*/ 450 w 454" name="T0"/>
                <a:gd fmla="*/ 1 h 267" name="T1"/>
                <a:gd fmla="*/ 365 w 454" name="T2"/>
                <a:gd fmla="*/ 46 h 267" name="T3"/>
                <a:gd fmla="*/ 267 w 454" name="T4"/>
                <a:gd fmla="*/ 140 h 267" name="T5"/>
                <a:gd fmla="*/ 157 w 454" name="T6"/>
                <a:gd fmla="*/ 220 h 267" name="T7"/>
                <a:gd fmla="*/ 89 w 454" name="T8"/>
                <a:gd fmla="*/ 255 h 267" name="T9"/>
                <a:gd fmla="*/ 6 w 454" name="T10"/>
                <a:gd fmla="*/ 258 h 267" name="T11"/>
                <a:gd fmla="*/ 4 w 454" name="T12"/>
                <a:gd fmla="*/ 262 h 267" name="T13"/>
                <a:gd fmla="*/ 122 w 454" name="T14"/>
                <a:gd fmla="*/ 246 h 267" name="T15"/>
                <a:gd fmla="*/ 233 w 454" name="T16"/>
                <a:gd fmla="*/ 173 h 267" name="T17"/>
                <a:gd fmla="*/ 331 w 454" name="T18"/>
                <a:gd fmla="*/ 86 h 267" name="T19"/>
                <a:gd fmla="*/ 384 w 454" name="T20"/>
                <a:gd fmla="*/ 37 h 267" name="T21"/>
                <a:gd fmla="*/ 450 w 454" name="T22"/>
                <a:gd fmla="*/ 5 h 267" name="T23"/>
                <a:gd fmla="*/ 450 w 454" name="T24"/>
                <a:gd fmla="*/ 1 h 267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267" w="452">
                  <a:moveTo>
                    <a:pt x="450" y="1"/>
                  </a:moveTo>
                  <a:cubicBezTo>
                    <a:pt x="420" y="5"/>
                    <a:pt x="387" y="27"/>
                    <a:pt x="365" y="46"/>
                  </a:cubicBezTo>
                  <a:cubicBezTo>
                    <a:pt x="331" y="75"/>
                    <a:pt x="301" y="110"/>
                    <a:pt x="267" y="140"/>
                  </a:cubicBezTo>
                  <a:cubicBezTo>
                    <a:pt x="233" y="171"/>
                    <a:pt x="195" y="195"/>
                    <a:pt x="157" y="220"/>
                  </a:cubicBezTo>
                  <a:cubicBezTo>
                    <a:pt x="136" y="234"/>
                    <a:pt x="114" y="247"/>
                    <a:pt x="89" y="255"/>
                  </a:cubicBezTo>
                  <a:cubicBezTo>
                    <a:pt x="62" y="264"/>
                    <a:pt x="33" y="261"/>
                    <a:pt x="6" y="258"/>
                  </a:cubicBezTo>
                  <a:cubicBezTo>
                    <a:pt x="3" y="258"/>
                    <a:pt x="0" y="262"/>
                    <a:pt x="4" y="262"/>
                  </a:cubicBezTo>
                  <a:cubicBezTo>
                    <a:pt x="46" y="267"/>
                    <a:pt x="83" y="265"/>
                    <a:pt x="122" y="246"/>
                  </a:cubicBezTo>
                  <a:cubicBezTo>
                    <a:pt x="161" y="227"/>
                    <a:pt x="199" y="199"/>
                    <a:pt x="233" y="173"/>
                  </a:cubicBezTo>
                  <a:cubicBezTo>
                    <a:pt x="268" y="147"/>
                    <a:pt x="300" y="116"/>
                    <a:pt x="331" y="86"/>
                  </a:cubicBezTo>
                  <a:cubicBezTo>
                    <a:pt x="348" y="69"/>
                    <a:pt x="364" y="51"/>
                    <a:pt x="384" y="37"/>
                  </a:cubicBezTo>
                  <a:cubicBezTo>
                    <a:pt x="400" y="24"/>
                    <a:pt x="429" y="8"/>
                    <a:pt x="450" y="5"/>
                  </a:cubicBezTo>
                  <a:cubicBezTo>
                    <a:pt x="453" y="5"/>
                    <a:pt x="454" y="0"/>
                    <a:pt x="45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66" name="Freeform 266">
              <a:extLst>
                <a:ext uri="{FF2B5EF4-FFF2-40B4-BE49-F238E27FC236}">
                  <a16:creationId xmlns:a16="http://schemas.microsoft.com/office/drawing/2014/main" id="{19E0A654-6355-43EA-B6C7-4D1BA079C579}"/>
                </a:ext>
              </a:extLst>
            </p:cNvPr>
            <p:cNvSpPr/>
            <p:nvPr/>
          </p:nvSpPr>
          <p:spPr bwMode="auto">
            <a:xfrm>
              <a:off x="7989670" y="1842210"/>
              <a:ext cx="468743" cy="285023"/>
            </a:xfrm>
            <a:custGeom>
              <a:gdLst>
                <a:gd fmla="*/ 446 w 449" name="T0"/>
                <a:gd fmla="*/ 0 h 274" name="T1"/>
                <a:gd fmla="*/ 259 w 449" name="T2"/>
                <a:gd fmla="*/ 109 h 274" name="T3"/>
                <a:gd fmla="*/ 155 w 449" name="T4"/>
                <a:gd fmla="*/ 202 h 274" name="T5"/>
                <a:gd fmla="*/ 7 w 449" name="T6"/>
                <a:gd fmla="*/ 257 h 274" name="T7"/>
                <a:gd fmla="*/ 2 w 449" name="T8"/>
                <a:gd fmla="*/ 260 h 274" name="T9"/>
                <a:gd fmla="*/ 194 w 449" name="T10"/>
                <a:gd fmla="*/ 174 h 274" name="T11"/>
                <a:gd fmla="*/ 300 w 449" name="T12"/>
                <a:gd fmla="*/ 76 h 274" name="T13"/>
                <a:gd fmla="*/ 443 w 449" name="T14"/>
                <a:gd fmla="*/ 2 h 274" name="T15"/>
                <a:gd fmla="*/ 446 w 449" name="T16"/>
                <a:gd fmla="*/ 0 h 274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74" w="449">
                  <a:moveTo>
                    <a:pt x="446" y="0"/>
                  </a:moveTo>
                  <a:cubicBezTo>
                    <a:pt x="373" y="1"/>
                    <a:pt x="308" y="62"/>
                    <a:pt x="259" y="109"/>
                  </a:cubicBezTo>
                  <a:cubicBezTo>
                    <a:pt x="225" y="141"/>
                    <a:pt x="192" y="173"/>
                    <a:pt x="155" y="202"/>
                  </a:cubicBezTo>
                  <a:cubicBezTo>
                    <a:pt x="113" y="233"/>
                    <a:pt x="62" y="268"/>
                    <a:pt x="7" y="257"/>
                  </a:cubicBezTo>
                  <a:cubicBezTo>
                    <a:pt x="5" y="257"/>
                    <a:pt x="0" y="259"/>
                    <a:pt x="2" y="260"/>
                  </a:cubicBezTo>
                  <a:cubicBezTo>
                    <a:pt x="74" y="274"/>
                    <a:pt x="143" y="217"/>
                    <a:pt x="194" y="174"/>
                  </a:cubicBezTo>
                  <a:cubicBezTo>
                    <a:pt x="231" y="143"/>
                    <a:pt x="264" y="108"/>
                    <a:pt x="300" y="76"/>
                  </a:cubicBezTo>
                  <a:cubicBezTo>
                    <a:pt x="338" y="42"/>
                    <a:pt x="390" y="3"/>
                    <a:pt x="443" y="2"/>
                  </a:cubicBezTo>
                  <a:cubicBezTo>
                    <a:pt x="445" y="2"/>
                    <a:pt x="449" y="0"/>
                    <a:pt x="44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67" name="Freeform 267">
              <a:extLst>
                <a:ext uri="{FF2B5EF4-FFF2-40B4-BE49-F238E27FC236}">
                  <a16:creationId xmlns:a16="http://schemas.microsoft.com/office/drawing/2014/main" id="{873612EF-D331-4589-8E98-F639A8AECD85}"/>
                </a:ext>
              </a:extLst>
            </p:cNvPr>
            <p:cNvSpPr/>
            <p:nvPr/>
          </p:nvSpPr>
          <p:spPr bwMode="auto">
            <a:xfrm>
              <a:off x="8121879" y="1869682"/>
              <a:ext cx="410365" cy="254117"/>
            </a:xfrm>
            <a:custGeom>
              <a:gdLst>
                <a:gd fmla="*/ 386 w 392" name="T0"/>
                <a:gd fmla="*/ 1 h 244" name="T1"/>
                <a:gd fmla="*/ 242 w 392" name="T2"/>
                <a:gd fmla="*/ 138 h 244" name="T3"/>
                <a:gd fmla="*/ 6 w 392" name="T4"/>
                <a:gd fmla="*/ 241 h 244" name="T5"/>
                <a:gd fmla="*/ 3 w 392" name="T6"/>
                <a:gd fmla="*/ 244 h 244" name="T7"/>
                <a:gd fmla="*/ 207 w 392" name="T8"/>
                <a:gd fmla="*/ 171 h 244" name="T9"/>
                <a:gd fmla="*/ 291 w 392" name="T10"/>
                <a:gd fmla="*/ 92 h 244" name="T11"/>
                <a:gd fmla="*/ 389 w 392" name="T12"/>
                <a:gd fmla="*/ 3 h 244" name="T13"/>
                <a:gd fmla="*/ 386 w 392" name="T14"/>
                <a:gd fmla="*/ 1 h 244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244" w="392">
                  <a:moveTo>
                    <a:pt x="386" y="1"/>
                  </a:moveTo>
                  <a:cubicBezTo>
                    <a:pt x="325" y="30"/>
                    <a:pt x="290" y="93"/>
                    <a:pt x="242" y="138"/>
                  </a:cubicBezTo>
                  <a:cubicBezTo>
                    <a:pt x="177" y="199"/>
                    <a:pt x="96" y="240"/>
                    <a:pt x="6" y="241"/>
                  </a:cubicBezTo>
                  <a:cubicBezTo>
                    <a:pt x="4" y="241"/>
                    <a:pt x="0" y="244"/>
                    <a:pt x="3" y="244"/>
                  </a:cubicBezTo>
                  <a:cubicBezTo>
                    <a:pt x="79" y="243"/>
                    <a:pt x="147" y="216"/>
                    <a:pt x="207" y="171"/>
                  </a:cubicBezTo>
                  <a:cubicBezTo>
                    <a:pt x="238" y="149"/>
                    <a:pt x="266" y="121"/>
                    <a:pt x="291" y="92"/>
                  </a:cubicBezTo>
                  <a:cubicBezTo>
                    <a:pt x="320" y="58"/>
                    <a:pt x="348" y="23"/>
                    <a:pt x="389" y="3"/>
                  </a:cubicBezTo>
                  <a:cubicBezTo>
                    <a:pt x="392" y="1"/>
                    <a:pt x="389" y="0"/>
                    <a:pt x="38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68" name="Freeform 268">
              <a:extLst>
                <a:ext uri="{FF2B5EF4-FFF2-40B4-BE49-F238E27FC236}">
                  <a16:creationId xmlns:a16="http://schemas.microsoft.com/office/drawing/2014/main" id="{97AABE16-2F94-444E-BF4C-46E0BFE96B7E}"/>
                </a:ext>
              </a:extLst>
            </p:cNvPr>
            <p:cNvSpPr/>
            <p:nvPr/>
          </p:nvSpPr>
          <p:spPr bwMode="auto">
            <a:xfrm>
              <a:off x="8829286" y="1881702"/>
              <a:ext cx="388044" cy="97870"/>
            </a:xfrm>
            <a:custGeom>
              <a:gdLst>
                <a:gd fmla="*/ 2 w 371" name="T0"/>
                <a:gd fmla="*/ 3 h 93" name="T1"/>
                <a:gd fmla="*/ 147 w 371" name="T2"/>
                <a:gd fmla="*/ 39 h 93" name="T3"/>
                <a:gd fmla="*/ 255 w 371" name="T4"/>
                <a:gd fmla="*/ 50 h 93" name="T5"/>
                <a:gd fmla="*/ 364 w 371" name="T6"/>
                <a:gd fmla="*/ 92 h 93" name="T7"/>
                <a:gd fmla="*/ 368 w 371" name="T8"/>
                <a:gd fmla="*/ 89 h 93" name="T9"/>
                <a:gd fmla="*/ 285 w 371" name="T10"/>
                <a:gd fmla="*/ 54 h 93" name="T11"/>
                <a:gd fmla="*/ 190 w 371" name="T12"/>
                <a:gd fmla="*/ 37 h 93" name="T13"/>
                <a:gd fmla="*/ 7 w 371" name="T14"/>
                <a:gd fmla="*/ 1 h 93" name="T15"/>
                <a:gd fmla="*/ 2 w 371" name="T16"/>
                <a:gd fmla="*/ 3 h 9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93" w="371">
                  <a:moveTo>
                    <a:pt x="2" y="3"/>
                  </a:moveTo>
                  <a:cubicBezTo>
                    <a:pt x="40" y="39"/>
                    <a:pt x="98" y="39"/>
                    <a:pt x="147" y="39"/>
                  </a:cubicBezTo>
                  <a:cubicBezTo>
                    <a:pt x="183" y="39"/>
                    <a:pt x="219" y="42"/>
                    <a:pt x="255" y="50"/>
                  </a:cubicBezTo>
                  <a:cubicBezTo>
                    <a:pt x="293" y="58"/>
                    <a:pt x="328" y="76"/>
                    <a:pt x="364" y="92"/>
                  </a:cubicBezTo>
                  <a:cubicBezTo>
                    <a:pt x="365" y="93"/>
                    <a:pt x="371" y="90"/>
                    <a:pt x="368" y="89"/>
                  </a:cubicBezTo>
                  <a:cubicBezTo>
                    <a:pt x="341" y="77"/>
                    <a:pt x="314" y="62"/>
                    <a:pt x="285" y="54"/>
                  </a:cubicBezTo>
                  <a:cubicBezTo>
                    <a:pt x="254" y="45"/>
                    <a:pt x="222" y="40"/>
                    <a:pt x="190" y="37"/>
                  </a:cubicBezTo>
                  <a:cubicBezTo>
                    <a:pt x="130" y="33"/>
                    <a:pt x="56" y="46"/>
                    <a:pt x="7" y="1"/>
                  </a:cubicBezTo>
                  <a:cubicBezTo>
                    <a:pt x="6" y="0"/>
                    <a:pt x="0" y="2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69" name="Freeform 269">
              <a:extLst>
                <a:ext uri="{FF2B5EF4-FFF2-40B4-BE49-F238E27FC236}">
                  <a16:creationId xmlns:a16="http://schemas.microsoft.com/office/drawing/2014/main" id="{B638C7AC-42FD-48DE-A956-CF1AB96BA802}"/>
                </a:ext>
              </a:extLst>
            </p:cNvPr>
            <p:cNvSpPr/>
            <p:nvPr/>
          </p:nvSpPr>
          <p:spPr bwMode="auto">
            <a:xfrm>
              <a:off x="8858476" y="1873116"/>
              <a:ext cx="405214" cy="135644"/>
            </a:xfrm>
            <a:custGeom>
              <a:gdLst>
                <a:gd fmla="*/ 1 w 388" name="T0"/>
                <a:gd fmla="*/ 3 h 130" name="T1"/>
                <a:gd fmla="*/ 186 w 388" name="T2"/>
                <a:gd fmla="*/ 34 h 130" name="T3"/>
                <a:gd fmla="*/ 288 w 388" name="T4"/>
                <a:gd fmla="*/ 68 h 130" name="T5"/>
                <a:gd fmla="*/ 382 w 388" name="T6"/>
                <a:gd fmla="*/ 130 h 130" name="T7"/>
                <a:gd fmla="*/ 387 w 388" name="T8"/>
                <a:gd fmla="*/ 128 h 130" name="T9"/>
                <a:gd fmla="*/ 293 w 388" name="T10"/>
                <a:gd fmla="*/ 66 h 130" name="T11"/>
                <a:gd fmla="*/ 203 w 388" name="T12"/>
                <a:gd fmla="*/ 34 h 130" name="T13"/>
                <a:gd fmla="*/ 6 w 388" name="T14"/>
                <a:gd fmla="*/ 1 h 130" name="T15"/>
                <a:gd fmla="*/ 1 w 388" name="T16"/>
                <a:gd fmla="*/ 3 h 13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30" w="388">
                  <a:moveTo>
                    <a:pt x="1" y="3"/>
                  </a:moveTo>
                  <a:cubicBezTo>
                    <a:pt x="54" y="41"/>
                    <a:pt x="125" y="25"/>
                    <a:pt x="186" y="34"/>
                  </a:cubicBezTo>
                  <a:cubicBezTo>
                    <a:pt x="222" y="39"/>
                    <a:pt x="256" y="50"/>
                    <a:pt x="288" y="68"/>
                  </a:cubicBezTo>
                  <a:cubicBezTo>
                    <a:pt x="320" y="86"/>
                    <a:pt x="349" y="111"/>
                    <a:pt x="382" y="130"/>
                  </a:cubicBezTo>
                  <a:cubicBezTo>
                    <a:pt x="383" y="130"/>
                    <a:pt x="388" y="128"/>
                    <a:pt x="387" y="128"/>
                  </a:cubicBezTo>
                  <a:cubicBezTo>
                    <a:pt x="354" y="110"/>
                    <a:pt x="325" y="85"/>
                    <a:pt x="293" y="66"/>
                  </a:cubicBezTo>
                  <a:cubicBezTo>
                    <a:pt x="265" y="49"/>
                    <a:pt x="234" y="40"/>
                    <a:pt x="203" y="34"/>
                  </a:cubicBezTo>
                  <a:cubicBezTo>
                    <a:pt x="139" y="21"/>
                    <a:pt x="63" y="41"/>
                    <a:pt x="6" y="1"/>
                  </a:cubicBezTo>
                  <a:cubicBezTo>
                    <a:pt x="5" y="0"/>
                    <a:pt x="0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70" name="Freeform 270">
              <a:extLst>
                <a:ext uri="{FF2B5EF4-FFF2-40B4-BE49-F238E27FC236}">
                  <a16:creationId xmlns:a16="http://schemas.microsoft.com/office/drawing/2014/main" id="{AC6F4C65-4734-4244-9058-8BE9228815C5}"/>
                </a:ext>
              </a:extLst>
            </p:cNvPr>
            <p:cNvSpPr/>
            <p:nvPr/>
          </p:nvSpPr>
          <p:spPr bwMode="auto">
            <a:xfrm>
              <a:off x="8903118" y="1862814"/>
              <a:ext cx="367439" cy="149380"/>
            </a:xfrm>
            <a:custGeom>
              <a:gdLst>
                <a:gd fmla="*/ 2 w 352" name="T0"/>
                <a:gd fmla="*/ 4 h 143" name="T1"/>
                <a:gd fmla="*/ 75 w 352" name="T2"/>
                <a:gd fmla="*/ 21 h 143" name="T3"/>
                <a:gd fmla="*/ 181 w 352" name="T4"/>
                <a:gd fmla="*/ 42 h 143" name="T5"/>
                <a:gd fmla="*/ 264 w 352" name="T6"/>
                <a:gd fmla="*/ 87 h 143" name="T7"/>
                <a:gd fmla="*/ 345 w 352" name="T8"/>
                <a:gd fmla="*/ 142 h 143" name="T9"/>
                <a:gd fmla="*/ 350 w 352" name="T10"/>
                <a:gd fmla="*/ 139 h 143" name="T11"/>
                <a:gd fmla="*/ 279 w 352" name="T12"/>
                <a:gd fmla="*/ 92 h 143" name="T13"/>
                <a:gd fmla="*/ 192 w 352" name="T14"/>
                <a:gd fmla="*/ 42 h 143" name="T15"/>
                <a:gd fmla="*/ 109 w 352" name="T16"/>
                <a:gd fmla="*/ 19 h 143" name="T17"/>
                <a:gd fmla="*/ 7 w 352" name="T18"/>
                <a:gd fmla="*/ 1 h 143" name="T19"/>
                <a:gd fmla="*/ 2 w 352" name="T20"/>
                <a:gd fmla="*/ 4 h 143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43" w="352">
                  <a:moveTo>
                    <a:pt x="2" y="4"/>
                  </a:moveTo>
                  <a:cubicBezTo>
                    <a:pt x="25" y="16"/>
                    <a:pt x="50" y="19"/>
                    <a:pt x="75" y="21"/>
                  </a:cubicBezTo>
                  <a:cubicBezTo>
                    <a:pt x="113" y="23"/>
                    <a:pt x="146" y="27"/>
                    <a:pt x="181" y="42"/>
                  </a:cubicBezTo>
                  <a:cubicBezTo>
                    <a:pt x="210" y="54"/>
                    <a:pt x="237" y="71"/>
                    <a:pt x="264" y="87"/>
                  </a:cubicBezTo>
                  <a:cubicBezTo>
                    <a:pt x="291" y="105"/>
                    <a:pt x="321" y="121"/>
                    <a:pt x="345" y="142"/>
                  </a:cubicBezTo>
                  <a:cubicBezTo>
                    <a:pt x="347" y="143"/>
                    <a:pt x="352" y="141"/>
                    <a:pt x="350" y="139"/>
                  </a:cubicBezTo>
                  <a:cubicBezTo>
                    <a:pt x="329" y="121"/>
                    <a:pt x="303" y="107"/>
                    <a:pt x="279" y="92"/>
                  </a:cubicBezTo>
                  <a:cubicBezTo>
                    <a:pt x="251" y="73"/>
                    <a:pt x="223" y="56"/>
                    <a:pt x="192" y="42"/>
                  </a:cubicBezTo>
                  <a:cubicBezTo>
                    <a:pt x="166" y="30"/>
                    <a:pt x="139" y="22"/>
                    <a:pt x="109" y="19"/>
                  </a:cubicBezTo>
                  <a:cubicBezTo>
                    <a:pt x="74" y="16"/>
                    <a:pt x="39" y="18"/>
                    <a:pt x="7" y="1"/>
                  </a:cubicBezTo>
                  <a:cubicBezTo>
                    <a:pt x="5" y="0"/>
                    <a:pt x="0" y="3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71" name="Freeform 271">
              <a:extLst>
                <a:ext uri="{FF2B5EF4-FFF2-40B4-BE49-F238E27FC236}">
                  <a16:creationId xmlns:a16="http://schemas.microsoft.com/office/drawing/2014/main" id="{2B40157C-6488-4E91-B6FA-B40BD6308EBB}"/>
                </a:ext>
              </a:extLst>
            </p:cNvPr>
            <p:cNvSpPr/>
            <p:nvPr/>
          </p:nvSpPr>
          <p:spPr bwMode="auto">
            <a:xfrm>
              <a:off x="8810400" y="1890286"/>
              <a:ext cx="516820" cy="199173"/>
            </a:xfrm>
            <a:custGeom>
              <a:gdLst>
                <a:gd fmla="*/ 0 w 494" name="T0"/>
                <a:gd fmla="*/ 3 h 192" name="T1"/>
                <a:gd fmla="*/ 197 w 494" name="T2"/>
                <a:gd fmla="*/ 115 h 192" name="T3"/>
                <a:gd fmla="*/ 360 w 494" name="T4"/>
                <a:gd fmla="*/ 121 h 192" name="T5"/>
                <a:gd fmla="*/ 488 w 494" name="T6"/>
                <a:gd fmla="*/ 192 h 192" name="T7"/>
                <a:gd fmla="*/ 493 w 494" name="T8"/>
                <a:gd fmla="*/ 190 h 192" name="T9"/>
                <a:gd fmla="*/ 379 w 494" name="T10"/>
                <a:gd fmla="*/ 123 h 192" name="T11"/>
                <a:gd fmla="*/ 244 w 494" name="T12"/>
                <a:gd fmla="*/ 112 h 192" name="T13"/>
                <a:gd fmla="*/ 94 w 494" name="T14"/>
                <a:gd fmla="*/ 92 h 192" name="T15"/>
                <a:gd fmla="*/ 6 w 494" name="T16"/>
                <a:gd fmla="*/ 1 h 192" name="T17"/>
                <a:gd fmla="*/ 0 w 494" name="T18"/>
                <a:gd fmla="*/ 3 h 192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92" w="492">
                  <a:moveTo>
                    <a:pt x="0" y="3"/>
                  </a:moveTo>
                  <a:cubicBezTo>
                    <a:pt x="30" y="83"/>
                    <a:pt x="117" y="115"/>
                    <a:pt x="197" y="115"/>
                  </a:cubicBezTo>
                  <a:cubicBezTo>
                    <a:pt x="252" y="116"/>
                    <a:pt x="306" y="107"/>
                    <a:pt x="360" y="121"/>
                  </a:cubicBezTo>
                  <a:cubicBezTo>
                    <a:pt x="410" y="134"/>
                    <a:pt x="442" y="171"/>
                    <a:pt x="488" y="192"/>
                  </a:cubicBezTo>
                  <a:cubicBezTo>
                    <a:pt x="489" y="192"/>
                    <a:pt x="494" y="190"/>
                    <a:pt x="493" y="190"/>
                  </a:cubicBezTo>
                  <a:cubicBezTo>
                    <a:pt x="452" y="172"/>
                    <a:pt x="421" y="139"/>
                    <a:pt x="379" y="123"/>
                  </a:cubicBezTo>
                  <a:cubicBezTo>
                    <a:pt x="335" y="108"/>
                    <a:pt x="290" y="110"/>
                    <a:pt x="244" y="112"/>
                  </a:cubicBezTo>
                  <a:cubicBezTo>
                    <a:pt x="192" y="114"/>
                    <a:pt x="142" y="114"/>
                    <a:pt x="94" y="92"/>
                  </a:cubicBezTo>
                  <a:cubicBezTo>
                    <a:pt x="54" y="74"/>
                    <a:pt x="21" y="42"/>
                    <a:pt x="6" y="1"/>
                  </a:cubicBezTo>
                  <a:cubicBezTo>
                    <a:pt x="5" y="0"/>
                    <a:pt x="0" y="2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72" name="Freeform 272">
              <a:extLst>
                <a:ext uri="{FF2B5EF4-FFF2-40B4-BE49-F238E27FC236}">
                  <a16:creationId xmlns:a16="http://schemas.microsoft.com/office/drawing/2014/main" id="{3DB11B6A-5D71-40C9-A7E9-39429EDB7FA2}"/>
                </a:ext>
              </a:extLst>
            </p:cNvPr>
            <p:cNvSpPr/>
            <p:nvPr/>
          </p:nvSpPr>
          <p:spPr bwMode="auto">
            <a:xfrm>
              <a:off x="8817268" y="1890286"/>
              <a:ext cx="513386" cy="187154"/>
            </a:xfrm>
            <a:custGeom>
              <a:gdLst>
                <a:gd fmla="*/ 0 w 491" name="T0"/>
                <a:gd fmla="*/ 2 h 181" name="T1"/>
                <a:gd fmla="*/ 67 w 491" name="T2"/>
                <a:gd fmla="*/ 66 h 181" name="T3"/>
                <a:gd fmla="*/ 204 w 491" name="T4"/>
                <a:gd fmla="*/ 88 h 181" name="T5"/>
                <a:gd fmla="*/ 368 w 491" name="T6"/>
                <a:gd fmla="*/ 110 h 181" name="T7"/>
                <a:gd fmla="*/ 487 w 491" name="T8"/>
                <a:gd fmla="*/ 181 h 181" name="T9"/>
                <a:gd fmla="*/ 489 w 491" name="T10"/>
                <a:gd fmla="*/ 179 h 181" name="T11"/>
                <a:gd fmla="*/ 382 w 491" name="T12"/>
                <a:gd fmla="*/ 113 h 181" name="T13"/>
                <a:gd fmla="*/ 257 w 491" name="T14"/>
                <a:gd fmla="*/ 88 h 181" name="T15"/>
                <a:gd fmla="*/ 105 w 491" name="T16"/>
                <a:gd fmla="*/ 76 h 181" name="T17"/>
                <a:gd fmla="*/ 43 w 491" name="T18"/>
                <a:gd fmla="*/ 50 h 181" name="T19"/>
                <a:gd fmla="*/ 3 w 491" name="T20"/>
                <a:gd fmla="*/ 2 h 181" name="T21"/>
                <a:gd fmla="*/ 0 w 491" name="T22"/>
                <a:gd fmla="*/ 2 h 181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181" w="491">
                  <a:moveTo>
                    <a:pt x="0" y="2"/>
                  </a:moveTo>
                  <a:cubicBezTo>
                    <a:pt x="1" y="32"/>
                    <a:pt x="43" y="55"/>
                    <a:pt x="67" y="66"/>
                  </a:cubicBezTo>
                  <a:cubicBezTo>
                    <a:pt x="108" y="85"/>
                    <a:pt x="159" y="87"/>
                    <a:pt x="204" y="88"/>
                  </a:cubicBezTo>
                  <a:cubicBezTo>
                    <a:pt x="259" y="91"/>
                    <a:pt x="316" y="89"/>
                    <a:pt x="368" y="110"/>
                  </a:cubicBezTo>
                  <a:cubicBezTo>
                    <a:pt x="411" y="126"/>
                    <a:pt x="449" y="155"/>
                    <a:pt x="487" y="181"/>
                  </a:cubicBezTo>
                  <a:cubicBezTo>
                    <a:pt x="488" y="181"/>
                    <a:pt x="491" y="180"/>
                    <a:pt x="489" y="179"/>
                  </a:cubicBezTo>
                  <a:cubicBezTo>
                    <a:pt x="454" y="156"/>
                    <a:pt x="420" y="131"/>
                    <a:pt x="382" y="113"/>
                  </a:cubicBezTo>
                  <a:cubicBezTo>
                    <a:pt x="342" y="94"/>
                    <a:pt x="300" y="90"/>
                    <a:pt x="257" y="88"/>
                  </a:cubicBezTo>
                  <a:cubicBezTo>
                    <a:pt x="206" y="86"/>
                    <a:pt x="155" y="87"/>
                    <a:pt x="105" y="76"/>
                  </a:cubicBezTo>
                  <a:cubicBezTo>
                    <a:pt x="82" y="71"/>
                    <a:pt x="63" y="62"/>
                    <a:pt x="43" y="50"/>
                  </a:cubicBezTo>
                  <a:cubicBezTo>
                    <a:pt x="27" y="39"/>
                    <a:pt x="3" y="23"/>
                    <a:pt x="3" y="2"/>
                  </a:cubicBezTo>
                  <a:cubicBezTo>
                    <a:pt x="3" y="0"/>
                    <a:pt x="0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73" name="Freeform 273">
              <a:extLst>
                <a:ext uri="{FF2B5EF4-FFF2-40B4-BE49-F238E27FC236}">
                  <a16:creationId xmlns:a16="http://schemas.microsoft.com/office/drawing/2014/main" id="{E8A4970C-CA6A-4BBF-A1BA-19CC923082F3}"/>
                </a:ext>
              </a:extLst>
            </p:cNvPr>
            <p:cNvSpPr/>
            <p:nvPr/>
          </p:nvSpPr>
          <p:spPr bwMode="auto">
            <a:xfrm>
              <a:off x="9037044" y="1826758"/>
              <a:ext cx="477328" cy="149380"/>
            </a:xfrm>
            <a:custGeom>
              <a:gdLst>
                <a:gd fmla="*/ 1 w 457" name="T0"/>
                <a:gd fmla="*/ 2 h 143" name="T1"/>
                <a:gd fmla="*/ 56 w 457" name="T2"/>
                <a:gd fmla="*/ 30 h 143" name="T3"/>
                <a:gd fmla="*/ 112 w 457" name="T4"/>
                <a:gd fmla="*/ 55 h 143" name="T5"/>
                <a:gd fmla="*/ 173 w 457" name="T6"/>
                <a:gd fmla="*/ 74 h 143" name="T7"/>
                <a:gd fmla="*/ 454 w 457" name="T8"/>
                <a:gd fmla="*/ 143 h 143" name="T9"/>
                <a:gd fmla="*/ 456 w 457" name="T10"/>
                <a:gd fmla="*/ 141 h 143" name="T11"/>
                <a:gd fmla="*/ 211 w 457" name="T12"/>
                <a:gd fmla="*/ 82 h 143" name="T13"/>
                <a:gd fmla="*/ 140 w 457" name="T14"/>
                <a:gd fmla="*/ 63 h 143" name="T15"/>
                <a:gd fmla="*/ 79 w 457" name="T16"/>
                <a:gd fmla="*/ 38 h 143" name="T17"/>
                <a:gd fmla="*/ 40 w 457" name="T18"/>
                <a:gd fmla="*/ 23 h 143" name="T19"/>
                <a:gd fmla="*/ 3 w 457" name="T20"/>
                <a:gd fmla="*/ 1 h 143" name="T21"/>
                <a:gd fmla="*/ 1 w 457" name="T22"/>
                <a:gd fmla="*/ 2 h 143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143" w="457">
                  <a:moveTo>
                    <a:pt x="1" y="2"/>
                  </a:moveTo>
                  <a:cubicBezTo>
                    <a:pt x="5" y="19"/>
                    <a:pt x="42" y="25"/>
                    <a:pt x="56" y="30"/>
                  </a:cubicBezTo>
                  <a:cubicBezTo>
                    <a:pt x="75" y="37"/>
                    <a:pt x="94" y="47"/>
                    <a:pt x="112" y="55"/>
                  </a:cubicBezTo>
                  <a:cubicBezTo>
                    <a:pt x="132" y="64"/>
                    <a:pt x="153" y="69"/>
                    <a:pt x="173" y="74"/>
                  </a:cubicBezTo>
                  <a:cubicBezTo>
                    <a:pt x="267" y="98"/>
                    <a:pt x="361" y="117"/>
                    <a:pt x="454" y="143"/>
                  </a:cubicBezTo>
                  <a:cubicBezTo>
                    <a:pt x="455" y="143"/>
                    <a:pt x="457" y="142"/>
                    <a:pt x="456" y="141"/>
                  </a:cubicBezTo>
                  <a:cubicBezTo>
                    <a:pt x="375" y="119"/>
                    <a:pt x="293" y="102"/>
                    <a:pt x="211" y="82"/>
                  </a:cubicBezTo>
                  <a:cubicBezTo>
                    <a:pt x="187" y="76"/>
                    <a:pt x="163" y="70"/>
                    <a:pt x="140" y="63"/>
                  </a:cubicBezTo>
                  <a:cubicBezTo>
                    <a:pt x="118" y="57"/>
                    <a:pt x="99" y="47"/>
                    <a:pt x="79" y="38"/>
                  </a:cubicBezTo>
                  <a:cubicBezTo>
                    <a:pt x="66" y="32"/>
                    <a:pt x="53" y="27"/>
                    <a:pt x="40" y="23"/>
                  </a:cubicBezTo>
                  <a:cubicBezTo>
                    <a:pt x="30" y="19"/>
                    <a:pt x="7" y="13"/>
                    <a:pt x="3" y="1"/>
                  </a:cubicBezTo>
                  <a:cubicBezTo>
                    <a:pt x="3" y="0"/>
                    <a:pt x="0" y="1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74" name="Freeform 274">
              <a:extLst>
                <a:ext uri="{FF2B5EF4-FFF2-40B4-BE49-F238E27FC236}">
                  <a16:creationId xmlns:a16="http://schemas.microsoft.com/office/drawing/2014/main" id="{72CBF9A6-6517-4B7B-9B96-269F34C6ABF9}"/>
                </a:ext>
              </a:extLst>
            </p:cNvPr>
            <p:cNvSpPr/>
            <p:nvPr/>
          </p:nvSpPr>
          <p:spPr bwMode="auto">
            <a:xfrm>
              <a:off x="9057648" y="1826758"/>
              <a:ext cx="393195" cy="125342"/>
            </a:xfrm>
            <a:custGeom>
              <a:gdLst>
                <a:gd fmla="*/ 2 w 375" name="T0"/>
                <a:gd fmla="*/ 2 h 120" name="T1"/>
                <a:gd fmla="*/ 88 w 375" name="T2"/>
                <a:gd fmla="*/ 39 h 120" name="T3"/>
                <a:gd fmla="*/ 183 w 375" name="T4"/>
                <a:gd fmla="*/ 69 h 120" name="T5"/>
                <a:gd fmla="*/ 372 w 375" name="T6"/>
                <a:gd fmla="*/ 120 h 120" name="T7"/>
                <a:gd fmla="*/ 374 w 375" name="T8"/>
                <a:gd fmla="*/ 118 h 120" name="T9"/>
                <a:gd fmla="*/ 185 w 375" name="T10"/>
                <a:gd fmla="*/ 67 h 120" name="T11"/>
                <a:gd fmla="*/ 96 w 375" name="T12"/>
                <a:gd fmla="*/ 40 h 120" name="T13"/>
                <a:gd fmla="*/ 4 w 375" name="T14"/>
                <a:gd fmla="*/ 1 h 120" name="T15"/>
                <a:gd fmla="*/ 2 w 375" name="T16"/>
                <a:gd fmla="*/ 2 h 12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20" w="375">
                  <a:moveTo>
                    <a:pt x="2" y="2"/>
                  </a:moveTo>
                  <a:cubicBezTo>
                    <a:pt x="33" y="11"/>
                    <a:pt x="59" y="28"/>
                    <a:pt x="88" y="39"/>
                  </a:cubicBezTo>
                  <a:cubicBezTo>
                    <a:pt x="119" y="50"/>
                    <a:pt x="151" y="59"/>
                    <a:pt x="183" y="69"/>
                  </a:cubicBezTo>
                  <a:cubicBezTo>
                    <a:pt x="246" y="87"/>
                    <a:pt x="309" y="102"/>
                    <a:pt x="372" y="120"/>
                  </a:cubicBezTo>
                  <a:cubicBezTo>
                    <a:pt x="373" y="120"/>
                    <a:pt x="375" y="119"/>
                    <a:pt x="374" y="118"/>
                  </a:cubicBezTo>
                  <a:cubicBezTo>
                    <a:pt x="311" y="100"/>
                    <a:pt x="247" y="85"/>
                    <a:pt x="185" y="67"/>
                  </a:cubicBezTo>
                  <a:cubicBezTo>
                    <a:pt x="155" y="58"/>
                    <a:pt x="125" y="50"/>
                    <a:pt x="96" y="40"/>
                  </a:cubicBezTo>
                  <a:cubicBezTo>
                    <a:pt x="64" y="28"/>
                    <a:pt x="36" y="10"/>
                    <a:pt x="4" y="1"/>
                  </a:cubicBezTo>
                  <a:cubicBezTo>
                    <a:pt x="3" y="0"/>
                    <a:pt x="0" y="2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75" name="Freeform 275">
              <a:extLst>
                <a:ext uri="{FF2B5EF4-FFF2-40B4-BE49-F238E27FC236}">
                  <a16:creationId xmlns:a16="http://schemas.microsoft.com/office/drawing/2014/main" id="{213C2FC5-A68D-4FE9-9A37-BC4D755448B1}"/>
                </a:ext>
              </a:extLst>
            </p:cNvPr>
            <p:cNvSpPr/>
            <p:nvPr/>
          </p:nvSpPr>
          <p:spPr bwMode="auto">
            <a:xfrm>
              <a:off x="8860192" y="599098"/>
              <a:ext cx="231796" cy="235230"/>
            </a:xfrm>
            <a:custGeom>
              <a:gdLst>
                <a:gd fmla="*/ 8 w 221" name="T0"/>
                <a:gd fmla="*/ 222 h 226" name="T1"/>
                <a:gd fmla="*/ 201 w 221" name="T2"/>
                <a:gd fmla="*/ 5 h 226" name="T3"/>
                <a:gd fmla="*/ 195 w 221" name="T4"/>
                <a:gd fmla="*/ 3 h 226" name="T5"/>
                <a:gd fmla="*/ 183 w 221" name="T6"/>
                <a:gd fmla="*/ 210 h 226" name="T7"/>
                <a:gd fmla="*/ 190 w 221" name="T8"/>
                <a:gd fmla="*/ 210 h 226" name="T9"/>
                <a:gd fmla="*/ 202 w 221" name="T10"/>
                <a:gd fmla="*/ 4 h 226" name="T11"/>
                <a:gd fmla="*/ 196 w 221" name="T12"/>
                <a:gd fmla="*/ 2 h 226" name="T13"/>
                <a:gd fmla="*/ 1 w 221" name="T14"/>
                <a:gd fmla="*/ 223 h 226" name="T15"/>
                <a:gd fmla="*/ 8 w 221" name="T16"/>
                <a:gd fmla="*/ 222 h 226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26" w="221">
                  <a:moveTo>
                    <a:pt x="8" y="222"/>
                  </a:moveTo>
                  <a:cubicBezTo>
                    <a:pt x="34" y="127"/>
                    <a:pt x="128" y="63"/>
                    <a:pt x="201" y="5"/>
                  </a:cubicBezTo>
                  <a:cubicBezTo>
                    <a:pt x="199" y="4"/>
                    <a:pt x="197" y="4"/>
                    <a:pt x="195" y="3"/>
                  </a:cubicBezTo>
                  <a:cubicBezTo>
                    <a:pt x="168" y="71"/>
                    <a:pt x="213" y="143"/>
                    <a:pt x="183" y="210"/>
                  </a:cubicBezTo>
                  <a:cubicBezTo>
                    <a:pt x="181" y="213"/>
                    <a:pt x="189" y="213"/>
                    <a:pt x="190" y="210"/>
                  </a:cubicBezTo>
                  <a:cubicBezTo>
                    <a:pt x="221" y="143"/>
                    <a:pt x="175" y="71"/>
                    <a:pt x="202" y="4"/>
                  </a:cubicBezTo>
                  <a:cubicBezTo>
                    <a:pt x="204" y="0"/>
                    <a:pt x="198" y="1"/>
                    <a:pt x="196" y="2"/>
                  </a:cubicBezTo>
                  <a:cubicBezTo>
                    <a:pt x="122" y="61"/>
                    <a:pt x="27" y="126"/>
                    <a:pt x="1" y="223"/>
                  </a:cubicBezTo>
                  <a:cubicBezTo>
                    <a:pt x="0" y="226"/>
                    <a:pt x="7" y="225"/>
                    <a:pt x="8" y="2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76" name="Freeform 276">
              <a:extLst>
                <a:ext uri="{FF2B5EF4-FFF2-40B4-BE49-F238E27FC236}">
                  <a16:creationId xmlns:a16="http://schemas.microsoft.com/office/drawing/2014/main" id="{F6A75A24-F656-4202-A168-A4C5A076932C}"/>
                </a:ext>
              </a:extLst>
            </p:cNvPr>
            <p:cNvSpPr/>
            <p:nvPr/>
          </p:nvSpPr>
          <p:spPr bwMode="auto">
            <a:xfrm>
              <a:off x="8870494" y="607684"/>
              <a:ext cx="197456" cy="262702"/>
            </a:xfrm>
            <a:custGeom>
              <a:gdLst>
                <a:gd fmla="*/ 8 w 188" name="T0"/>
                <a:gd fmla="*/ 222 h 253" name="T1"/>
                <a:gd fmla="*/ 97 w 188" name="T2"/>
                <a:gd fmla="*/ 92 h 253" name="T3"/>
                <a:gd fmla="*/ 187 w 188" name="T4"/>
                <a:gd fmla="*/ 3 h 253" name="T5"/>
                <a:gd fmla="*/ 180 w 188" name="T6"/>
                <a:gd fmla="*/ 3 h 253" name="T7"/>
                <a:gd fmla="*/ 110 w 188" name="T8"/>
                <a:gd fmla="*/ 103 h 253" name="T9"/>
                <a:gd fmla="*/ 57 w 188" name="T10"/>
                <a:gd fmla="*/ 168 h 253" name="T11"/>
                <a:gd fmla="*/ 25 w 188" name="T12"/>
                <a:gd fmla="*/ 251 h 253" name="T13"/>
                <a:gd fmla="*/ 33 w 188" name="T14"/>
                <a:gd fmla="*/ 249 h 253" name="T15"/>
                <a:gd fmla="*/ 66 w 188" name="T16"/>
                <a:gd fmla="*/ 164 h 253" name="T17"/>
                <a:gd fmla="*/ 117 w 188" name="T18"/>
                <a:gd fmla="*/ 103 h 253" name="T19"/>
                <a:gd fmla="*/ 187 w 188" name="T20"/>
                <a:gd fmla="*/ 3 h 253" name="T21"/>
                <a:gd fmla="*/ 180 w 188" name="T22"/>
                <a:gd fmla="*/ 3 h 253" name="T23"/>
                <a:gd fmla="*/ 87 w 188" name="T24"/>
                <a:gd fmla="*/ 95 h 253" name="T25"/>
                <a:gd fmla="*/ 0 w 188" name="T26"/>
                <a:gd fmla="*/ 223 h 253" name="T27"/>
                <a:gd fmla="*/ 8 w 188" name="T28"/>
                <a:gd fmla="*/ 222 h 253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253" w="188">
                  <a:moveTo>
                    <a:pt x="8" y="222"/>
                  </a:moveTo>
                  <a:cubicBezTo>
                    <a:pt x="28" y="171"/>
                    <a:pt x="56" y="128"/>
                    <a:pt x="97" y="92"/>
                  </a:cubicBezTo>
                  <a:cubicBezTo>
                    <a:pt x="129" y="64"/>
                    <a:pt x="161" y="38"/>
                    <a:pt x="187" y="3"/>
                  </a:cubicBezTo>
                  <a:cubicBezTo>
                    <a:pt x="184" y="3"/>
                    <a:pt x="182" y="3"/>
                    <a:pt x="180" y="3"/>
                  </a:cubicBezTo>
                  <a:cubicBezTo>
                    <a:pt x="158" y="37"/>
                    <a:pt x="135" y="70"/>
                    <a:pt x="110" y="103"/>
                  </a:cubicBezTo>
                  <a:cubicBezTo>
                    <a:pt x="93" y="125"/>
                    <a:pt x="73" y="145"/>
                    <a:pt x="57" y="168"/>
                  </a:cubicBezTo>
                  <a:cubicBezTo>
                    <a:pt x="40" y="193"/>
                    <a:pt x="31" y="222"/>
                    <a:pt x="25" y="251"/>
                  </a:cubicBezTo>
                  <a:cubicBezTo>
                    <a:pt x="25" y="253"/>
                    <a:pt x="33" y="252"/>
                    <a:pt x="33" y="249"/>
                  </a:cubicBezTo>
                  <a:cubicBezTo>
                    <a:pt x="39" y="219"/>
                    <a:pt x="49" y="190"/>
                    <a:pt x="66" y="164"/>
                  </a:cubicBezTo>
                  <a:cubicBezTo>
                    <a:pt x="81" y="142"/>
                    <a:pt x="101" y="124"/>
                    <a:pt x="117" y="103"/>
                  </a:cubicBezTo>
                  <a:cubicBezTo>
                    <a:pt x="142" y="70"/>
                    <a:pt x="164" y="37"/>
                    <a:pt x="187" y="3"/>
                  </a:cubicBezTo>
                  <a:cubicBezTo>
                    <a:pt x="188" y="0"/>
                    <a:pt x="181" y="2"/>
                    <a:pt x="180" y="3"/>
                  </a:cubicBezTo>
                  <a:cubicBezTo>
                    <a:pt x="154" y="39"/>
                    <a:pt x="120" y="66"/>
                    <a:pt x="87" y="95"/>
                  </a:cubicBezTo>
                  <a:cubicBezTo>
                    <a:pt x="47" y="131"/>
                    <a:pt x="20" y="173"/>
                    <a:pt x="0" y="223"/>
                  </a:cubicBezTo>
                  <a:cubicBezTo>
                    <a:pt x="0" y="225"/>
                    <a:pt x="7" y="224"/>
                    <a:pt x="8" y="2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77" name="Freeform 277">
              <a:extLst>
                <a:ext uri="{FF2B5EF4-FFF2-40B4-BE49-F238E27FC236}">
                  <a16:creationId xmlns:a16="http://schemas.microsoft.com/office/drawing/2014/main" id="{6C22C338-3B92-4FFF-B8CE-E4E47FC696CC}"/>
                </a:ext>
              </a:extLst>
            </p:cNvPr>
            <p:cNvSpPr/>
            <p:nvPr/>
          </p:nvSpPr>
          <p:spPr bwMode="auto">
            <a:xfrm>
              <a:off x="8923722" y="605966"/>
              <a:ext cx="142512" cy="302193"/>
            </a:xfrm>
            <a:custGeom>
              <a:gdLst>
                <a:gd fmla="*/ 127 w 136" name="T0"/>
                <a:gd fmla="*/ 3 h 290" name="T1"/>
                <a:gd fmla="*/ 89 w 136" name="T2"/>
                <a:gd fmla="*/ 82 h 290" name="T3"/>
                <a:gd fmla="*/ 48 w 136" name="T4"/>
                <a:gd fmla="*/ 147 h 290" name="T5"/>
                <a:gd fmla="*/ 1 w 136" name="T6"/>
                <a:gd fmla="*/ 286 h 290" name="T7"/>
                <a:gd fmla="*/ 8 w 136" name="T8"/>
                <a:gd fmla="*/ 285 h 290" name="T9"/>
                <a:gd fmla="*/ 57 w 136" name="T10"/>
                <a:gd fmla="*/ 145 h 290" name="T11"/>
                <a:gd fmla="*/ 97 w 136" name="T12"/>
                <a:gd fmla="*/ 83 h 290" name="T13"/>
                <a:gd fmla="*/ 134 w 136" name="T14"/>
                <a:gd fmla="*/ 4 h 290" name="T15"/>
                <a:gd fmla="*/ 127 w 136" name="T16"/>
                <a:gd fmla="*/ 3 h 29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90" w="136">
                  <a:moveTo>
                    <a:pt x="127" y="3"/>
                  </a:moveTo>
                  <a:cubicBezTo>
                    <a:pt x="114" y="29"/>
                    <a:pt x="103" y="56"/>
                    <a:pt x="89" y="82"/>
                  </a:cubicBezTo>
                  <a:cubicBezTo>
                    <a:pt x="78" y="105"/>
                    <a:pt x="61" y="125"/>
                    <a:pt x="48" y="147"/>
                  </a:cubicBezTo>
                  <a:cubicBezTo>
                    <a:pt x="23" y="188"/>
                    <a:pt x="0" y="237"/>
                    <a:pt x="1" y="286"/>
                  </a:cubicBezTo>
                  <a:cubicBezTo>
                    <a:pt x="1" y="290"/>
                    <a:pt x="9" y="288"/>
                    <a:pt x="8" y="285"/>
                  </a:cubicBezTo>
                  <a:cubicBezTo>
                    <a:pt x="7" y="236"/>
                    <a:pt x="32" y="186"/>
                    <a:pt x="57" y="145"/>
                  </a:cubicBezTo>
                  <a:cubicBezTo>
                    <a:pt x="70" y="124"/>
                    <a:pt x="85" y="105"/>
                    <a:pt x="97" y="83"/>
                  </a:cubicBezTo>
                  <a:cubicBezTo>
                    <a:pt x="110" y="57"/>
                    <a:pt x="121" y="30"/>
                    <a:pt x="134" y="4"/>
                  </a:cubicBezTo>
                  <a:cubicBezTo>
                    <a:pt x="136" y="0"/>
                    <a:pt x="128" y="0"/>
                    <a:pt x="127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78" name="Freeform 278">
              <a:extLst>
                <a:ext uri="{FF2B5EF4-FFF2-40B4-BE49-F238E27FC236}">
                  <a16:creationId xmlns:a16="http://schemas.microsoft.com/office/drawing/2014/main" id="{B772546D-FE6B-473C-8632-6D7BED5914F7}"/>
                </a:ext>
              </a:extLst>
            </p:cNvPr>
            <p:cNvSpPr/>
            <p:nvPr/>
          </p:nvSpPr>
          <p:spPr bwMode="auto">
            <a:xfrm>
              <a:off x="8940892" y="609400"/>
              <a:ext cx="121908" cy="305627"/>
            </a:xfrm>
            <a:custGeom>
              <a:gdLst>
                <a:gd fmla="*/ 109 w 118" name="T0"/>
                <a:gd fmla="*/ 3 h 293" name="T1"/>
                <a:gd fmla="*/ 64 w 118" name="T2"/>
                <a:gd fmla="*/ 148 h 293" name="T3"/>
                <a:gd fmla="*/ 2 w 118" name="T4"/>
                <a:gd fmla="*/ 290 h 293" name="T5"/>
                <a:gd fmla="*/ 9 w 118" name="T6"/>
                <a:gd fmla="*/ 290 h 293" name="T7"/>
                <a:gd fmla="*/ 67 w 118" name="T8"/>
                <a:gd fmla="*/ 160 h 293" name="T9"/>
                <a:gd fmla="*/ 117 w 118" name="T10"/>
                <a:gd fmla="*/ 2 h 293" name="T11"/>
                <a:gd fmla="*/ 109 w 118" name="T12"/>
                <a:gd fmla="*/ 3 h 29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93" w="118">
                  <a:moveTo>
                    <a:pt x="109" y="3"/>
                  </a:moveTo>
                  <a:cubicBezTo>
                    <a:pt x="92" y="51"/>
                    <a:pt x="79" y="99"/>
                    <a:pt x="64" y="148"/>
                  </a:cubicBezTo>
                  <a:cubicBezTo>
                    <a:pt x="48" y="197"/>
                    <a:pt x="27" y="244"/>
                    <a:pt x="2" y="290"/>
                  </a:cubicBezTo>
                  <a:cubicBezTo>
                    <a:pt x="0" y="293"/>
                    <a:pt x="8" y="292"/>
                    <a:pt x="9" y="290"/>
                  </a:cubicBezTo>
                  <a:cubicBezTo>
                    <a:pt x="32" y="248"/>
                    <a:pt x="52" y="205"/>
                    <a:pt x="67" y="160"/>
                  </a:cubicBezTo>
                  <a:cubicBezTo>
                    <a:pt x="85" y="108"/>
                    <a:pt x="98" y="54"/>
                    <a:pt x="117" y="2"/>
                  </a:cubicBezTo>
                  <a:cubicBezTo>
                    <a:pt x="118" y="0"/>
                    <a:pt x="110" y="1"/>
                    <a:pt x="10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79" name="Freeform 279">
              <a:extLst>
                <a:ext uri="{FF2B5EF4-FFF2-40B4-BE49-F238E27FC236}">
                  <a16:creationId xmlns:a16="http://schemas.microsoft.com/office/drawing/2014/main" id="{BFFD1BF1-32B2-46D4-A0AE-027680366618}"/>
                </a:ext>
              </a:extLst>
            </p:cNvPr>
            <p:cNvSpPr/>
            <p:nvPr/>
          </p:nvSpPr>
          <p:spPr bwMode="auto">
            <a:xfrm>
              <a:off x="9009572" y="607684"/>
              <a:ext cx="58378" cy="236947"/>
            </a:xfrm>
            <a:custGeom>
              <a:gdLst>
                <a:gd fmla="*/ 46 w 55" name="T0"/>
                <a:gd fmla="*/ 3 h 228" name="T1"/>
                <a:gd fmla="*/ 2 w 55" name="T2"/>
                <a:gd fmla="*/ 225 h 228" name="T3"/>
                <a:gd fmla="*/ 9 w 55" name="T4"/>
                <a:gd fmla="*/ 225 h 228" name="T5"/>
                <a:gd fmla="*/ 54 w 55" name="T6"/>
                <a:gd fmla="*/ 3 h 228" name="T7"/>
                <a:gd fmla="*/ 46 w 55" name="T8"/>
                <a:gd fmla="*/ 3 h 22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28" w="55">
                  <a:moveTo>
                    <a:pt x="46" y="3"/>
                  </a:moveTo>
                  <a:cubicBezTo>
                    <a:pt x="20" y="74"/>
                    <a:pt x="38" y="157"/>
                    <a:pt x="2" y="225"/>
                  </a:cubicBezTo>
                  <a:cubicBezTo>
                    <a:pt x="0" y="228"/>
                    <a:pt x="8" y="228"/>
                    <a:pt x="9" y="225"/>
                  </a:cubicBezTo>
                  <a:cubicBezTo>
                    <a:pt x="45" y="157"/>
                    <a:pt x="28" y="74"/>
                    <a:pt x="54" y="3"/>
                  </a:cubicBezTo>
                  <a:cubicBezTo>
                    <a:pt x="55" y="0"/>
                    <a:pt x="47" y="1"/>
                    <a:pt x="46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80" name="Freeform 280">
              <a:extLst>
                <a:ext uri="{FF2B5EF4-FFF2-40B4-BE49-F238E27FC236}">
                  <a16:creationId xmlns:a16="http://schemas.microsoft.com/office/drawing/2014/main" id="{DE7ACD97-9F91-4BF2-8F5F-FA97FC90C541}"/>
                </a:ext>
              </a:extLst>
            </p:cNvPr>
            <p:cNvSpPr/>
            <p:nvPr/>
          </p:nvSpPr>
          <p:spPr bwMode="auto">
            <a:xfrm>
              <a:off x="7630815" y="1095313"/>
              <a:ext cx="693671" cy="697104"/>
            </a:xfrm>
            <a:custGeom>
              <a:gdLst>
                <a:gd fmla="*/ 293 w 663" name="T0"/>
                <a:gd fmla="*/ 94 h 670" name="T1"/>
                <a:gd fmla="*/ 4 w 663" name="T2"/>
                <a:gd fmla="*/ 39 h 670" name="T3"/>
                <a:gd fmla="*/ 1 w 663" name="T4"/>
                <a:gd fmla="*/ 40 h 670" name="T5"/>
                <a:gd fmla="*/ 117 w 663" name="T6"/>
                <a:gd fmla="*/ 249 h 670" name="T7"/>
                <a:gd fmla="*/ 228 w 663" name="T8"/>
                <a:gd fmla="*/ 452 h 670" name="T9"/>
                <a:gd fmla="*/ 660 w 663" name="T10"/>
                <a:gd fmla="*/ 670 h 670" name="T11"/>
                <a:gd fmla="*/ 662 w 663" name="T12"/>
                <a:gd fmla="*/ 668 h 670" name="T13"/>
                <a:gd fmla="*/ 151 w 663" name="T14"/>
                <a:gd fmla="*/ 328 h 670" name="T15"/>
                <a:gd fmla="*/ 27 w 663" name="T16"/>
                <a:gd fmla="*/ 62 h 670" name="T17"/>
                <a:gd fmla="*/ 6 w 663" name="T18"/>
                <a:gd fmla="*/ 42 h 670" name="T19"/>
                <a:gd fmla="*/ 29 w 663" name="T20"/>
                <a:gd fmla="*/ 48 h 670" name="T21"/>
                <a:gd fmla="*/ 83 w 663" name="T22"/>
                <a:gd fmla="*/ 51 h 670" name="T23"/>
                <a:gd fmla="*/ 215 w 663" name="T24"/>
                <a:gd fmla="*/ 48 h 670" name="T25"/>
                <a:gd fmla="*/ 291 w 663" name="T26"/>
                <a:gd fmla="*/ 95 h 670" name="T27"/>
                <a:gd fmla="*/ 293 w 663" name="T28"/>
                <a:gd fmla="*/ 94 h 670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670" w="663">
                  <a:moveTo>
                    <a:pt x="293" y="94"/>
                  </a:moveTo>
                  <a:cubicBezTo>
                    <a:pt x="223" y="0"/>
                    <a:pt x="97" y="74"/>
                    <a:pt x="4" y="39"/>
                  </a:cubicBezTo>
                  <a:cubicBezTo>
                    <a:pt x="3" y="38"/>
                    <a:pt x="0" y="39"/>
                    <a:pt x="1" y="40"/>
                  </a:cubicBezTo>
                  <a:cubicBezTo>
                    <a:pt x="62" y="93"/>
                    <a:pt x="88" y="176"/>
                    <a:pt x="117" y="249"/>
                  </a:cubicBezTo>
                  <a:cubicBezTo>
                    <a:pt x="145" y="323"/>
                    <a:pt x="175" y="391"/>
                    <a:pt x="228" y="452"/>
                  </a:cubicBezTo>
                  <a:cubicBezTo>
                    <a:pt x="335" y="577"/>
                    <a:pt x="500" y="647"/>
                    <a:pt x="660" y="670"/>
                  </a:cubicBezTo>
                  <a:cubicBezTo>
                    <a:pt x="661" y="670"/>
                    <a:pt x="663" y="668"/>
                    <a:pt x="662" y="668"/>
                  </a:cubicBezTo>
                  <a:cubicBezTo>
                    <a:pt x="452" y="638"/>
                    <a:pt x="244" y="527"/>
                    <a:pt x="151" y="328"/>
                  </a:cubicBezTo>
                  <a:cubicBezTo>
                    <a:pt x="110" y="240"/>
                    <a:pt x="91" y="138"/>
                    <a:pt x="27" y="62"/>
                  </a:cubicBezTo>
                  <a:cubicBezTo>
                    <a:pt x="21" y="55"/>
                    <a:pt x="14" y="45"/>
                    <a:pt x="6" y="42"/>
                  </a:cubicBezTo>
                  <a:cubicBezTo>
                    <a:pt x="13" y="44"/>
                    <a:pt x="21" y="46"/>
                    <a:pt x="29" y="48"/>
                  </a:cubicBezTo>
                  <a:cubicBezTo>
                    <a:pt x="46" y="51"/>
                    <a:pt x="65" y="51"/>
                    <a:pt x="83" y="51"/>
                  </a:cubicBezTo>
                  <a:cubicBezTo>
                    <a:pt x="127" y="49"/>
                    <a:pt x="171" y="41"/>
                    <a:pt x="215" y="48"/>
                  </a:cubicBezTo>
                  <a:cubicBezTo>
                    <a:pt x="246" y="53"/>
                    <a:pt x="272" y="70"/>
                    <a:pt x="291" y="95"/>
                  </a:cubicBezTo>
                  <a:cubicBezTo>
                    <a:pt x="291" y="96"/>
                    <a:pt x="294" y="95"/>
                    <a:pt x="293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81" name="Freeform 281">
              <a:extLst>
                <a:ext uri="{FF2B5EF4-FFF2-40B4-BE49-F238E27FC236}">
                  <a16:creationId xmlns:a16="http://schemas.microsoft.com/office/drawing/2014/main" id="{2F67166A-6BCB-4BEC-87F8-19854CF637E5}"/>
                </a:ext>
              </a:extLst>
            </p:cNvPr>
            <p:cNvSpPr/>
            <p:nvPr/>
          </p:nvSpPr>
          <p:spPr bwMode="auto">
            <a:xfrm>
              <a:off x="7642835" y="1141672"/>
              <a:ext cx="619840" cy="626708"/>
            </a:xfrm>
            <a:custGeom>
              <a:gdLst>
                <a:gd fmla="*/ 1 w 594" name="T0"/>
                <a:gd fmla="*/ 2 h 601" name="T1"/>
                <a:gd fmla="*/ 131 w 594" name="T2"/>
                <a:gd fmla="*/ 146 h 601" name="T3"/>
                <a:gd fmla="*/ 252 w 594" name="T4"/>
                <a:gd fmla="*/ 350 h 601" name="T5"/>
                <a:gd fmla="*/ 396 w 594" name="T6"/>
                <a:gd fmla="*/ 504 h 601" name="T7"/>
                <a:gd fmla="*/ 590 w 594" name="T8"/>
                <a:gd fmla="*/ 601 h 601" name="T9"/>
                <a:gd fmla="*/ 592 w 594" name="T10"/>
                <a:gd fmla="*/ 599 h 601" name="T11"/>
                <a:gd fmla="*/ 398 w 594" name="T12"/>
                <a:gd fmla="*/ 503 h 601" name="T13"/>
                <a:gd fmla="*/ 251 w 594" name="T14"/>
                <a:gd fmla="*/ 344 h 601" name="T15"/>
                <a:gd fmla="*/ 134 w 594" name="T16"/>
                <a:gd fmla="*/ 145 h 601" name="T17"/>
                <a:gd fmla="*/ 3 w 594" name="T18"/>
                <a:gd fmla="*/ 1 h 601" name="T19"/>
                <a:gd fmla="*/ 1 w 594" name="T20"/>
                <a:gd fmla="*/ 2 h 601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601" w="594">
                  <a:moveTo>
                    <a:pt x="1" y="2"/>
                  </a:moveTo>
                  <a:cubicBezTo>
                    <a:pt x="51" y="42"/>
                    <a:pt x="95" y="93"/>
                    <a:pt x="131" y="146"/>
                  </a:cubicBezTo>
                  <a:cubicBezTo>
                    <a:pt x="176" y="212"/>
                    <a:pt x="207" y="285"/>
                    <a:pt x="252" y="350"/>
                  </a:cubicBezTo>
                  <a:cubicBezTo>
                    <a:pt x="292" y="409"/>
                    <a:pt x="340" y="461"/>
                    <a:pt x="396" y="504"/>
                  </a:cubicBezTo>
                  <a:cubicBezTo>
                    <a:pt x="454" y="550"/>
                    <a:pt x="521" y="576"/>
                    <a:pt x="590" y="601"/>
                  </a:cubicBezTo>
                  <a:cubicBezTo>
                    <a:pt x="591" y="601"/>
                    <a:pt x="594" y="600"/>
                    <a:pt x="592" y="599"/>
                  </a:cubicBezTo>
                  <a:cubicBezTo>
                    <a:pt x="523" y="574"/>
                    <a:pt x="457" y="548"/>
                    <a:pt x="398" y="503"/>
                  </a:cubicBezTo>
                  <a:cubicBezTo>
                    <a:pt x="340" y="459"/>
                    <a:pt x="292" y="404"/>
                    <a:pt x="251" y="344"/>
                  </a:cubicBezTo>
                  <a:cubicBezTo>
                    <a:pt x="207" y="280"/>
                    <a:pt x="177" y="209"/>
                    <a:pt x="134" y="145"/>
                  </a:cubicBezTo>
                  <a:cubicBezTo>
                    <a:pt x="98" y="91"/>
                    <a:pt x="54" y="41"/>
                    <a:pt x="3" y="1"/>
                  </a:cubicBezTo>
                  <a:cubicBezTo>
                    <a:pt x="3" y="0"/>
                    <a:pt x="0" y="1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82" name="Freeform 282">
              <a:extLst>
                <a:ext uri="{FF2B5EF4-FFF2-40B4-BE49-F238E27FC236}">
                  <a16:creationId xmlns:a16="http://schemas.microsoft.com/office/drawing/2014/main" id="{2107863C-5A38-4B45-A31C-174339945CB8}"/>
                </a:ext>
              </a:extLst>
            </p:cNvPr>
            <p:cNvSpPr/>
            <p:nvPr/>
          </p:nvSpPr>
          <p:spPr bwMode="auto">
            <a:xfrm>
              <a:off x="7639401" y="1138238"/>
              <a:ext cx="595802" cy="609538"/>
            </a:xfrm>
            <a:custGeom>
              <a:gdLst>
                <a:gd fmla="*/ 0 w 569" name="T0"/>
                <a:gd fmla="*/ 2 h 585" name="T1"/>
                <a:gd fmla="*/ 160 w 569" name="T2"/>
                <a:gd fmla="*/ 131 h 585" name="T3"/>
                <a:gd fmla="*/ 281 w 569" name="T4"/>
                <a:gd fmla="*/ 326 h 585" name="T5"/>
                <a:gd fmla="*/ 398 w 569" name="T6"/>
                <a:gd fmla="*/ 488 h 585" name="T7"/>
                <a:gd fmla="*/ 566 w 569" name="T8"/>
                <a:gd fmla="*/ 585 h 585" name="T9"/>
                <a:gd fmla="*/ 568 w 569" name="T10"/>
                <a:gd fmla="*/ 584 h 585" name="T11"/>
                <a:gd fmla="*/ 396 w 569" name="T12"/>
                <a:gd fmla="*/ 483 h 585" name="T13"/>
                <a:gd fmla="*/ 279 w 569" name="T14"/>
                <a:gd fmla="*/ 314 h 585" name="T15"/>
                <a:gd fmla="*/ 167 w 569" name="T16"/>
                <a:gd fmla="*/ 134 h 585" name="T17"/>
                <a:gd fmla="*/ 3 w 569" name="T18"/>
                <a:gd fmla="*/ 1 h 585" name="T19"/>
                <a:gd fmla="*/ 0 w 569" name="T20"/>
                <a:gd fmla="*/ 2 h 585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585" w="569">
                  <a:moveTo>
                    <a:pt x="0" y="2"/>
                  </a:moveTo>
                  <a:cubicBezTo>
                    <a:pt x="58" y="39"/>
                    <a:pt x="114" y="80"/>
                    <a:pt x="160" y="131"/>
                  </a:cubicBezTo>
                  <a:cubicBezTo>
                    <a:pt x="213" y="189"/>
                    <a:pt x="245" y="257"/>
                    <a:pt x="281" y="326"/>
                  </a:cubicBezTo>
                  <a:cubicBezTo>
                    <a:pt x="313" y="384"/>
                    <a:pt x="349" y="441"/>
                    <a:pt x="398" y="488"/>
                  </a:cubicBezTo>
                  <a:cubicBezTo>
                    <a:pt x="444" y="532"/>
                    <a:pt x="504" y="567"/>
                    <a:pt x="566" y="585"/>
                  </a:cubicBezTo>
                  <a:cubicBezTo>
                    <a:pt x="566" y="585"/>
                    <a:pt x="569" y="584"/>
                    <a:pt x="568" y="584"/>
                  </a:cubicBezTo>
                  <a:cubicBezTo>
                    <a:pt x="504" y="565"/>
                    <a:pt x="444" y="529"/>
                    <a:pt x="396" y="483"/>
                  </a:cubicBezTo>
                  <a:cubicBezTo>
                    <a:pt x="347" y="435"/>
                    <a:pt x="311" y="375"/>
                    <a:pt x="279" y="314"/>
                  </a:cubicBezTo>
                  <a:cubicBezTo>
                    <a:pt x="245" y="251"/>
                    <a:pt x="214" y="189"/>
                    <a:pt x="167" y="134"/>
                  </a:cubicBezTo>
                  <a:cubicBezTo>
                    <a:pt x="120" y="81"/>
                    <a:pt x="62" y="38"/>
                    <a:pt x="3" y="1"/>
                  </a:cubicBezTo>
                  <a:cubicBezTo>
                    <a:pt x="2" y="0"/>
                    <a:pt x="0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83" name="Freeform 283">
              <a:extLst>
                <a:ext uri="{FF2B5EF4-FFF2-40B4-BE49-F238E27FC236}">
                  <a16:creationId xmlns:a16="http://schemas.microsoft.com/office/drawing/2014/main" id="{EE790B68-91DE-4FA1-9947-BF03F2115D27}"/>
                </a:ext>
              </a:extLst>
            </p:cNvPr>
            <p:cNvSpPr/>
            <p:nvPr/>
          </p:nvSpPr>
          <p:spPr bwMode="auto">
            <a:xfrm>
              <a:off x="7653137" y="1151974"/>
              <a:ext cx="631858" cy="630142"/>
            </a:xfrm>
            <a:custGeom>
              <a:gdLst>
                <a:gd fmla="*/ 1 w 605" name="T0"/>
                <a:gd fmla="*/ 2 h 604" name="T1"/>
                <a:gd fmla="*/ 148 w 605" name="T2"/>
                <a:gd fmla="*/ 245 h 604" name="T3"/>
                <a:gd fmla="*/ 317 w 605" name="T4"/>
                <a:gd fmla="*/ 468 h 604" name="T5"/>
                <a:gd fmla="*/ 493 w 605" name="T6"/>
                <a:gd fmla="*/ 572 h 604" name="T7"/>
                <a:gd fmla="*/ 602 w 605" name="T8"/>
                <a:gd fmla="*/ 604 h 604" name="T9"/>
                <a:gd fmla="*/ 604 w 605" name="T10"/>
                <a:gd fmla="*/ 602 h 604" name="T11"/>
                <a:gd fmla="*/ 495 w 605" name="T12"/>
                <a:gd fmla="*/ 571 h 604" name="T13"/>
                <a:gd fmla="*/ 315 w 605" name="T14"/>
                <a:gd fmla="*/ 463 h 604" name="T15"/>
                <a:gd fmla="*/ 145 w 605" name="T16"/>
                <a:gd fmla="*/ 234 h 604" name="T17"/>
                <a:gd fmla="*/ 3 w 605" name="T18"/>
                <a:gd fmla="*/ 1 h 604" name="T19"/>
                <a:gd fmla="*/ 1 w 605" name="T20"/>
                <a:gd fmla="*/ 2 h 604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604" w="605">
                  <a:moveTo>
                    <a:pt x="1" y="2"/>
                  </a:moveTo>
                  <a:cubicBezTo>
                    <a:pt x="72" y="66"/>
                    <a:pt x="106" y="161"/>
                    <a:pt x="148" y="245"/>
                  </a:cubicBezTo>
                  <a:cubicBezTo>
                    <a:pt x="190" y="329"/>
                    <a:pt x="246" y="406"/>
                    <a:pt x="317" y="468"/>
                  </a:cubicBezTo>
                  <a:cubicBezTo>
                    <a:pt x="369" y="512"/>
                    <a:pt x="429" y="548"/>
                    <a:pt x="493" y="572"/>
                  </a:cubicBezTo>
                  <a:cubicBezTo>
                    <a:pt x="529" y="586"/>
                    <a:pt x="565" y="593"/>
                    <a:pt x="602" y="604"/>
                  </a:cubicBezTo>
                  <a:cubicBezTo>
                    <a:pt x="603" y="604"/>
                    <a:pt x="605" y="603"/>
                    <a:pt x="604" y="602"/>
                  </a:cubicBezTo>
                  <a:cubicBezTo>
                    <a:pt x="567" y="591"/>
                    <a:pt x="531" y="584"/>
                    <a:pt x="495" y="571"/>
                  </a:cubicBezTo>
                  <a:cubicBezTo>
                    <a:pt x="429" y="546"/>
                    <a:pt x="369" y="509"/>
                    <a:pt x="315" y="463"/>
                  </a:cubicBezTo>
                  <a:cubicBezTo>
                    <a:pt x="242" y="400"/>
                    <a:pt x="188" y="320"/>
                    <a:pt x="145" y="234"/>
                  </a:cubicBezTo>
                  <a:cubicBezTo>
                    <a:pt x="106" y="152"/>
                    <a:pt x="72" y="63"/>
                    <a:pt x="3" y="1"/>
                  </a:cubicBezTo>
                  <a:cubicBezTo>
                    <a:pt x="3" y="0"/>
                    <a:pt x="0" y="1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84" name="Freeform 284">
              <a:extLst>
                <a:ext uri="{FF2B5EF4-FFF2-40B4-BE49-F238E27FC236}">
                  <a16:creationId xmlns:a16="http://schemas.microsoft.com/office/drawing/2014/main" id="{8EA93466-4AE5-411D-BC6F-C18945005268}"/>
                </a:ext>
              </a:extLst>
            </p:cNvPr>
            <p:cNvSpPr/>
            <p:nvPr/>
          </p:nvSpPr>
          <p:spPr bwMode="auto">
            <a:xfrm>
              <a:off x="7637683" y="1138238"/>
              <a:ext cx="472177" cy="523687"/>
            </a:xfrm>
            <a:custGeom>
              <a:gdLst>
                <a:gd fmla="*/ 1 w 453" name="T0"/>
                <a:gd fmla="*/ 2 h 504" name="T1"/>
                <a:gd fmla="*/ 269 w 453" name="T2"/>
                <a:gd fmla="*/ 221 h 504" name="T3"/>
                <a:gd fmla="*/ 450 w 453" name="T4"/>
                <a:gd fmla="*/ 503 h 504" name="T5"/>
                <a:gd fmla="*/ 453 w 453" name="T6"/>
                <a:gd fmla="*/ 502 h 504" name="T7"/>
                <a:gd fmla="*/ 266 w 453" name="T8"/>
                <a:gd fmla="*/ 210 h 504" name="T9"/>
                <a:gd fmla="*/ 3 w 453" name="T10"/>
                <a:gd fmla="*/ 0 h 504" name="T11"/>
                <a:gd fmla="*/ 1 w 453" name="T12"/>
                <a:gd fmla="*/ 2 h 50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502" w="452">
                  <a:moveTo>
                    <a:pt x="1" y="2"/>
                  </a:moveTo>
                  <a:cubicBezTo>
                    <a:pt x="114" y="40"/>
                    <a:pt x="209" y="119"/>
                    <a:pt x="269" y="221"/>
                  </a:cubicBezTo>
                  <a:cubicBezTo>
                    <a:pt x="326" y="317"/>
                    <a:pt x="361" y="431"/>
                    <a:pt x="450" y="503"/>
                  </a:cubicBezTo>
                  <a:cubicBezTo>
                    <a:pt x="451" y="504"/>
                    <a:pt x="453" y="503"/>
                    <a:pt x="453" y="502"/>
                  </a:cubicBezTo>
                  <a:cubicBezTo>
                    <a:pt x="361" y="428"/>
                    <a:pt x="325" y="309"/>
                    <a:pt x="266" y="210"/>
                  </a:cubicBezTo>
                  <a:cubicBezTo>
                    <a:pt x="208" y="112"/>
                    <a:pt x="111" y="37"/>
                    <a:pt x="3" y="0"/>
                  </a:cubicBezTo>
                  <a:cubicBezTo>
                    <a:pt x="2" y="0"/>
                    <a:pt x="0" y="1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85" name="Freeform 285">
              <a:extLst>
                <a:ext uri="{FF2B5EF4-FFF2-40B4-BE49-F238E27FC236}">
                  <a16:creationId xmlns:a16="http://schemas.microsoft.com/office/drawing/2014/main" id="{6A9EE46D-9C10-486D-9E75-8229A0BB05EE}"/>
                </a:ext>
              </a:extLst>
            </p:cNvPr>
            <p:cNvSpPr/>
            <p:nvPr/>
          </p:nvSpPr>
          <p:spPr bwMode="auto">
            <a:xfrm>
              <a:off x="7637683" y="1138238"/>
              <a:ext cx="338251" cy="278155"/>
            </a:xfrm>
            <a:custGeom>
              <a:gdLst>
                <a:gd fmla="*/ 2 w 324" name="T0"/>
                <a:gd fmla="*/ 2 h 267" name="T1"/>
                <a:gd fmla="*/ 321 w 324" name="T2"/>
                <a:gd fmla="*/ 266 h 267" name="T3"/>
                <a:gd fmla="*/ 324 w 324" name="T4"/>
                <a:gd fmla="*/ 265 h 267" name="T5"/>
                <a:gd fmla="*/ 4 w 324" name="T6"/>
                <a:gd fmla="*/ 0 h 267" name="T7"/>
                <a:gd fmla="*/ 2 w 324" name="T8"/>
                <a:gd fmla="*/ 2 h 26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67" w="324">
                  <a:moveTo>
                    <a:pt x="2" y="2"/>
                  </a:moveTo>
                  <a:cubicBezTo>
                    <a:pt x="150" y="25"/>
                    <a:pt x="266" y="128"/>
                    <a:pt x="321" y="266"/>
                  </a:cubicBezTo>
                  <a:cubicBezTo>
                    <a:pt x="322" y="267"/>
                    <a:pt x="324" y="266"/>
                    <a:pt x="324" y="265"/>
                  </a:cubicBezTo>
                  <a:cubicBezTo>
                    <a:pt x="269" y="127"/>
                    <a:pt x="152" y="23"/>
                    <a:pt x="4" y="0"/>
                  </a:cubicBezTo>
                  <a:cubicBezTo>
                    <a:pt x="3" y="0"/>
                    <a:pt x="0" y="2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86" name="Freeform 286">
              <a:extLst>
                <a:ext uri="{FF2B5EF4-FFF2-40B4-BE49-F238E27FC236}">
                  <a16:creationId xmlns:a16="http://schemas.microsoft.com/office/drawing/2014/main" id="{787FE442-6A37-40D0-84BD-21A9425E6047}"/>
                </a:ext>
              </a:extLst>
            </p:cNvPr>
            <p:cNvSpPr/>
            <p:nvPr/>
          </p:nvSpPr>
          <p:spPr bwMode="auto">
            <a:xfrm>
              <a:off x="7639401" y="1138238"/>
              <a:ext cx="305627" cy="175135"/>
            </a:xfrm>
            <a:custGeom>
              <a:gdLst>
                <a:gd fmla="*/ 2 w 293" name="T0"/>
                <a:gd fmla="*/ 2 h 167" name="T1"/>
                <a:gd fmla="*/ 289 w 293" name="T2"/>
                <a:gd fmla="*/ 166 h 167" name="T3"/>
                <a:gd fmla="*/ 292 w 293" name="T4"/>
                <a:gd fmla="*/ 165 h 167" name="T5"/>
                <a:gd fmla="*/ 3 w 293" name="T6"/>
                <a:gd fmla="*/ 0 h 167" name="T7"/>
                <a:gd fmla="*/ 2 w 293" name="T8"/>
                <a:gd fmla="*/ 2 h 16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67" w="293">
                  <a:moveTo>
                    <a:pt x="2" y="2"/>
                  </a:moveTo>
                  <a:cubicBezTo>
                    <a:pt x="114" y="24"/>
                    <a:pt x="237" y="51"/>
                    <a:pt x="289" y="166"/>
                  </a:cubicBezTo>
                  <a:cubicBezTo>
                    <a:pt x="290" y="167"/>
                    <a:pt x="293" y="166"/>
                    <a:pt x="292" y="165"/>
                  </a:cubicBezTo>
                  <a:cubicBezTo>
                    <a:pt x="239" y="50"/>
                    <a:pt x="116" y="23"/>
                    <a:pt x="3" y="0"/>
                  </a:cubicBezTo>
                  <a:cubicBezTo>
                    <a:pt x="2" y="0"/>
                    <a:pt x="0" y="2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87" name="Freeform 287">
              <a:extLst>
                <a:ext uri="{FF2B5EF4-FFF2-40B4-BE49-F238E27FC236}">
                  <a16:creationId xmlns:a16="http://schemas.microsoft.com/office/drawing/2014/main" id="{32ED7C47-932A-4D56-962D-2DE291359A8F}"/>
                </a:ext>
              </a:extLst>
            </p:cNvPr>
            <p:cNvSpPr/>
            <p:nvPr/>
          </p:nvSpPr>
          <p:spPr bwMode="auto">
            <a:xfrm>
              <a:off x="7675458" y="1145106"/>
              <a:ext cx="269571" cy="115040"/>
            </a:xfrm>
            <a:custGeom>
              <a:gdLst>
                <a:gd fmla="*/ 2 w 257" name="T0"/>
                <a:gd fmla="*/ 2 h 111" name="T1"/>
                <a:gd fmla="*/ 253 w 257" name="T2"/>
                <a:gd fmla="*/ 110 h 111" name="T3"/>
                <a:gd fmla="*/ 256 w 257" name="T4"/>
                <a:gd fmla="*/ 109 h 111" name="T5"/>
                <a:gd fmla="*/ 4 w 257" name="T6"/>
                <a:gd fmla="*/ 1 h 111" name="T7"/>
                <a:gd fmla="*/ 2 w 257" name="T8"/>
                <a:gd fmla="*/ 2 h 11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0" w="257">
                  <a:moveTo>
                    <a:pt x="2" y="2"/>
                  </a:moveTo>
                  <a:cubicBezTo>
                    <a:pt x="101" y="1"/>
                    <a:pt x="194" y="26"/>
                    <a:pt x="253" y="110"/>
                  </a:cubicBezTo>
                  <a:cubicBezTo>
                    <a:pt x="254" y="111"/>
                    <a:pt x="257" y="110"/>
                    <a:pt x="256" y="109"/>
                  </a:cubicBezTo>
                  <a:cubicBezTo>
                    <a:pt x="197" y="24"/>
                    <a:pt x="103" y="0"/>
                    <a:pt x="4" y="1"/>
                  </a:cubicBezTo>
                  <a:cubicBezTo>
                    <a:pt x="3" y="1"/>
                    <a:pt x="0" y="2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88" name="Freeform 288">
              <a:extLst>
                <a:ext uri="{FF2B5EF4-FFF2-40B4-BE49-F238E27FC236}">
                  <a16:creationId xmlns:a16="http://schemas.microsoft.com/office/drawing/2014/main" id="{3C78847B-26D3-453E-9EA4-0B78D6EA54CA}"/>
                </a:ext>
              </a:extLst>
            </p:cNvPr>
            <p:cNvSpPr/>
            <p:nvPr/>
          </p:nvSpPr>
          <p:spPr bwMode="auto">
            <a:xfrm>
              <a:off x="8904834" y="861800"/>
              <a:ext cx="523688" cy="980411"/>
            </a:xfrm>
            <a:custGeom>
              <a:gdLst>
                <a:gd fmla="*/ 102 w 500" name="T0"/>
                <a:gd fmla="*/ 348 h 943" name="T1"/>
                <a:gd fmla="*/ 458 w 500" name="T2"/>
                <a:gd fmla="*/ 7 h 943" name="T3"/>
                <a:gd fmla="*/ 448 w 500" name="T4"/>
                <a:gd fmla="*/ 7 h 943" name="T5"/>
                <a:gd fmla="*/ 472 w 500" name="T6"/>
                <a:gd fmla="*/ 165 h 943" name="T7"/>
                <a:gd fmla="*/ 485 w 500" name="T8"/>
                <a:gd fmla="*/ 342 h 943" name="T9"/>
                <a:gd fmla="*/ 374 w 500" name="T10"/>
                <a:gd fmla="*/ 655 h 943" name="T11"/>
                <a:gd fmla="*/ 193 w 500" name="T12"/>
                <a:gd fmla="*/ 836 h 943" name="T13"/>
                <a:gd fmla="*/ 103 w 500" name="T14"/>
                <a:gd fmla="*/ 895 h 943" name="T15"/>
                <a:gd fmla="*/ 13 w 500" name="T16"/>
                <a:gd fmla="*/ 934 h 943" name="T17"/>
                <a:gd fmla="*/ 9 w 500" name="T18"/>
                <a:gd fmla="*/ 933 h 943" name="T19"/>
                <a:gd fmla="*/ 9 w 500" name="T20"/>
                <a:gd fmla="*/ 940 h 943" name="T21"/>
                <a:gd fmla="*/ 196 w 500" name="T22"/>
                <a:gd fmla="*/ 728 h 943" name="T23"/>
                <a:gd fmla="*/ 101 w 500" name="T24"/>
                <a:gd fmla="*/ 346 h 943" name="T25"/>
                <a:gd fmla="*/ 91 w 500" name="T26"/>
                <a:gd fmla="*/ 351 h 943" name="T27"/>
                <a:gd fmla="*/ 188 w 500" name="T28"/>
                <a:gd fmla="*/ 717 h 943" name="T29"/>
                <a:gd fmla="*/ 4 w 500" name="T30"/>
                <a:gd fmla="*/ 934 h 943" name="T31"/>
                <a:gd fmla="*/ 5 w 500" name="T32"/>
                <a:gd fmla="*/ 941 h 943" name="T33"/>
                <a:gd fmla="*/ 74 w 500" name="T34"/>
                <a:gd fmla="*/ 919 h 943" name="T35"/>
                <a:gd fmla="*/ 167 w 500" name="T36"/>
                <a:gd fmla="*/ 863 h 943" name="T37"/>
                <a:gd fmla="*/ 336 w 500" name="T38"/>
                <a:gd fmla="*/ 719 h 943" name="T39"/>
                <a:gd fmla="*/ 479 w 500" name="T40"/>
                <a:gd fmla="*/ 446 h 943" name="T41"/>
                <a:gd fmla="*/ 499 w 500" name="T42"/>
                <a:gd fmla="*/ 277 h 943" name="T43"/>
                <a:gd fmla="*/ 473 w 500" name="T44"/>
                <a:gd fmla="*/ 117 h 943" name="T45"/>
                <a:gd fmla="*/ 459 w 500" name="T46"/>
                <a:gd fmla="*/ 5 h 943" name="T47"/>
                <a:gd fmla="*/ 449 w 500" name="T48"/>
                <a:gd fmla="*/ 5 h 943" name="T49"/>
                <a:gd fmla="*/ 91 w 500" name="T50"/>
                <a:gd fmla="*/ 349 h 943" name="T51"/>
                <a:gd fmla="*/ 102 w 500" name="T52"/>
                <a:gd fmla="*/ 348 h 943" name="T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b="b" l="0" r="r" t="0"/>
              <a:pathLst>
                <a:path h="943" w="500">
                  <a:moveTo>
                    <a:pt x="102" y="348"/>
                  </a:moveTo>
                  <a:cubicBezTo>
                    <a:pt x="136" y="163"/>
                    <a:pt x="341" y="125"/>
                    <a:pt x="458" y="7"/>
                  </a:cubicBezTo>
                  <a:cubicBezTo>
                    <a:pt x="455" y="7"/>
                    <a:pt x="451" y="7"/>
                    <a:pt x="448" y="7"/>
                  </a:cubicBezTo>
                  <a:cubicBezTo>
                    <a:pt x="447" y="61"/>
                    <a:pt x="460" y="113"/>
                    <a:pt x="472" y="165"/>
                  </a:cubicBezTo>
                  <a:cubicBezTo>
                    <a:pt x="485" y="224"/>
                    <a:pt x="490" y="281"/>
                    <a:pt x="485" y="342"/>
                  </a:cubicBezTo>
                  <a:cubicBezTo>
                    <a:pt x="476" y="454"/>
                    <a:pt x="437" y="562"/>
                    <a:pt x="374" y="655"/>
                  </a:cubicBezTo>
                  <a:cubicBezTo>
                    <a:pt x="327" y="727"/>
                    <a:pt x="263" y="787"/>
                    <a:pt x="193" y="836"/>
                  </a:cubicBezTo>
                  <a:cubicBezTo>
                    <a:pt x="164" y="857"/>
                    <a:pt x="134" y="877"/>
                    <a:pt x="103" y="895"/>
                  </a:cubicBezTo>
                  <a:cubicBezTo>
                    <a:pt x="77" y="910"/>
                    <a:pt x="44" y="933"/>
                    <a:pt x="13" y="934"/>
                  </a:cubicBezTo>
                  <a:cubicBezTo>
                    <a:pt x="12" y="934"/>
                    <a:pt x="10" y="934"/>
                    <a:pt x="9" y="933"/>
                  </a:cubicBezTo>
                  <a:cubicBezTo>
                    <a:pt x="9" y="935"/>
                    <a:pt x="9" y="938"/>
                    <a:pt x="9" y="940"/>
                  </a:cubicBezTo>
                  <a:cubicBezTo>
                    <a:pt x="95" y="902"/>
                    <a:pt x="169" y="816"/>
                    <a:pt x="196" y="728"/>
                  </a:cubicBezTo>
                  <a:cubicBezTo>
                    <a:pt x="236" y="597"/>
                    <a:pt x="192" y="445"/>
                    <a:pt x="101" y="346"/>
                  </a:cubicBezTo>
                  <a:cubicBezTo>
                    <a:pt x="98" y="343"/>
                    <a:pt x="88" y="347"/>
                    <a:pt x="91" y="351"/>
                  </a:cubicBezTo>
                  <a:cubicBezTo>
                    <a:pt x="180" y="448"/>
                    <a:pt x="219" y="589"/>
                    <a:pt x="188" y="717"/>
                  </a:cubicBezTo>
                  <a:cubicBezTo>
                    <a:pt x="166" y="807"/>
                    <a:pt x="90" y="897"/>
                    <a:pt x="4" y="934"/>
                  </a:cubicBezTo>
                  <a:cubicBezTo>
                    <a:pt x="1" y="936"/>
                    <a:pt x="0" y="940"/>
                    <a:pt x="5" y="941"/>
                  </a:cubicBezTo>
                  <a:cubicBezTo>
                    <a:pt x="28" y="943"/>
                    <a:pt x="54" y="929"/>
                    <a:pt x="74" y="919"/>
                  </a:cubicBezTo>
                  <a:cubicBezTo>
                    <a:pt x="106" y="903"/>
                    <a:pt x="137" y="883"/>
                    <a:pt x="167" y="863"/>
                  </a:cubicBezTo>
                  <a:cubicBezTo>
                    <a:pt x="229" y="822"/>
                    <a:pt x="286" y="776"/>
                    <a:pt x="336" y="719"/>
                  </a:cubicBezTo>
                  <a:cubicBezTo>
                    <a:pt x="404" y="642"/>
                    <a:pt x="453" y="546"/>
                    <a:pt x="479" y="446"/>
                  </a:cubicBezTo>
                  <a:cubicBezTo>
                    <a:pt x="493" y="392"/>
                    <a:pt x="500" y="334"/>
                    <a:pt x="499" y="277"/>
                  </a:cubicBezTo>
                  <a:cubicBezTo>
                    <a:pt x="499" y="223"/>
                    <a:pt x="484" y="170"/>
                    <a:pt x="473" y="117"/>
                  </a:cubicBezTo>
                  <a:cubicBezTo>
                    <a:pt x="465" y="80"/>
                    <a:pt x="459" y="43"/>
                    <a:pt x="459" y="5"/>
                  </a:cubicBezTo>
                  <a:cubicBezTo>
                    <a:pt x="459" y="0"/>
                    <a:pt x="451" y="3"/>
                    <a:pt x="449" y="5"/>
                  </a:cubicBezTo>
                  <a:cubicBezTo>
                    <a:pt x="331" y="124"/>
                    <a:pt x="125" y="161"/>
                    <a:pt x="91" y="349"/>
                  </a:cubicBezTo>
                  <a:cubicBezTo>
                    <a:pt x="90" y="354"/>
                    <a:pt x="101" y="352"/>
                    <a:pt x="102" y="3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89" name="Freeform 289">
              <a:extLst>
                <a:ext uri="{FF2B5EF4-FFF2-40B4-BE49-F238E27FC236}">
                  <a16:creationId xmlns:a16="http://schemas.microsoft.com/office/drawing/2014/main" id="{82BFB36B-AFD7-430A-8FE4-65A25203CF21}"/>
                </a:ext>
              </a:extLst>
            </p:cNvPr>
            <p:cNvSpPr/>
            <p:nvPr/>
          </p:nvSpPr>
          <p:spPr bwMode="auto">
            <a:xfrm>
              <a:off x="9019874" y="873819"/>
              <a:ext cx="358855" cy="377741"/>
            </a:xfrm>
            <a:custGeom>
              <a:gdLst>
                <a:gd fmla="*/ 330 w 344" name="T0"/>
                <a:gd fmla="*/ 3 h 363" name="T1"/>
                <a:gd fmla="*/ 315 w 344" name="T2"/>
                <a:gd fmla="*/ 21 h 363" name="T3"/>
                <a:gd fmla="*/ 284 w 344" name="T4"/>
                <a:gd fmla="*/ 50 h 363" name="T5"/>
                <a:gd fmla="*/ 219 w 344" name="T6"/>
                <a:gd fmla="*/ 97 h 363" name="T7"/>
                <a:gd fmla="*/ 124 w 344" name="T8"/>
                <a:gd fmla="*/ 169 h 363" name="T9"/>
                <a:gd fmla="*/ 0 w 344" name="T10"/>
                <a:gd fmla="*/ 358 h 363" name="T11"/>
                <a:gd fmla="*/ 11 w 344" name="T12"/>
                <a:gd fmla="*/ 356 h 363" name="T13"/>
                <a:gd fmla="*/ 144 w 344" name="T14"/>
                <a:gd fmla="*/ 162 h 363" name="T15"/>
                <a:gd fmla="*/ 244 w 344" name="T16"/>
                <a:gd fmla="*/ 88 h 363" name="T17"/>
                <a:gd fmla="*/ 303 w 344" name="T18"/>
                <a:gd fmla="*/ 45 h 363" name="T19"/>
                <a:gd fmla="*/ 339 w 344" name="T20"/>
                <a:gd fmla="*/ 6 h 363" name="T21"/>
                <a:gd fmla="*/ 330 w 344" name="T22"/>
                <a:gd fmla="*/ 3 h 363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363" w="344">
                  <a:moveTo>
                    <a:pt x="330" y="3"/>
                  </a:moveTo>
                  <a:cubicBezTo>
                    <a:pt x="324" y="9"/>
                    <a:pt x="320" y="14"/>
                    <a:pt x="315" y="21"/>
                  </a:cubicBezTo>
                  <a:cubicBezTo>
                    <a:pt x="306" y="33"/>
                    <a:pt x="296" y="41"/>
                    <a:pt x="284" y="50"/>
                  </a:cubicBezTo>
                  <a:cubicBezTo>
                    <a:pt x="263" y="66"/>
                    <a:pt x="241" y="81"/>
                    <a:pt x="219" y="97"/>
                  </a:cubicBezTo>
                  <a:cubicBezTo>
                    <a:pt x="187" y="120"/>
                    <a:pt x="155" y="143"/>
                    <a:pt x="124" y="169"/>
                  </a:cubicBezTo>
                  <a:cubicBezTo>
                    <a:pt x="67" y="216"/>
                    <a:pt x="5" y="280"/>
                    <a:pt x="0" y="358"/>
                  </a:cubicBezTo>
                  <a:cubicBezTo>
                    <a:pt x="0" y="363"/>
                    <a:pt x="11" y="361"/>
                    <a:pt x="11" y="356"/>
                  </a:cubicBezTo>
                  <a:cubicBezTo>
                    <a:pt x="16" y="275"/>
                    <a:pt x="84" y="210"/>
                    <a:pt x="144" y="162"/>
                  </a:cubicBezTo>
                  <a:cubicBezTo>
                    <a:pt x="177" y="136"/>
                    <a:pt x="211" y="112"/>
                    <a:pt x="244" y="88"/>
                  </a:cubicBezTo>
                  <a:cubicBezTo>
                    <a:pt x="264" y="74"/>
                    <a:pt x="284" y="60"/>
                    <a:pt x="303" y="45"/>
                  </a:cubicBezTo>
                  <a:cubicBezTo>
                    <a:pt x="318" y="34"/>
                    <a:pt x="326" y="19"/>
                    <a:pt x="339" y="6"/>
                  </a:cubicBezTo>
                  <a:cubicBezTo>
                    <a:pt x="344" y="1"/>
                    <a:pt x="333" y="0"/>
                    <a:pt x="33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90" name="Freeform 290">
              <a:extLst>
                <a:ext uri="{FF2B5EF4-FFF2-40B4-BE49-F238E27FC236}">
                  <a16:creationId xmlns:a16="http://schemas.microsoft.com/office/drawing/2014/main" id="{EF4283DC-0C28-4F38-B830-98BDEB4B7EA6}"/>
                </a:ext>
              </a:extLst>
            </p:cNvPr>
            <p:cNvSpPr/>
            <p:nvPr/>
          </p:nvSpPr>
          <p:spPr bwMode="auto">
            <a:xfrm>
              <a:off x="9021591" y="873819"/>
              <a:ext cx="355421" cy="396629"/>
            </a:xfrm>
            <a:custGeom>
              <a:gdLst>
                <a:gd fmla="*/ 327 w 340" name="T0"/>
                <a:gd fmla="*/ 4 h 381" name="T1"/>
                <a:gd fmla="*/ 159 w 340" name="T2"/>
                <a:gd fmla="*/ 167 h 381" name="T3"/>
                <a:gd fmla="*/ 71 w 340" name="T4"/>
                <a:gd fmla="*/ 263 h 381" name="T5"/>
                <a:gd fmla="*/ 2 w 340" name="T6"/>
                <a:gd fmla="*/ 376 h 381" name="T7"/>
                <a:gd fmla="*/ 13 w 340" name="T8"/>
                <a:gd fmla="*/ 376 h 381" name="T9"/>
                <a:gd fmla="*/ 84 w 340" name="T10"/>
                <a:gd fmla="*/ 260 h 381" name="T11"/>
                <a:gd fmla="*/ 176 w 340" name="T12"/>
                <a:gd fmla="*/ 162 h 381" name="T13"/>
                <a:gd fmla="*/ 338 w 340" name="T14"/>
                <a:gd fmla="*/ 5 h 381" name="T15"/>
                <a:gd fmla="*/ 327 w 340" name="T16"/>
                <a:gd fmla="*/ 4 h 381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81" w="340">
                  <a:moveTo>
                    <a:pt x="327" y="4"/>
                  </a:moveTo>
                  <a:cubicBezTo>
                    <a:pt x="290" y="76"/>
                    <a:pt x="217" y="115"/>
                    <a:pt x="159" y="167"/>
                  </a:cubicBezTo>
                  <a:cubicBezTo>
                    <a:pt x="127" y="195"/>
                    <a:pt x="98" y="229"/>
                    <a:pt x="71" y="263"/>
                  </a:cubicBezTo>
                  <a:cubicBezTo>
                    <a:pt x="43" y="297"/>
                    <a:pt x="19" y="334"/>
                    <a:pt x="2" y="376"/>
                  </a:cubicBezTo>
                  <a:cubicBezTo>
                    <a:pt x="0" y="381"/>
                    <a:pt x="11" y="380"/>
                    <a:pt x="13" y="376"/>
                  </a:cubicBezTo>
                  <a:cubicBezTo>
                    <a:pt x="30" y="334"/>
                    <a:pt x="56" y="296"/>
                    <a:pt x="84" y="260"/>
                  </a:cubicBezTo>
                  <a:cubicBezTo>
                    <a:pt x="112" y="225"/>
                    <a:pt x="143" y="191"/>
                    <a:pt x="176" y="162"/>
                  </a:cubicBezTo>
                  <a:cubicBezTo>
                    <a:pt x="234" y="113"/>
                    <a:pt x="302" y="75"/>
                    <a:pt x="338" y="5"/>
                  </a:cubicBezTo>
                  <a:cubicBezTo>
                    <a:pt x="340" y="0"/>
                    <a:pt x="329" y="0"/>
                    <a:pt x="32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91" name="Freeform 291">
              <a:extLst>
                <a:ext uri="{FF2B5EF4-FFF2-40B4-BE49-F238E27FC236}">
                  <a16:creationId xmlns:a16="http://schemas.microsoft.com/office/drawing/2014/main" id="{517EF0C3-C9EC-42D5-9C12-094571501AD7}"/>
                </a:ext>
              </a:extLst>
            </p:cNvPr>
            <p:cNvSpPr/>
            <p:nvPr/>
          </p:nvSpPr>
          <p:spPr bwMode="auto">
            <a:xfrm>
              <a:off x="9047346" y="885838"/>
              <a:ext cx="326231" cy="405213"/>
            </a:xfrm>
            <a:custGeom>
              <a:gdLst>
                <a:gd fmla="*/ 297 w 311" name="T0"/>
                <a:gd fmla="*/ 4 h 389" name="T1"/>
                <a:gd fmla="*/ 229 w 311" name="T2"/>
                <a:gd fmla="*/ 74 h 389" name="T3"/>
                <a:gd fmla="*/ 137 w 311" name="T4"/>
                <a:gd fmla="*/ 159 h 389" name="T5"/>
                <a:gd fmla="*/ 2 w 311" name="T6"/>
                <a:gd fmla="*/ 385 h 389" name="T7"/>
                <a:gd fmla="*/ 13 w 311" name="T8"/>
                <a:gd fmla="*/ 384 h 389" name="T9"/>
                <a:gd fmla="*/ 155 w 311" name="T10"/>
                <a:gd fmla="*/ 151 h 389" name="T11"/>
                <a:gd fmla="*/ 249 w 311" name="T12"/>
                <a:gd fmla="*/ 68 h 389" name="T13"/>
                <a:gd fmla="*/ 307 w 311" name="T14"/>
                <a:gd fmla="*/ 5 h 389" name="T15"/>
                <a:gd fmla="*/ 297 w 311" name="T16"/>
                <a:gd fmla="*/ 4 h 389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89" w="311">
                  <a:moveTo>
                    <a:pt x="297" y="4"/>
                  </a:moveTo>
                  <a:cubicBezTo>
                    <a:pt x="277" y="32"/>
                    <a:pt x="256" y="53"/>
                    <a:pt x="229" y="74"/>
                  </a:cubicBezTo>
                  <a:cubicBezTo>
                    <a:pt x="195" y="99"/>
                    <a:pt x="165" y="127"/>
                    <a:pt x="137" y="159"/>
                  </a:cubicBezTo>
                  <a:cubicBezTo>
                    <a:pt x="78" y="225"/>
                    <a:pt x="29" y="300"/>
                    <a:pt x="2" y="385"/>
                  </a:cubicBezTo>
                  <a:cubicBezTo>
                    <a:pt x="0" y="389"/>
                    <a:pt x="12" y="388"/>
                    <a:pt x="13" y="384"/>
                  </a:cubicBezTo>
                  <a:cubicBezTo>
                    <a:pt x="42" y="296"/>
                    <a:pt x="94" y="219"/>
                    <a:pt x="155" y="151"/>
                  </a:cubicBezTo>
                  <a:cubicBezTo>
                    <a:pt x="183" y="120"/>
                    <a:pt x="215" y="94"/>
                    <a:pt x="249" y="68"/>
                  </a:cubicBezTo>
                  <a:cubicBezTo>
                    <a:pt x="272" y="50"/>
                    <a:pt x="290" y="29"/>
                    <a:pt x="307" y="5"/>
                  </a:cubicBezTo>
                  <a:cubicBezTo>
                    <a:pt x="311" y="0"/>
                    <a:pt x="299" y="1"/>
                    <a:pt x="29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92" name="Freeform 292">
              <a:extLst>
                <a:ext uri="{FF2B5EF4-FFF2-40B4-BE49-F238E27FC236}">
                  <a16:creationId xmlns:a16="http://schemas.microsoft.com/office/drawing/2014/main" id="{D0E374F0-60D3-4F86-ACDB-FD5E6BEFEEE1}"/>
                </a:ext>
              </a:extLst>
            </p:cNvPr>
            <p:cNvSpPr/>
            <p:nvPr/>
          </p:nvSpPr>
          <p:spPr bwMode="auto">
            <a:xfrm>
              <a:off x="9079969" y="884121"/>
              <a:ext cx="291891" cy="472177"/>
            </a:xfrm>
            <a:custGeom>
              <a:gdLst>
                <a:gd fmla="*/ 265 w 278" name="T0"/>
                <a:gd fmla="*/ 6 h 453" name="T1"/>
                <a:gd fmla="*/ 125 w 278" name="T2"/>
                <a:gd fmla="*/ 228 h 453" name="T3"/>
                <a:gd fmla="*/ 1 w 278" name="T4"/>
                <a:gd fmla="*/ 448 h 453" name="T5"/>
                <a:gd fmla="*/ 12 w 278" name="T6"/>
                <a:gd fmla="*/ 447 h 453" name="T7"/>
                <a:gd fmla="*/ 147 w 278" name="T8"/>
                <a:gd fmla="*/ 214 h 453" name="T9"/>
                <a:gd fmla="*/ 277 w 278" name="T10"/>
                <a:gd fmla="*/ 5 h 453" name="T11"/>
                <a:gd fmla="*/ 265 w 278" name="T12"/>
                <a:gd fmla="*/ 6 h 45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52" w="278">
                  <a:moveTo>
                    <a:pt x="265" y="6"/>
                  </a:moveTo>
                  <a:cubicBezTo>
                    <a:pt x="237" y="91"/>
                    <a:pt x="180" y="159"/>
                    <a:pt x="125" y="228"/>
                  </a:cubicBezTo>
                  <a:cubicBezTo>
                    <a:pt x="71" y="295"/>
                    <a:pt x="23" y="365"/>
                    <a:pt x="1" y="448"/>
                  </a:cubicBezTo>
                  <a:cubicBezTo>
                    <a:pt x="0" y="453"/>
                    <a:pt x="11" y="451"/>
                    <a:pt x="12" y="447"/>
                  </a:cubicBezTo>
                  <a:cubicBezTo>
                    <a:pt x="36" y="357"/>
                    <a:pt x="89" y="285"/>
                    <a:pt x="147" y="214"/>
                  </a:cubicBezTo>
                  <a:cubicBezTo>
                    <a:pt x="199" y="150"/>
                    <a:pt x="250" y="85"/>
                    <a:pt x="277" y="5"/>
                  </a:cubicBezTo>
                  <a:cubicBezTo>
                    <a:pt x="278" y="0"/>
                    <a:pt x="267" y="2"/>
                    <a:pt x="265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93" name="Freeform 293">
              <a:extLst>
                <a:ext uri="{FF2B5EF4-FFF2-40B4-BE49-F238E27FC236}">
                  <a16:creationId xmlns:a16="http://schemas.microsoft.com/office/drawing/2014/main" id="{89808690-D672-4B93-B0B1-11E79B194C73}"/>
                </a:ext>
              </a:extLst>
            </p:cNvPr>
            <p:cNvSpPr/>
            <p:nvPr/>
          </p:nvSpPr>
          <p:spPr bwMode="auto">
            <a:xfrm>
              <a:off x="9093705" y="877253"/>
              <a:ext cx="281589" cy="501366"/>
            </a:xfrm>
            <a:custGeom>
              <a:gdLst>
                <a:gd fmla="*/ 259 w 270" name="T0"/>
                <a:gd fmla="*/ 4 h 483" name="T1"/>
                <a:gd fmla="*/ 152 w 270" name="T2"/>
                <a:gd fmla="*/ 230 h 483" name="T3"/>
                <a:gd fmla="*/ 3 w 270" name="T4"/>
                <a:gd fmla="*/ 481 h 483" name="T5"/>
                <a:gd fmla="*/ 13 w 270" name="T6"/>
                <a:gd fmla="*/ 480 h 483" name="T7"/>
                <a:gd fmla="*/ 161 w 270" name="T8"/>
                <a:gd fmla="*/ 233 h 483" name="T9"/>
                <a:gd fmla="*/ 270 w 270" name="T10"/>
                <a:gd fmla="*/ 2 h 483" name="T11"/>
                <a:gd fmla="*/ 259 w 270" name="T12"/>
                <a:gd fmla="*/ 4 h 48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82" w="270">
                  <a:moveTo>
                    <a:pt x="259" y="4"/>
                  </a:moveTo>
                  <a:cubicBezTo>
                    <a:pt x="220" y="78"/>
                    <a:pt x="189" y="155"/>
                    <a:pt x="152" y="230"/>
                  </a:cubicBezTo>
                  <a:cubicBezTo>
                    <a:pt x="110" y="317"/>
                    <a:pt x="66" y="407"/>
                    <a:pt x="3" y="481"/>
                  </a:cubicBezTo>
                  <a:cubicBezTo>
                    <a:pt x="0" y="483"/>
                    <a:pt x="11" y="482"/>
                    <a:pt x="13" y="480"/>
                  </a:cubicBezTo>
                  <a:cubicBezTo>
                    <a:pt x="75" y="407"/>
                    <a:pt x="119" y="319"/>
                    <a:pt x="161" y="233"/>
                  </a:cubicBezTo>
                  <a:cubicBezTo>
                    <a:pt x="198" y="157"/>
                    <a:pt x="231" y="77"/>
                    <a:pt x="270" y="2"/>
                  </a:cubicBezTo>
                  <a:cubicBezTo>
                    <a:pt x="270" y="0"/>
                    <a:pt x="260" y="1"/>
                    <a:pt x="259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94" name="Freeform 294">
              <a:extLst>
                <a:ext uri="{FF2B5EF4-FFF2-40B4-BE49-F238E27FC236}">
                  <a16:creationId xmlns:a16="http://schemas.microsoft.com/office/drawing/2014/main" id="{D3336865-F46C-48BB-807D-2D3A6E70339E}"/>
                </a:ext>
              </a:extLst>
            </p:cNvPr>
            <p:cNvSpPr/>
            <p:nvPr/>
          </p:nvSpPr>
          <p:spPr bwMode="auto">
            <a:xfrm>
              <a:off x="9098857" y="878970"/>
              <a:ext cx="278155" cy="535706"/>
            </a:xfrm>
            <a:custGeom>
              <a:gdLst>
                <a:gd fmla="*/ 252 w 265" name="T0"/>
                <a:gd fmla="*/ 5 h 514" name="T1"/>
                <a:gd fmla="*/ 157 w 265" name="T2"/>
                <a:gd fmla="*/ 258 h 514" name="T3"/>
                <a:gd fmla="*/ 4 w 265" name="T4"/>
                <a:gd fmla="*/ 509 h 514" name="T5"/>
                <a:gd fmla="*/ 14 w 265" name="T6"/>
                <a:gd fmla="*/ 510 h 514" name="T7"/>
                <a:gd fmla="*/ 167 w 265" name="T8"/>
                <a:gd fmla="*/ 258 h 514" name="T9"/>
                <a:gd fmla="*/ 263 w 265" name="T10"/>
                <a:gd fmla="*/ 4 h 514" name="T11"/>
                <a:gd fmla="*/ 252 w 265" name="T12"/>
                <a:gd fmla="*/ 5 h 51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514" w="265">
                  <a:moveTo>
                    <a:pt x="252" y="5"/>
                  </a:moveTo>
                  <a:cubicBezTo>
                    <a:pt x="223" y="91"/>
                    <a:pt x="196" y="176"/>
                    <a:pt x="157" y="258"/>
                  </a:cubicBezTo>
                  <a:cubicBezTo>
                    <a:pt x="114" y="346"/>
                    <a:pt x="62" y="431"/>
                    <a:pt x="4" y="509"/>
                  </a:cubicBezTo>
                  <a:cubicBezTo>
                    <a:pt x="0" y="514"/>
                    <a:pt x="12" y="513"/>
                    <a:pt x="14" y="510"/>
                  </a:cubicBezTo>
                  <a:cubicBezTo>
                    <a:pt x="73" y="431"/>
                    <a:pt x="124" y="346"/>
                    <a:pt x="167" y="258"/>
                  </a:cubicBezTo>
                  <a:cubicBezTo>
                    <a:pt x="207" y="177"/>
                    <a:pt x="235" y="90"/>
                    <a:pt x="263" y="4"/>
                  </a:cubicBezTo>
                  <a:cubicBezTo>
                    <a:pt x="265" y="0"/>
                    <a:pt x="253" y="1"/>
                    <a:pt x="25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95" name="Freeform 295">
              <a:extLst>
                <a:ext uri="{FF2B5EF4-FFF2-40B4-BE49-F238E27FC236}">
                  <a16:creationId xmlns:a16="http://schemas.microsoft.com/office/drawing/2014/main" id="{0C625C75-2E01-431E-AF03-DBF31C2DDEE6}"/>
                </a:ext>
              </a:extLst>
            </p:cNvPr>
            <p:cNvSpPr/>
            <p:nvPr/>
          </p:nvSpPr>
          <p:spPr bwMode="auto">
            <a:xfrm>
              <a:off x="9109159" y="877253"/>
              <a:ext cx="266137" cy="573480"/>
            </a:xfrm>
            <a:custGeom>
              <a:gdLst>
                <a:gd fmla="*/ 243 w 255" name="T0"/>
                <a:gd fmla="*/ 6 h 552" name="T1"/>
                <a:gd fmla="*/ 168 w 255" name="T2"/>
                <a:gd fmla="*/ 261 h 552" name="T3"/>
                <a:gd fmla="*/ 5 w 255" name="T4"/>
                <a:gd fmla="*/ 547 h 552" name="T5"/>
                <a:gd fmla="*/ 14 w 255" name="T6"/>
                <a:gd fmla="*/ 549 h 552" name="T7"/>
                <a:gd fmla="*/ 178 w 255" name="T8"/>
                <a:gd fmla="*/ 262 h 552" name="T9"/>
                <a:gd fmla="*/ 254 w 255" name="T10"/>
                <a:gd fmla="*/ 5 h 552" name="T11"/>
                <a:gd fmla="*/ 243 w 255" name="T12"/>
                <a:gd fmla="*/ 6 h 55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552" w="255">
                  <a:moveTo>
                    <a:pt x="243" y="6"/>
                  </a:moveTo>
                  <a:cubicBezTo>
                    <a:pt x="226" y="93"/>
                    <a:pt x="199" y="179"/>
                    <a:pt x="168" y="261"/>
                  </a:cubicBezTo>
                  <a:cubicBezTo>
                    <a:pt x="129" y="363"/>
                    <a:pt x="81" y="468"/>
                    <a:pt x="5" y="547"/>
                  </a:cubicBezTo>
                  <a:cubicBezTo>
                    <a:pt x="0" y="552"/>
                    <a:pt x="11" y="552"/>
                    <a:pt x="14" y="549"/>
                  </a:cubicBezTo>
                  <a:cubicBezTo>
                    <a:pt x="91" y="470"/>
                    <a:pt x="139" y="364"/>
                    <a:pt x="178" y="262"/>
                  </a:cubicBezTo>
                  <a:cubicBezTo>
                    <a:pt x="210" y="179"/>
                    <a:pt x="237" y="93"/>
                    <a:pt x="254" y="5"/>
                  </a:cubicBezTo>
                  <a:cubicBezTo>
                    <a:pt x="255" y="0"/>
                    <a:pt x="244" y="2"/>
                    <a:pt x="243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96" name="Freeform 296">
              <a:extLst>
                <a:ext uri="{FF2B5EF4-FFF2-40B4-BE49-F238E27FC236}">
                  <a16:creationId xmlns:a16="http://schemas.microsoft.com/office/drawing/2014/main" id="{E2A652B9-6172-48EF-81BE-3E7CE6EBC461}"/>
                </a:ext>
              </a:extLst>
            </p:cNvPr>
            <p:cNvSpPr/>
            <p:nvPr/>
          </p:nvSpPr>
          <p:spPr bwMode="auto">
            <a:xfrm>
              <a:off x="9110875" y="878970"/>
              <a:ext cx="269571" cy="655896"/>
            </a:xfrm>
            <a:custGeom>
              <a:gdLst>
                <a:gd fmla="*/ 245 w 258" name="T0"/>
                <a:gd fmla="*/ 6 h 631" name="T1"/>
                <a:gd fmla="*/ 4 w 258" name="T2"/>
                <a:gd fmla="*/ 624 h 631" name="T3"/>
                <a:gd fmla="*/ 14 w 258" name="T4"/>
                <a:gd fmla="*/ 627 h 631" name="T5"/>
                <a:gd fmla="*/ 257 w 258" name="T6"/>
                <a:gd fmla="*/ 5 h 631" name="T7"/>
                <a:gd fmla="*/ 245 w 258" name="T8"/>
                <a:gd fmla="*/ 6 h 63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31" w="258">
                  <a:moveTo>
                    <a:pt x="245" y="6"/>
                  </a:moveTo>
                  <a:cubicBezTo>
                    <a:pt x="206" y="223"/>
                    <a:pt x="158" y="456"/>
                    <a:pt x="4" y="624"/>
                  </a:cubicBezTo>
                  <a:cubicBezTo>
                    <a:pt x="0" y="629"/>
                    <a:pt x="10" y="631"/>
                    <a:pt x="14" y="627"/>
                  </a:cubicBezTo>
                  <a:cubicBezTo>
                    <a:pt x="168" y="458"/>
                    <a:pt x="217" y="224"/>
                    <a:pt x="257" y="5"/>
                  </a:cubicBezTo>
                  <a:cubicBezTo>
                    <a:pt x="258" y="0"/>
                    <a:pt x="246" y="1"/>
                    <a:pt x="245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97" name="Freeform 297">
              <a:extLst>
                <a:ext uri="{FF2B5EF4-FFF2-40B4-BE49-F238E27FC236}">
                  <a16:creationId xmlns:a16="http://schemas.microsoft.com/office/drawing/2014/main" id="{D7110865-5D20-4FD1-B46A-9D6015988CE4}"/>
                </a:ext>
              </a:extLst>
            </p:cNvPr>
            <p:cNvSpPr/>
            <p:nvPr/>
          </p:nvSpPr>
          <p:spPr bwMode="auto">
            <a:xfrm>
              <a:off x="9100573" y="894423"/>
              <a:ext cx="278155" cy="693670"/>
            </a:xfrm>
            <a:custGeom>
              <a:gdLst>
                <a:gd fmla="*/ 255 w 266" name="T0"/>
                <a:gd fmla="*/ 6 h 667" name="T1"/>
                <a:gd fmla="*/ 196 w 266" name="T2"/>
                <a:gd fmla="*/ 364 h 667" name="T3"/>
                <a:gd fmla="*/ 5 w 266" name="T4"/>
                <a:gd fmla="*/ 662 h 667" name="T5"/>
                <a:gd fmla="*/ 14 w 266" name="T6"/>
                <a:gd fmla="*/ 664 h 667" name="T7"/>
                <a:gd fmla="*/ 204 w 266" name="T8"/>
                <a:gd fmla="*/ 374 h 667" name="T9"/>
                <a:gd fmla="*/ 266 w 266" name="T10"/>
                <a:gd fmla="*/ 5 h 667" name="T11"/>
                <a:gd fmla="*/ 255 w 266" name="T12"/>
                <a:gd fmla="*/ 6 h 667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67" w="266">
                  <a:moveTo>
                    <a:pt x="255" y="6"/>
                  </a:moveTo>
                  <a:cubicBezTo>
                    <a:pt x="246" y="127"/>
                    <a:pt x="233" y="249"/>
                    <a:pt x="196" y="364"/>
                  </a:cubicBezTo>
                  <a:cubicBezTo>
                    <a:pt x="160" y="479"/>
                    <a:pt x="95" y="581"/>
                    <a:pt x="5" y="662"/>
                  </a:cubicBezTo>
                  <a:cubicBezTo>
                    <a:pt x="0" y="666"/>
                    <a:pt x="11" y="667"/>
                    <a:pt x="14" y="664"/>
                  </a:cubicBezTo>
                  <a:cubicBezTo>
                    <a:pt x="103" y="585"/>
                    <a:pt x="166" y="486"/>
                    <a:pt x="204" y="374"/>
                  </a:cubicBezTo>
                  <a:cubicBezTo>
                    <a:pt x="244" y="255"/>
                    <a:pt x="257" y="129"/>
                    <a:pt x="266" y="5"/>
                  </a:cubicBezTo>
                  <a:cubicBezTo>
                    <a:pt x="266" y="0"/>
                    <a:pt x="255" y="2"/>
                    <a:pt x="255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98" name="Freeform 298">
              <a:extLst>
                <a:ext uri="{FF2B5EF4-FFF2-40B4-BE49-F238E27FC236}">
                  <a16:creationId xmlns:a16="http://schemas.microsoft.com/office/drawing/2014/main" id="{63428EB7-C8DC-49B3-A7D6-6C9DDA67C0BC}"/>
                </a:ext>
              </a:extLst>
            </p:cNvPr>
            <p:cNvSpPr/>
            <p:nvPr/>
          </p:nvSpPr>
          <p:spPr bwMode="auto">
            <a:xfrm>
              <a:off x="9074819" y="892707"/>
              <a:ext cx="310779" cy="774370"/>
            </a:xfrm>
            <a:custGeom>
              <a:gdLst>
                <a:gd fmla="*/ 284 w 298" name="T0"/>
                <a:gd fmla="*/ 5 h 743" name="T1"/>
                <a:gd fmla="*/ 230 w 298" name="T2"/>
                <a:gd fmla="*/ 451 h 743" name="T3"/>
                <a:gd fmla="*/ 5 w 298" name="T4"/>
                <a:gd fmla="*/ 740 h 743" name="T5"/>
                <a:gd fmla="*/ 13 w 298" name="T6"/>
                <a:gd fmla="*/ 740 h 743" name="T7"/>
                <a:gd fmla="*/ 237 w 298" name="T8"/>
                <a:gd fmla="*/ 459 h 743" name="T9"/>
                <a:gd fmla="*/ 295 w 298" name="T10"/>
                <a:gd fmla="*/ 2 h 743" name="T11"/>
                <a:gd fmla="*/ 284 w 298" name="T12"/>
                <a:gd fmla="*/ 5 h 74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743" w="298">
                  <a:moveTo>
                    <a:pt x="284" y="5"/>
                  </a:moveTo>
                  <a:cubicBezTo>
                    <a:pt x="286" y="154"/>
                    <a:pt x="286" y="310"/>
                    <a:pt x="230" y="451"/>
                  </a:cubicBezTo>
                  <a:cubicBezTo>
                    <a:pt x="185" y="564"/>
                    <a:pt x="111" y="678"/>
                    <a:pt x="5" y="740"/>
                  </a:cubicBezTo>
                  <a:cubicBezTo>
                    <a:pt x="0" y="743"/>
                    <a:pt x="11" y="741"/>
                    <a:pt x="13" y="740"/>
                  </a:cubicBezTo>
                  <a:cubicBezTo>
                    <a:pt x="119" y="679"/>
                    <a:pt x="190" y="570"/>
                    <a:pt x="237" y="459"/>
                  </a:cubicBezTo>
                  <a:cubicBezTo>
                    <a:pt x="298" y="316"/>
                    <a:pt x="297" y="155"/>
                    <a:pt x="295" y="2"/>
                  </a:cubicBezTo>
                  <a:cubicBezTo>
                    <a:pt x="295" y="0"/>
                    <a:pt x="284" y="2"/>
                    <a:pt x="28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99" name="Freeform 299">
              <a:extLst>
                <a:ext uri="{FF2B5EF4-FFF2-40B4-BE49-F238E27FC236}">
                  <a16:creationId xmlns:a16="http://schemas.microsoft.com/office/drawing/2014/main" id="{373FCE77-39AF-49E4-A6B5-BD2796D2207B}"/>
                </a:ext>
              </a:extLst>
            </p:cNvPr>
            <p:cNvSpPr/>
            <p:nvPr/>
          </p:nvSpPr>
          <p:spPr bwMode="auto">
            <a:xfrm>
              <a:off x="9018157" y="932197"/>
              <a:ext cx="398346" cy="817295"/>
            </a:xfrm>
            <a:custGeom>
              <a:gdLst>
                <a:gd fmla="*/ 337 w 381" name="T0"/>
                <a:gd fmla="*/ 7 h 785" name="T1"/>
                <a:gd fmla="*/ 296 w 381" name="T2"/>
                <a:gd fmla="*/ 470 h 785" name="T3"/>
                <a:gd fmla="*/ 162 w 381" name="T4"/>
                <a:gd fmla="*/ 663 h 785" name="T5"/>
                <a:gd fmla="*/ 75 w 381" name="T6"/>
                <a:gd fmla="*/ 738 h 785" name="T7"/>
                <a:gd fmla="*/ 3 w 381" name="T8"/>
                <a:gd fmla="*/ 781 h 785" name="T9"/>
                <a:gd fmla="*/ 13 w 381" name="T10"/>
                <a:gd fmla="*/ 781 h 785" name="T11"/>
                <a:gd fmla="*/ 60 w 381" name="T12"/>
                <a:gd fmla="*/ 754 h 785" name="T13"/>
                <a:gd fmla="*/ 95 w 381" name="T14"/>
                <a:gd fmla="*/ 732 h 785" name="T15"/>
                <a:gd fmla="*/ 173 w 381" name="T16"/>
                <a:gd fmla="*/ 663 h 785" name="T17"/>
                <a:gd fmla="*/ 304 w 381" name="T18"/>
                <a:gd fmla="*/ 474 h 785" name="T19"/>
                <a:gd fmla="*/ 348 w 381" name="T20"/>
                <a:gd fmla="*/ 4 h 785" name="T21"/>
                <a:gd fmla="*/ 337 w 381" name="T22"/>
                <a:gd fmla="*/ 7 h 785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785" w="381">
                  <a:moveTo>
                    <a:pt x="337" y="7"/>
                  </a:moveTo>
                  <a:cubicBezTo>
                    <a:pt x="369" y="159"/>
                    <a:pt x="364" y="328"/>
                    <a:pt x="296" y="470"/>
                  </a:cubicBezTo>
                  <a:cubicBezTo>
                    <a:pt x="262" y="541"/>
                    <a:pt x="216" y="606"/>
                    <a:pt x="162" y="663"/>
                  </a:cubicBezTo>
                  <a:cubicBezTo>
                    <a:pt x="136" y="691"/>
                    <a:pt x="107" y="717"/>
                    <a:pt x="75" y="738"/>
                  </a:cubicBezTo>
                  <a:cubicBezTo>
                    <a:pt x="52" y="753"/>
                    <a:pt x="20" y="760"/>
                    <a:pt x="3" y="781"/>
                  </a:cubicBezTo>
                  <a:cubicBezTo>
                    <a:pt x="0" y="785"/>
                    <a:pt x="11" y="783"/>
                    <a:pt x="13" y="781"/>
                  </a:cubicBezTo>
                  <a:cubicBezTo>
                    <a:pt x="25" y="767"/>
                    <a:pt x="44" y="762"/>
                    <a:pt x="60" y="754"/>
                  </a:cubicBezTo>
                  <a:cubicBezTo>
                    <a:pt x="73" y="748"/>
                    <a:pt x="84" y="740"/>
                    <a:pt x="95" y="732"/>
                  </a:cubicBezTo>
                  <a:cubicBezTo>
                    <a:pt x="124" y="712"/>
                    <a:pt x="149" y="688"/>
                    <a:pt x="173" y="663"/>
                  </a:cubicBezTo>
                  <a:cubicBezTo>
                    <a:pt x="226" y="607"/>
                    <a:pt x="270" y="543"/>
                    <a:pt x="304" y="474"/>
                  </a:cubicBezTo>
                  <a:cubicBezTo>
                    <a:pt x="376" y="332"/>
                    <a:pt x="381" y="157"/>
                    <a:pt x="348" y="4"/>
                  </a:cubicBezTo>
                  <a:cubicBezTo>
                    <a:pt x="348" y="0"/>
                    <a:pt x="336" y="3"/>
                    <a:pt x="337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100" name="Freeform 300">
              <a:extLst>
                <a:ext uri="{FF2B5EF4-FFF2-40B4-BE49-F238E27FC236}">
                  <a16:creationId xmlns:a16="http://schemas.microsoft.com/office/drawing/2014/main" id="{0F0B9055-2800-4A2E-9B70-708FB5A2CF0E}"/>
                </a:ext>
              </a:extLst>
            </p:cNvPr>
            <p:cNvSpPr/>
            <p:nvPr/>
          </p:nvSpPr>
          <p:spPr bwMode="auto">
            <a:xfrm>
              <a:off x="9064517" y="877253"/>
              <a:ext cx="310779" cy="448139"/>
            </a:xfrm>
            <a:custGeom>
              <a:gdLst>
                <a:gd fmla="*/ 283 w 297" name="T0"/>
                <a:gd fmla="*/ 4 h 431" name="T1"/>
                <a:gd fmla="*/ 181 w 297" name="T2"/>
                <a:gd fmla="*/ 137 h 431" name="T3"/>
                <a:gd fmla="*/ 126 w 297" name="T4"/>
                <a:gd fmla="*/ 194 h 431" name="T5"/>
                <a:gd fmla="*/ 80 w 297" name="T6"/>
                <a:gd fmla="*/ 251 h 431" name="T7"/>
                <a:gd fmla="*/ 21 w 297" name="T8"/>
                <a:gd fmla="*/ 366 h 431" name="T9"/>
                <a:gd fmla="*/ 5 w 297" name="T10"/>
                <a:gd fmla="*/ 409 h 431" name="T11"/>
                <a:gd fmla="*/ 0 w 297" name="T12"/>
                <a:gd fmla="*/ 425 h 431" name="T13"/>
                <a:gd fmla="*/ 12 w 297" name="T14"/>
                <a:gd fmla="*/ 425 h 431" name="T15"/>
                <a:gd fmla="*/ 12 w 297" name="T16"/>
                <a:gd fmla="*/ 425 h 431" name="T17"/>
                <a:gd fmla="*/ 1 w 297" name="T18"/>
                <a:gd fmla="*/ 424 h 431" name="T19"/>
                <a:gd fmla="*/ 1 w 297" name="T20"/>
                <a:gd fmla="*/ 424 h 431" name="T21"/>
                <a:gd fmla="*/ 12 w 297" name="T22"/>
                <a:gd fmla="*/ 424 h 431" name="T23"/>
                <a:gd fmla="*/ 17 w 297" name="T24"/>
                <a:gd fmla="*/ 408 h 431" name="T25"/>
                <a:gd fmla="*/ 34 w 297" name="T26"/>
                <a:gd fmla="*/ 363 h 431" name="T27"/>
                <a:gd fmla="*/ 95 w 297" name="T28"/>
                <a:gd fmla="*/ 246 h 431" name="T29"/>
                <a:gd fmla="*/ 202 w 297" name="T30"/>
                <a:gd fmla="*/ 130 h 431" name="T31"/>
                <a:gd fmla="*/ 294 w 297" name="T32"/>
                <a:gd fmla="*/ 6 h 431" name="T33"/>
                <a:gd fmla="*/ 283 w 297" name="T34"/>
                <a:gd fmla="*/ 4 h 431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431" w="297">
                  <a:moveTo>
                    <a:pt x="283" y="4"/>
                  </a:moveTo>
                  <a:cubicBezTo>
                    <a:pt x="257" y="54"/>
                    <a:pt x="223" y="101"/>
                    <a:pt x="181" y="137"/>
                  </a:cubicBezTo>
                  <a:cubicBezTo>
                    <a:pt x="160" y="154"/>
                    <a:pt x="143" y="174"/>
                    <a:pt x="126" y="194"/>
                  </a:cubicBezTo>
                  <a:cubicBezTo>
                    <a:pt x="110" y="213"/>
                    <a:pt x="94" y="231"/>
                    <a:pt x="80" y="251"/>
                  </a:cubicBezTo>
                  <a:cubicBezTo>
                    <a:pt x="55" y="287"/>
                    <a:pt x="37" y="326"/>
                    <a:pt x="21" y="366"/>
                  </a:cubicBezTo>
                  <a:cubicBezTo>
                    <a:pt x="15" y="380"/>
                    <a:pt x="10" y="394"/>
                    <a:pt x="5" y="409"/>
                  </a:cubicBezTo>
                  <a:cubicBezTo>
                    <a:pt x="4" y="413"/>
                    <a:pt x="1" y="420"/>
                    <a:pt x="0" y="425"/>
                  </a:cubicBezTo>
                  <a:cubicBezTo>
                    <a:pt x="0" y="431"/>
                    <a:pt x="10" y="429"/>
                    <a:pt x="12" y="425"/>
                  </a:cubicBezTo>
                  <a:cubicBezTo>
                    <a:pt x="12" y="425"/>
                    <a:pt x="12" y="425"/>
                    <a:pt x="12" y="425"/>
                  </a:cubicBezTo>
                  <a:cubicBezTo>
                    <a:pt x="15" y="419"/>
                    <a:pt x="3" y="419"/>
                    <a:pt x="1" y="424"/>
                  </a:cubicBezTo>
                  <a:cubicBezTo>
                    <a:pt x="1" y="424"/>
                    <a:pt x="1" y="424"/>
                    <a:pt x="1" y="424"/>
                  </a:cubicBezTo>
                  <a:cubicBezTo>
                    <a:pt x="4" y="424"/>
                    <a:pt x="8" y="424"/>
                    <a:pt x="12" y="424"/>
                  </a:cubicBezTo>
                  <a:cubicBezTo>
                    <a:pt x="12" y="419"/>
                    <a:pt x="15" y="412"/>
                    <a:pt x="17" y="408"/>
                  </a:cubicBezTo>
                  <a:cubicBezTo>
                    <a:pt x="22" y="393"/>
                    <a:pt x="28" y="378"/>
                    <a:pt x="34" y="363"/>
                  </a:cubicBezTo>
                  <a:cubicBezTo>
                    <a:pt x="50" y="322"/>
                    <a:pt x="70" y="282"/>
                    <a:pt x="95" y="246"/>
                  </a:cubicBezTo>
                  <a:cubicBezTo>
                    <a:pt x="126" y="203"/>
                    <a:pt x="164" y="165"/>
                    <a:pt x="202" y="130"/>
                  </a:cubicBezTo>
                  <a:cubicBezTo>
                    <a:pt x="240" y="95"/>
                    <a:pt x="270" y="51"/>
                    <a:pt x="294" y="6"/>
                  </a:cubicBezTo>
                  <a:cubicBezTo>
                    <a:pt x="297" y="0"/>
                    <a:pt x="286" y="0"/>
                    <a:pt x="283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101" name="Freeform 301">
              <a:extLst>
                <a:ext uri="{FF2B5EF4-FFF2-40B4-BE49-F238E27FC236}">
                  <a16:creationId xmlns:a16="http://schemas.microsoft.com/office/drawing/2014/main" id="{E5264C5C-24A8-458A-A221-8BC262C589CF}"/>
                </a:ext>
              </a:extLst>
            </p:cNvPr>
            <p:cNvSpPr/>
            <p:nvPr/>
          </p:nvSpPr>
          <p:spPr bwMode="auto">
            <a:xfrm>
              <a:off x="8226617" y="961387"/>
              <a:ext cx="279873" cy="817295"/>
            </a:xfrm>
            <a:custGeom>
              <a:gdLst>
                <a:gd fmla="*/ 1 w 267" name="T0"/>
                <a:gd fmla="*/ 5 h 786" name="T1"/>
                <a:gd fmla="*/ 33 w 267" name="T2"/>
                <a:gd fmla="*/ 209 h 786" name="T3"/>
                <a:gd fmla="*/ 29 w 267" name="T4"/>
                <a:gd fmla="*/ 420 h 786" name="T5"/>
                <a:gd fmla="*/ 111 w 267" name="T6"/>
                <a:gd fmla="*/ 636 h 786" name="T7"/>
                <a:gd fmla="*/ 179 w 267" name="T8"/>
                <a:gd fmla="*/ 719 h 786" name="T9"/>
                <a:gd fmla="*/ 260 w 267" name="T10"/>
                <a:gd fmla="*/ 784 h 786" name="T11"/>
                <a:gd fmla="*/ 264 w 267" name="T12"/>
                <a:gd fmla="*/ 781 h 786" name="T13"/>
                <a:gd fmla="*/ 181 w 267" name="T14"/>
                <a:gd fmla="*/ 713 h 786" name="T15"/>
                <a:gd fmla="*/ 116 w 267" name="T16"/>
                <a:gd fmla="*/ 634 h 786" name="T17"/>
                <a:gd fmla="*/ 34 w 267" name="T18"/>
                <a:gd fmla="*/ 406 h 786" name="T19"/>
                <a:gd fmla="*/ 41 w 267" name="T20"/>
                <a:gd fmla="*/ 186 h 786" name="T21"/>
                <a:gd fmla="*/ 7 w 267" name="T22"/>
                <a:gd fmla="*/ 2 h 786" name="T23"/>
                <a:gd fmla="*/ 1 w 267" name="T24"/>
                <a:gd fmla="*/ 5 h 786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786" w="267">
                  <a:moveTo>
                    <a:pt x="1" y="5"/>
                  </a:moveTo>
                  <a:cubicBezTo>
                    <a:pt x="43" y="61"/>
                    <a:pt x="37" y="143"/>
                    <a:pt x="33" y="209"/>
                  </a:cubicBezTo>
                  <a:cubicBezTo>
                    <a:pt x="29" y="280"/>
                    <a:pt x="21" y="349"/>
                    <a:pt x="29" y="420"/>
                  </a:cubicBezTo>
                  <a:cubicBezTo>
                    <a:pt x="39" y="499"/>
                    <a:pt x="66" y="570"/>
                    <a:pt x="111" y="636"/>
                  </a:cubicBezTo>
                  <a:cubicBezTo>
                    <a:pt x="131" y="666"/>
                    <a:pt x="153" y="694"/>
                    <a:pt x="179" y="719"/>
                  </a:cubicBezTo>
                  <a:cubicBezTo>
                    <a:pt x="204" y="743"/>
                    <a:pt x="232" y="763"/>
                    <a:pt x="260" y="784"/>
                  </a:cubicBezTo>
                  <a:cubicBezTo>
                    <a:pt x="261" y="786"/>
                    <a:pt x="267" y="783"/>
                    <a:pt x="264" y="781"/>
                  </a:cubicBezTo>
                  <a:cubicBezTo>
                    <a:pt x="236" y="759"/>
                    <a:pt x="207" y="738"/>
                    <a:pt x="181" y="713"/>
                  </a:cubicBezTo>
                  <a:cubicBezTo>
                    <a:pt x="156" y="690"/>
                    <a:pt x="136" y="662"/>
                    <a:pt x="116" y="634"/>
                  </a:cubicBezTo>
                  <a:cubicBezTo>
                    <a:pt x="69" y="565"/>
                    <a:pt x="43" y="489"/>
                    <a:pt x="34" y="406"/>
                  </a:cubicBezTo>
                  <a:cubicBezTo>
                    <a:pt x="26" y="333"/>
                    <a:pt x="37" y="259"/>
                    <a:pt x="41" y="186"/>
                  </a:cubicBezTo>
                  <a:cubicBezTo>
                    <a:pt x="43" y="126"/>
                    <a:pt x="45" y="53"/>
                    <a:pt x="7" y="2"/>
                  </a:cubicBezTo>
                  <a:cubicBezTo>
                    <a:pt x="5" y="0"/>
                    <a:pt x="0" y="2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102" name="Freeform 302">
              <a:extLst>
                <a:ext uri="{FF2B5EF4-FFF2-40B4-BE49-F238E27FC236}">
                  <a16:creationId xmlns:a16="http://schemas.microsoft.com/office/drawing/2014/main" id="{14FA1213-91FB-4024-8461-E2D7C4C0C1F2}"/>
                </a:ext>
              </a:extLst>
            </p:cNvPr>
            <p:cNvSpPr/>
            <p:nvPr/>
          </p:nvSpPr>
          <p:spPr bwMode="auto">
            <a:xfrm>
              <a:off x="8233485" y="968255"/>
              <a:ext cx="343401" cy="865371"/>
            </a:xfrm>
            <a:custGeom>
              <a:gdLst>
                <a:gd fmla="*/ 2 w 329" name="T0"/>
                <a:gd fmla="*/ 3 h 831" name="T1"/>
                <a:gd fmla="*/ 137 w 329" name="T2"/>
                <a:gd fmla="*/ 236 h 831" name="T3"/>
                <a:gd fmla="*/ 138 w 329" name="T4"/>
                <a:gd fmla="*/ 463 h 831" name="T5"/>
                <a:gd fmla="*/ 168 w 329" name="T6"/>
                <a:gd fmla="*/ 657 h 831" name="T7"/>
                <a:gd fmla="*/ 322 w 329" name="T8"/>
                <a:gd fmla="*/ 830 h 831" name="T9"/>
                <a:gd fmla="*/ 327 w 329" name="T10"/>
                <a:gd fmla="*/ 827 h 831" name="T11"/>
                <a:gd fmla="*/ 171 w 329" name="T12"/>
                <a:gd fmla="*/ 646 h 831" name="T13"/>
                <a:gd fmla="*/ 145 w 329" name="T14"/>
                <a:gd fmla="*/ 447 h 831" name="T15"/>
                <a:gd fmla="*/ 154 w 329" name="T16"/>
                <a:gd fmla="*/ 346 h 831" name="T17"/>
                <a:gd fmla="*/ 140 w 329" name="T18"/>
                <a:gd fmla="*/ 223 h 831" name="T19"/>
                <a:gd fmla="*/ 7 w 329" name="T20"/>
                <a:gd fmla="*/ 1 h 831" name="T21"/>
                <a:gd fmla="*/ 2 w 329" name="T22"/>
                <a:gd fmla="*/ 3 h 831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831" w="329">
                  <a:moveTo>
                    <a:pt x="2" y="3"/>
                  </a:moveTo>
                  <a:cubicBezTo>
                    <a:pt x="62" y="71"/>
                    <a:pt x="113" y="148"/>
                    <a:pt x="137" y="236"/>
                  </a:cubicBezTo>
                  <a:cubicBezTo>
                    <a:pt x="157" y="312"/>
                    <a:pt x="141" y="386"/>
                    <a:pt x="138" y="463"/>
                  </a:cubicBezTo>
                  <a:cubicBezTo>
                    <a:pt x="136" y="529"/>
                    <a:pt x="142" y="595"/>
                    <a:pt x="168" y="657"/>
                  </a:cubicBezTo>
                  <a:cubicBezTo>
                    <a:pt x="199" y="729"/>
                    <a:pt x="257" y="786"/>
                    <a:pt x="322" y="830"/>
                  </a:cubicBezTo>
                  <a:cubicBezTo>
                    <a:pt x="323" y="831"/>
                    <a:pt x="329" y="828"/>
                    <a:pt x="327" y="827"/>
                  </a:cubicBezTo>
                  <a:cubicBezTo>
                    <a:pt x="260" y="781"/>
                    <a:pt x="202" y="723"/>
                    <a:pt x="171" y="646"/>
                  </a:cubicBezTo>
                  <a:cubicBezTo>
                    <a:pt x="145" y="583"/>
                    <a:pt x="142" y="514"/>
                    <a:pt x="145" y="447"/>
                  </a:cubicBezTo>
                  <a:cubicBezTo>
                    <a:pt x="147" y="413"/>
                    <a:pt x="151" y="380"/>
                    <a:pt x="154" y="346"/>
                  </a:cubicBezTo>
                  <a:cubicBezTo>
                    <a:pt x="157" y="304"/>
                    <a:pt x="151" y="263"/>
                    <a:pt x="140" y="223"/>
                  </a:cubicBezTo>
                  <a:cubicBezTo>
                    <a:pt x="116" y="139"/>
                    <a:pt x="65" y="65"/>
                    <a:pt x="7" y="1"/>
                  </a:cubicBezTo>
                  <a:cubicBezTo>
                    <a:pt x="6" y="0"/>
                    <a:pt x="0" y="2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103" name="Freeform 303">
              <a:extLst>
                <a:ext uri="{FF2B5EF4-FFF2-40B4-BE49-F238E27FC236}">
                  <a16:creationId xmlns:a16="http://schemas.microsoft.com/office/drawing/2014/main" id="{D4C4A9F5-B4B8-4AA4-B2E2-8D9BE17A7627}"/>
                </a:ext>
              </a:extLst>
            </p:cNvPr>
            <p:cNvSpPr/>
            <p:nvPr/>
          </p:nvSpPr>
          <p:spPr bwMode="auto">
            <a:xfrm>
              <a:off x="8228334" y="964821"/>
              <a:ext cx="267853" cy="279873"/>
            </a:xfrm>
            <a:custGeom>
              <a:gdLst>
                <a:gd fmla="*/ 1 w 256" name="T0"/>
                <a:gd fmla="*/ 3 h 270" name="T1"/>
                <a:gd fmla="*/ 149 w 256" name="T2"/>
                <a:gd fmla="*/ 99 h 270" name="T3"/>
                <a:gd fmla="*/ 249 w 256" name="T4"/>
                <a:gd fmla="*/ 268 h 270" name="T5"/>
                <a:gd fmla="*/ 255 w 256" name="T6"/>
                <a:gd fmla="*/ 267 h 270" name="T7"/>
                <a:gd fmla="*/ 159 w 256" name="T8"/>
                <a:gd fmla="*/ 101 h 270" name="T9"/>
                <a:gd fmla="*/ 7 w 256" name="T10"/>
                <a:gd fmla="*/ 1 h 270" name="T11"/>
                <a:gd fmla="*/ 1 w 256" name="T12"/>
                <a:gd fmla="*/ 3 h 270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70" w="256">
                  <a:moveTo>
                    <a:pt x="1" y="3"/>
                  </a:moveTo>
                  <a:cubicBezTo>
                    <a:pt x="51" y="35"/>
                    <a:pt x="106" y="56"/>
                    <a:pt x="149" y="99"/>
                  </a:cubicBezTo>
                  <a:cubicBezTo>
                    <a:pt x="194" y="144"/>
                    <a:pt x="235" y="205"/>
                    <a:pt x="249" y="268"/>
                  </a:cubicBezTo>
                  <a:cubicBezTo>
                    <a:pt x="249" y="270"/>
                    <a:pt x="256" y="268"/>
                    <a:pt x="255" y="267"/>
                  </a:cubicBezTo>
                  <a:cubicBezTo>
                    <a:pt x="241" y="204"/>
                    <a:pt x="201" y="148"/>
                    <a:pt x="159" y="101"/>
                  </a:cubicBezTo>
                  <a:cubicBezTo>
                    <a:pt x="117" y="55"/>
                    <a:pt x="58" y="34"/>
                    <a:pt x="7" y="1"/>
                  </a:cubicBezTo>
                  <a:cubicBezTo>
                    <a:pt x="5" y="0"/>
                    <a:pt x="0" y="2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104" name="Freeform 304">
              <a:extLst>
                <a:ext uri="{FF2B5EF4-FFF2-40B4-BE49-F238E27FC236}">
                  <a16:creationId xmlns:a16="http://schemas.microsoft.com/office/drawing/2014/main" id="{70134734-BD44-4EBB-B447-32EE8205E18A}"/>
                </a:ext>
              </a:extLst>
            </p:cNvPr>
            <p:cNvSpPr/>
            <p:nvPr/>
          </p:nvSpPr>
          <p:spPr bwMode="auto">
            <a:xfrm>
              <a:off x="8231768" y="968255"/>
              <a:ext cx="252401" cy="791540"/>
            </a:xfrm>
            <a:custGeom>
              <a:gdLst>
                <a:gd fmla="*/ 1 w 241" name="T0"/>
                <a:gd fmla="*/ 3 h 761" name="T1"/>
                <a:gd fmla="*/ 68 w 241" name="T2"/>
                <a:gd fmla="*/ 200 h 761" name="T3"/>
                <a:gd fmla="*/ 69 w 241" name="T4"/>
                <a:gd fmla="*/ 409 h 761" name="T5"/>
                <a:gd fmla="*/ 126 w 241" name="T6"/>
                <a:gd fmla="*/ 593 h 761" name="T7"/>
                <a:gd fmla="*/ 234 w 241" name="T8"/>
                <a:gd fmla="*/ 759 h 761" name="T9"/>
                <a:gd fmla="*/ 240 w 241" name="T10"/>
                <a:gd fmla="*/ 757 h 761" name="T11"/>
                <a:gd fmla="*/ 128 w 241" name="T12"/>
                <a:gd fmla="*/ 583 h 761" name="T13"/>
                <a:gd fmla="*/ 74 w 241" name="T14"/>
                <a:gd fmla="*/ 396 h 761" name="T15"/>
                <a:gd fmla="*/ 73 w 241" name="T16"/>
                <a:gd fmla="*/ 187 h 761" name="T17"/>
                <a:gd fmla="*/ 7 w 241" name="T18"/>
                <a:gd fmla="*/ 1 h 761" name="T19"/>
                <a:gd fmla="*/ 1 w 241" name="T20"/>
                <a:gd fmla="*/ 3 h 761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761" w="241">
                  <a:moveTo>
                    <a:pt x="1" y="3"/>
                  </a:moveTo>
                  <a:cubicBezTo>
                    <a:pt x="42" y="61"/>
                    <a:pt x="61" y="131"/>
                    <a:pt x="68" y="200"/>
                  </a:cubicBezTo>
                  <a:cubicBezTo>
                    <a:pt x="74" y="270"/>
                    <a:pt x="62" y="340"/>
                    <a:pt x="69" y="409"/>
                  </a:cubicBezTo>
                  <a:cubicBezTo>
                    <a:pt x="75" y="475"/>
                    <a:pt x="97" y="534"/>
                    <a:pt x="126" y="593"/>
                  </a:cubicBezTo>
                  <a:cubicBezTo>
                    <a:pt x="155" y="653"/>
                    <a:pt x="187" y="711"/>
                    <a:pt x="234" y="759"/>
                  </a:cubicBezTo>
                  <a:cubicBezTo>
                    <a:pt x="235" y="761"/>
                    <a:pt x="241" y="759"/>
                    <a:pt x="240" y="757"/>
                  </a:cubicBezTo>
                  <a:cubicBezTo>
                    <a:pt x="191" y="707"/>
                    <a:pt x="159" y="645"/>
                    <a:pt x="128" y="583"/>
                  </a:cubicBezTo>
                  <a:cubicBezTo>
                    <a:pt x="99" y="523"/>
                    <a:pt x="80" y="462"/>
                    <a:pt x="74" y="396"/>
                  </a:cubicBezTo>
                  <a:cubicBezTo>
                    <a:pt x="68" y="326"/>
                    <a:pt x="80" y="256"/>
                    <a:pt x="73" y="187"/>
                  </a:cubicBezTo>
                  <a:cubicBezTo>
                    <a:pt x="66" y="121"/>
                    <a:pt x="45" y="55"/>
                    <a:pt x="7" y="1"/>
                  </a:cubicBezTo>
                  <a:cubicBezTo>
                    <a:pt x="6" y="0"/>
                    <a:pt x="0" y="2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105" name="Freeform 305">
              <a:extLst>
                <a:ext uri="{FF2B5EF4-FFF2-40B4-BE49-F238E27FC236}">
                  <a16:creationId xmlns:a16="http://schemas.microsoft.com/office/drawing/2014/main" id="{6F54616B-FC20-413D-85CC-EEA6A8CF858B}"/>
                </a:ext>
              </a:extLst>
            </p:cNvPr>
            <p:cNvSpPr/>
            <p:nvPr/>
          </p:nvSpPr>
          <p:spPr bwMode="auto">
            <a:xfrm>
              <a:off x="8250655" y="999161"/>
              <a:ext cx="248967" cy="779521"/>
            </a:xfrm>
            <a:custGeom>
              <a:gdLst>
                <a:gd fmla="*/ 1 w 237" name="T0"/>
                <a:gd fmla="*/ 3 h 749" name="T1"/>
                <a:gd fmla="*/ 33 w 237" name="T2"/>
                <a:gd fmla="*/ 198 h 749" name="T3"/>
                <a:gd fmla="*/ 30 w 237" name="T4"/>
                <a:gd fmla="*/ 393 h 749" name="T5"/>
                <a:gd fmla="*/ 105 w 237" name="T6"/>
                <a:gd fmla="*/ 582 h 749" name="T7"/>
                <a:gd fmla="*/ 157 w 237" name="T8"/>
                <a:gd fmla="*/ 669 h 749" name="T9"/>
                <a:gd fmla="*/ 229 w 237" name="T10"/>
                <a:gd fmla="*/ 747 h 749" name="T11"/>
                <a:gd fmla="*/ 235 w 237" name="T12"/>
                <a:gd fmla="*/ 745 h 749" name="T13"/>
                <a:gd fmla="*/ 165 w 237" name="T14"/>
                <a:gd fmla="*/ 671 h 749" name="T15"/>
                <a:gd fmla="*/ 107 w 237" name="T16"/>
                <a:gd fmla="*/ 574 h 749" name="T17"/>
                <a:gd fmla="*/ 35 w 237" name="T18"/>
                <a:gd fmla="*/ 386 h 749" name="T19"/>
                <a:gd fmla="*/ 39 w 237" name="T20"/>
                <a:gd fmla="*/ 185 h 749" name="T21"/>
                <a:gd fmla="*/ 7 w 237" name="T22"/>
                <a:gd fmla="*/ 2 h 749" name="T23"/>
                <a:gd fmla="*/ 1 w 237" name="T24"/>
                <a:gd fmla="*/ 3 h 749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749" w="236">
                  <a:moveTo>
                    <a:pt x="1" y="3"/>
                  </a:moveTo>
                  <a:cubicBezTo>
                    <a:pt x="29" y="64"/>
                    <a:pt x="34" y="133"/>
                    <a:pt x="33" y="198"/>
                  </a:cubicBezTo>
                  <a:cubicBezTo>
                    <a:pt x="33" y="264"/>
                    <a:pt x="19" y="328"/>
                    <a:pt x="30" y="393"/>
                  </a:cubicBezTo>
                  <a:cubicBezTo>
                    <a:pt x="42" y="460"/>
                    <a:pt x="73" y="523"/>
                    <a:pt x="105" y="582"/>
                  </a:cubicBezTo>
                  <a:cubicBezTo>
                    <a:pt x="120" y="612"/>
                    <a:pt x="137" y="641"/>
                    <a:pt x="157" y="669"/>
                  </a:cubicBezTo>
                  <a:cubicBezTo>
                    <a:pt x="177" y="698"/>
                    <a:pt x="204" y="723"/>
                    <a:pt x="229" y="747"/>
                  </a:cubicBezTo>
                  <a:cubicBezTo>
                    <a:pt x="231" y="749"/>
                    <a:pt x="237" y="746"/>
                    <a:pt x="235" y="745"/>
                  </a:cubicBezTo>
                  <a:cubicBezTo>
                    <a:pt x="211" y="721"/>
                    <a:pt x="186" y="698"/>
                    <a:pt x="165" y="671"/>
                  </a:cubicBezTo>
                  <a:cubicBezTo>
                    <a:pt x="142" y="641"/>
                    <a:pt x="125" y="608"/>
                    <a:pt x="107" y="574"/>
                  </a:cubicBezTo>
                  <a:cubicBezTo>
                    <a:pt x="76" y="515"/>
                    <a:pt x="47" y="453"/>
                    <a:pt x="35" y="386"/>
                  </a:cubicBezTo>
                  <a:cubicBezTo>
                    <a:pt x="24" y="319"/>
                    <a:pt x="39" y="252"/>
                    <a:pt x="39" y="185"/>
                  </a:cubicBezTo>
                  <a:cubicBezTo>
                    <a:pt x="39" y="124"/>
                    <a:pt x="33" y="58"/>
                    <a:pt x="7" y="2"/>
                  </a:cubicBezTo>
                  <a:cubicBezTo>
                    <a:pt x="6" y="0"/>
                    <a:pt x="0" y="1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106" name="Freeform 306">
              <a:extLst>
                <a:ext uri="{FF2B5EF4-FFF2-40B4-BE49-F238E27FC236}">
                  <a16:creationId xmlns:a16="http://schemas.microsoft.com/office/drawing/2014/main" id="{D6F78F35-20E8-4F82-8930-E96906445B35}"/>
                </a:ext>
              </a:extLst>
            </p:cNvPr>
            <p:cNvSpPr/>
            <p:nvPr/>
          </p:nvSpPr>
          <p:spPr bwMode="auto">
            <a:xfrm>
              <a:off x="8250655" y="990575"/>
              <a:ext cx="135644" cy="571764"/>
            </a:xfrm>
            <a:custGeom>
              <a:gdLst>
                <a:gd fmla="*/ 1 w 130" name="T0"/>
                <a:gd fmla="*/ 3 h 549" name="T1"/>
                <a:gd fmla="*/ 97 w 130" name="T2"/>
                <a:gd fmla="*/ 233 h 549" name="T3"/>
                <a:gd fmla="*/ 124 w 130" name="T4"/>
                <a:gd fmla="*/ 547 h 549" name="T5"/>
                <a:gd fmla="*/ 130 w 130" name="T6"/>
                <a:gd fmla="*/ 545 h 549" name="T7"/>
                <a:gd fmla="*/ 104 w 130" name="T8"/>
                <a:gd fmla="*/ 238 h 549" name="T9"/>
                <a:gd fmla="*/ 7 w 130" name="T10"/>
                <a:gd fmla="*/ 2 h 549" name="T11"/>
                <a:gd fmla="*/ 1 w 130" name="T12"/>
                <a:gd fmla="*/ 3 h 549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549" w="130">
                  <a:moveTo>
                    <a:pt x="1" y="3"/>
                  </a:moveTo>
                  <a:cubicBezTo>
                    <a:pt x="46" y="75"/>
                    <a:pt x="81" y="149"/>
                    <a:pt x="97" y="233"/>
                  </a:cubicBezTo>
                  <a:cubicBezTo>
                    <a:pt x="117" y="336"/>
                    <a:pt x="94" y="445"/>
                    <a:pt x="124" y="547"/>
                  </a:cubicBezTo>
                  <a:cubicBezTo>
                    <a:pt x="124" y="549"/>
                    <a:pt x="130" y="547"/>
                    <a:pt x="130" y="545"/>
                  </a:cubicBezTo>
                  <a:cubicBezTo>
                    <a:pt x="101" y="446"/>
                    <a:pt x="121" y="339"/>
                    <a:pt x="104" y="238"/>
                  </a:cubicBezTo>
                  <a:cubicBezTo>
                    <a:pt x="90" y="151"/>
                    <a:pt x="53" y="76"/>
                    <a:pt x="7" y="2"/>
                  </a:cubicBezTo>
                  <a:cubicBezTo>
                    <a:pt x="6" y="0"/>
                    <a:pt x="0" y="2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107" name="Freeform 307">
              <a:extLst>
                <a:ext uri="{FF2B5EF4-FFF2-40B4-BE49-F238E27FC236}">
                  <a16:creationId xmlns:a16="http://schemas.microsoft.com/office/drawing/2014/main" id="{0C551BC9-C5B3-4976-8137-8E3B021DFEB2}"/>
                </a:ext>
              </a:extLst>
            </p:cNvPr>
            <p:cNvSpPr/>
            <p:nvPr/>
          </p:nvSpPr>
          <p:spPr bwMode="auto">
            <a:xfrm>
              <a:off x="8242070" y="981991"/>
              <a:ext cx="152814" cy="606104"/>
            </a:xfrm>
            <a:custGeom>
              <a:gdLst>
                <a:gd fmla="*/ 1 w 146" name="T0"/>
                <a:gd fmla="*/ 4 h 581" name="T1"/>
                <a:gd fmla="*/ 82 w 146" name="T2"/>
                <a:gd fmla="*/ 256 h 581" name="T3"/>
                <a:gd fmla="*/ 93 w 146" name="T4"/>
                <a:gd fmla="*/ 420 h 581" name="T5"/>
                <a:gd fmla="*/ 139 w 146" name="T6"/>
                <a:gd fmla="*/ 579 h 581" name="T7"/>
                <a:gd fmla="*/ 145 w 146" name="T8"/>
                <a:gd fmla="*/ 577 h 581" name="T9"/>
                <a:gd fmla="*/ 87 w 146" name="T10"/>
                <a:gd fmla="*/ 248 h 581" name="T11"/>
                <a:gd fmla="*/ 7 w 146" name="T12"/>
                <a:gd fmla="*/ 2 h 581" name="T13"/>
                <a:gd fmla="*/ 1 w 146" name="T14"/>
                <a:gd fmla="*/ 4 h 581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581" w="146">
                  <a:moveTo>
                    <a:pt x="1" y="4"/>
                  </a:moveTo>
                  <a:cubicBezTo>
                    <a:pt x="57" y="78"/>
                    <a:pt x="74" y="166"/>
                    <a:pt x="82" y="256"/>
                  </a:cubicBezTo>
                  <a:cubicBezTo>
                    <a:pt x="87" y="310"/>
                    <a:pt x="87" y="365"/>
                    <a:pt x="93" y="420"/>
                  </a:cubicBezTo>
                  <a:cubicBezTo>
                    <a:pt x="100" y="474"/>
                    <a:pt x="115" y="530"/>
                    <a:pt x="139" y="579"/>
                  </a:cubicBezTo>
                  <a:cubicBezTo>
                    <a:pt x="140" y="581"/>
                    <a:pt x="146" y="579"/>
                    <a:pt x="145" y="577"/>
                  </a:cubicBezTo>
                  <a:cubicBezTo>
                    <a:pt x="94" y="474"/>
                    <a:pt x="97" y="361"/>
                    <a:pt x="87" y="248"/>
                  </a:cubicBezTo>
                  <a:cubicBezTo>
                    <a:pt x="80" y="160"/>
                    <a:pt x="61" y="74"/>
                    <a:pt x="7" y="2"/>
                  </a:cubicBezTo>
                  <a:cubicBezTo>
                    <a:pt x="6" y="0"/>
                    <a:pt x="0" y="2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108" name="Freeform 308">
              <a:extLst>
                <a:ext uri="{FF2B5EF4-FFF2-40B4-BE49-F238E27FC236}">
                  <a16:creationId xmlns:a16="http://schemas.microsoft.com/office/drawing/2014/main" id="{94B18F54-9EAC-41E6-ACF8-ABA4C7D38141}"/>
                </a:ext>
              </a:extLst>
            </p:cNvPr>
            <p:cNvSpPr/>
            <p:nvPr/>
          </p:nvSpPr>
          <p:spPr bwMode="auto">
            <a:xfrm>
              <a:off x="8233485" y="971689"/>
              <a:ext cx="212909" cy="336533"/>
            </a:xfrm>
            <a:custGeom>
              <a:gdLst>
                <a:gd fmla="*/ 2 w 203" name="T0"/>
                <a:gd fmla="*/ 3 h 324" name="T1"/>
                <a:gd fmla="*/ 62 w 203" name="T2"/>
                <a:gd fmla="*/ 51 h 324" name="T3"/>
                <a:gd fmla="*/ 116 w 203" name="T4"/>
                <a:gd fmla="*/ 117 h 324" name="T5"/>
                <a:gd fmla="*/ 196 w 203" name="T6"/>
                <a:gd fmla="*/ 322 h 324" name="T7"/>
                <a:gd fmla="*/ 202 w 203" name="T8"/>
                <a:gd fmla="*/ 321 h 324" name="T9"/>
                <a:gd fmla="*/ 119 w 203" name="T10"/>
                <a:gd fmla="*/ 110 h 324" name="T11"/>
                <a:gd fmla="*/ 68 w 203" name="T12"/>
                <a:gd fmla="*/ 48 h 324" name="T13"/>
                <a:gd fmla="*/ 7 w 203" name="T14"/>
                <a:gd fmla="*/ 1 h 324" name="T15"/>
                <a:gd fmla="*/ 2 w 203" name="T16"/>
                <a:gd fmla="*/ 3 h 324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24" w="203">
                  <a:moveTo>
                    <a:pt x="2" y="3"/>
                  </a:moveTo>
                  <a:cubicBezTo>
                    <a:pt x="26" y="12"/>
                    <a:pt x="45" y="33"/>
                    <a:pt x="62" y="51"/>
                  </a:cubicBezTo>
                  <a:cubicBezTo>
                    <a:pt x="82" y="71"/>
                    <a:pt x="100" y="94"/>
                    <a:pt x="116" y="117"/>
                  </a:cubicBezTo>
                  <a:cubicBezTo>
                    <a:pt x="158" y="178"/>
                    <a:pt x="179" y="251"/>
                    <a:pt x="196" y="322"/>
                  </a:cubicBezTo>
                  <a:cubicBezTo>
                    <a:pt x="197" y="324"/>
                    <a:pt x="203" y="322"/>
                    <a:pt x="202" y="321"/>
                  </a:cubicBezTo>
                  <a:cubicBezTo>
                    <a:pt x="185" y="247"/>
                    <a:pt x="162" y="173"/>
                    <a:pt x="119" y="110"/>
                  </a:cubicBezTo>
                  <a:cubicBezTo>
                    <a:pt x="103" y="88"/>
                    <a:pt x="86" y="68"/>
                    <a:pt x="68" y="48"/>
                  </a:cubicBezTo>
                  <a:cubicBezTo>
                    <a:pt x="51" y="30"/>
                    <a:pt x="31" y="9"/>
                    <a:pt x="7" y="1"/>
                  </a:cubicBezTo>
                  <a:cubicBezTo>
                    <a:pt x="5" y="0"/>
                    <a:pt x="0" y="3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109" name="Freeform 309">
              <a:extLst>
                <a:ext uri="{FF2B5EF4-FFF2-40B4-BE49-F238E27FC236}">
                  <a16:creationId xmlns:a16="http://schemas.microsoft.com/office/drawing/2014/main" id="{037D91D2-54D7-4A9E-91B5-C45D4484BB39}"/>
                </a:ext>
              </a:extLst>
            </p:cNvPr>
            <p:cNvSpPr/>
            <p:nvPr/>
          </p:nvSpPr>
          <p:spPr bwMode="auto">
            <a:xfrm>
              <a:off x="8243787" y="983707"/>
              <a:ext cx="235230" cy="278155"/>
            </a:xfrm>
            <a:custGeom>
              <a:gdLst>
                <a:gd fmla="*/ 4 w 224" name="T0"/>
                <a:gd fmla="*/ 4 h 267" name="T1"/>
                <a:gd fmla="*/ 61 w 224" name="T2"/>
                <a:gd fmla="*/ 38 h 267" name="T3"/>
                <a:gd fmla="*/ 112 w 224" name="T4"/>
                <a:gd fmla="*/ 89 h 267" name="T5"/>
                <a:gd fmla="*/ 217 w 224" name="T6"/>
                <a:gd fmla="*/ 265 h 267" name="T7"/>
                <a:gd fmla="*/ 223 w 224" name="T8"/>
                <a:gd fmla="*/ 263 h 267" name="T9"/>
                <a:gd fmla="*/ 113 w 224" name="T10"/>
                <a:gd fmla="*/ 82 h 267" name="T11"/>
                <a:gd fmla="*/ 59 w 224" name="T12"/>
                <a:gd fmla="*/ 28 h 267" name="T13"/>
                <a:gd fmla="*/ 7 w 224" name="T14"/>
                <a:gd fmla="*/ 0 h 267" name="T15"/>
                <a:gd fmla="*/ 4 w 224" name="T16"/>
                <a:gd fmla="*/ 4 h 267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67" w="224">
                  <a:moveTo>
                    <a:pt x="4" y="4"/>
                  </a:moveTo>
                  <a:cubicBezTo>
                    <a:pt x="25" y="4"/>
                    <a:pt x="46" y="25"/>
                    <a:pt x="61" y="38"/>
                  </a:cubicBezTo>
                  <a:cubicBezTo>
                    <a:pt x="79" y="53"/>
                    <a:pt x="97" y="71"/>
                    <a:pt x="112" y="89"/>
                  </a:cubicBezTo>
                  <a:cubicBezTo>
                    <a:pt x="155" y="142"/>
                    <a:pt x="189" y="203"/>
                    <a:pt x="217" y="265"/>
                  </a:cubicBezTo>
                  <a:cubicBezTo>
                    <a:pt x="218" y="267"/>
                    <a:pt x="224" y="266"/>
                    <a:pt x="223" y="263"/>
                  </a:cubicBezTo>
                  <a:cubicBezTo>
                    <a:pt x="194" y="199"/>
                    <a:pt x="159" y="136"/>
                    <a:pt x="113" y="82"/>
                  </a:cubicBezTo>
                  <a:cubicBezTo>
                    <a:pt x="97" y="62"/>
                    <a:pt x="78" y="45"/>
                    <a:pt x="59" y="28"/>
                  </a:cubicBezTo>
                  <a:cubicBezTo>
                    <a:pt x="45" y="17"/>
                    <a:pt x="26" y="0"/>
                    <a:pt x="7" y="0"/>
                  </a:cubicBezTo>
                  <a:cubicBezTo>
                    <a:pt x="4" y="0"/>
                    <a:pt x="0" y="4"/>
                    <a:pt x="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110" name="Freeform 310">
              <a:extLst>
                <a:ext uri="{FF2B5EF4-FFF2-40B4-BE49-F238E27FC236}">
                  <a16:creationId xmlns:a16="http://schemas.microsoft.com/office/drawing/2014/main" id="{9E84F670-2D5A-4BED-914F-9C2EEED740CD}"/>
                </a:ext>
              </a:extLst>
            </p:cNvPr>
            <p:cNvSpPr/>
            <p:nvPr/>
          </p:nvSpPr>
          <p:spPr bwMode="auto">
            <a:xfrm>
              <a:off x="8657585" y="1054105"/>
              <a:ext cx="70398" cy="827597"/>
            </a:xfrm>
            <a:custGeom>
              <a:gdLst>
                <a:gd fmla="*/ 58 w 67" name="T0"/>
                <a:gd fmla="*/ 3 h 796" name="T1"/>
                <a:gd fmla="*/ 59 w 67" name="T2"/>
                <a:gd fmla="*/ 90 h 796" name="T3"/>
                <a:gd fmla="*/ 47 w 67" name="T4"/>
                <a:gd fmla="*/ 193 h 796" name="T5"/>
                <a:gd fmla="*/ 21 w 67" name="T6"/>
                <a:gd fmla="*/ 397 h 796" name="T7"/>
                <a:gd fmla="*/ 11 w 67" name="T8"/>
                <a:gd fmla="*/ 597 h 796" name="T9"/>
                <a:gd fmla="*/ 15 w 67" name="T10"/>
                <a:gd fmla="*/ 793 h 796" name="T11"/>
                <a:gd fmla="*/ 21 w 67" name="T12"/>
                <a:gd fmla="*/ 792 h 796" name="T13"/>
                <a:gd fmla="*/ 18 w 67" name="T14"/>
                <a:gd fmla="*/ 590 h 796" name="T15"/>
                <a:gd fmla="*/ 27 w 67" name="T16"/>
                <a:gd fmla="*/ 389 h 796" name="T17"/>
                <a:gd fmla="*/ 52 w 67" name="T18"/>
                <a:gd fmla="*/ 193 h 796" name="T19"/>
                <a:gd fmla="*/ 65 w 67" name="T20"/>
                <a:gd fmla="*/ 96 h 796" name="T21"/>
                <a:gd fmla="*/ 63 w 67" name="T22"/>
                <a:gd fmla="*/ 3 h 796" name="T23"/>
                <a:gd fmla="*/ 58 w 67" name="T24"/>
                <a:gd fmla="*/ 3 h 796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796" w="67">
                  <a:moveTo>
                    <a:pt x="58" y="3"/>
                  </a:moveTo>
                  <a:cubicBezTo>
                    <a:pt x="53" y="32"/>
                    <a:pt x="58" y="61"/>
                    <a:pt x="59" y="90"/>
                  </a:cubicBezTo>
                  <a:cubicBezTo>
                    <a:pt x="61" y="124"/>
                    <a:pt x="53" y="160"/>
                    <a:pt x="47" y="193"/>
                  </a:cubicBezTo>
                  <a:cubicBezTo>
                    <a:pt x="33" y="261"/>
                    <a:pt x="24" y="328"/>
                    <a:pt x="21" y="397"/>
                  </a:cubicBezTo>
                  <a:cubicBezTo>
                    <a:pt x="18" y="464"/>
                    <a:pt x="18" y="530"/>
                    <a:pt x="11" y="597"/>
                  </a:cubicBezTo>
                  <a:cubicBezTo>
                    <a:pt x="5" y="663"/>
                    <a:pt x="0" y="728"/>
                    <a:pt x="15" y="793"/>
                  </a:cubicBezTo>
                  <a:cubicBezTo>
                    <a:pt x="16" y="796"/>
                    <a:pt x="21" y="794"/>
                    <a:pt x="21" y="792"/>
                  </a:cubicBezTo>
                  <a:cubicBezTo>
                    <a:pt x="6" y="725"/>
                    <a:pt x="11" y="657"/>
                    <a:pt x="18" y="590"/>
                  </a:cubicBezTo>
                  <a:cubicBezTo>
                    <a:pt x="24" y="523"/>
                    <a:pt x="24" y="456"/>
                    <a:pt x="27" y="389"/>
                  </a:cubicBezTo>
                  <a:cubicBezTo>
                    <a:pt x="29" y="322"/>
                    <a:pt x="39" y="258"/>
                    <a:pt x="52" y="193"/>
                  </a:cubicBezTo>
                  <a:cubicBezTo>
                    <a:pt x="59" y="161"/>
                    <a:pt x="64" y="129"/>
                    <a:pt x="65" y="96"/>
                  </a:cubicBezTo>
                  <a:cubicBezTo>
                    <a:pt x="67" y="65"/>
                    <a:pt x="58" y="34"/>
                    <a:pt x="63" y="3"/>
                  </a:cubicBezTo>
                  <a:cubicBezTo>
                    <a:pt x="64" y="0"/>
                    <a:pt x="58" y="1"/>
                    <a:pt x="5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111" name="Freeform 311">
              <a:extLst>
                <a:ext uri="{FF2B5EF4-FFF2-40B4-BE49-F238E27FC236}">
                  <a16:creationId xmlns:a16="http://schemas.microsoft.com/office/drawing/2014/main" id="{EEA99F3D-8188-4F94-9F69-D66B0DFAE950}"/>
                </a:ext>
              </a:extLst>
            </p:cNvPr>
            <p:cNvSpPr/>
            <p:nvPr/>
          </p:nvSpPr>
          <p:spPr bwMode="auto">
            <a:xfrm>
              <a:off x="8521942" y="1038651"/>
              <a:ext cx="202607" cy="832748"/>
            </a:xfrm>
            <a:custGeom>
              <a:gdLst>
                <a:gd fmla="*/ 186 w 194" name="T0"/>
                <a:gd fmla="*/ 3 h 801" name="T1"/>
                <a:gd fmla="*/ 118 w 194" name="T2"/>
                <a:gd fmla="*/ 210 h 801" name="T3"/>
                <a:gd fmla="*/ 61 w 194" name="T4"/>
                <a:gd fmla="*/ 295 h 801" name="T5"/>
                <a:gd fmla="*/ 24 w 194" name="T6"/>
                <a:gd fmla="*/ 380 h 801" name="T7"/>
                <a:gd fmla="*/ 10 w 194" name="T8"/>
                <a:gd fmla="*/ 584 h 801" name="T9"/>
                <a:gd fmla="*/ 96 w 194" name="T10"/>
                <a:gd fmla="*/ 799 h 801" name="T11"/>
                <a:gd fmla="*/ 102 w 194" name="T12"/>
                <a:gd fmla="*/ 798 h 801" name="T13"/>
                <a:gd fmla="*/ 16 w 194" name="T14"/>
                <a:gd fmla="*/ 589 h 801" name="T15"/>
                <a:gd fmla="*/ 31 w 194" name="T16"/>
                <a:gd fmla="*/ 374 h 801" name="T17"/>
                <a:gd fmla="*/ 133 w 194" name="T18"/>
                <a:gd fmla="*/ 195 h 801" name="T19"/>
                <a:gd fmla="*/ 191 w 194" name="T20"/>
                <a:gd fmla="*/ 2 h 801" name="T21"/>
                <a:gd fmla="*/ 186 w 194" name="T22"/>
                <a:gd fmla="*/ 3 h 801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801" w="194">
                  <a:moveTo>
                    <a:pt x="186" y="3"/>
                  </a:moveTo>
                  <a:cubicBezTo>
                    <a:pt x="188" y="77"/>
                    <a:pt x="156" y="149"/>
                    <a:pt x="118" y="210"/>
                  </a:cubicBezTo>
                  <a:cubicBezTo>
                    <a:pt x="100" y="239"/>
                    <a:pt x="78" y="265"/>
                    <a:pt x="61" y="295"/>
                  </a:cubicBezTo>
                  <a:cubicBezTo>
                    <a:pt x="45" y="321"/>
                    <a:pt x="33" y="350"/>
                    <a:pt x="24" y="380"/>
                  </a:cubicBezTo>
                  <a:cubicBezTo>
                    <a:pt x="3" y="444"/>
                    <a:pt x="0" y="517"/>
                    <a:pt x="10" y="584"/>
                  </a:cubicBezTo>
                  <a:cubicBezTo>
                    <a:pt x="21" y="661"/>
                    <a:pt x="56" y="733"/>
                    <a:pt x="96" y="799"/>
                  </a:cubicBezTo>
                  <a:cubicBezTo>
                    <a:pt x="97" y="801"/>
                    <a:pt x="103" y="799"/>
                    <a:pt x="102" y="798"/>
                  </a:cubicBezTo>
                  <a:cubicBezTo>
                    <a:pt x="63" y="733"/>
                    <a:pt x="30" y="664"/>
                    <a:pt x="16" y="589"/>
                  </a:cubicBezTo>
                  <a:cubicBezTo>
                    <a:pt x="3" y="518"/>
                    <a:pt x="10" y="442"/>
                    <a:pt x="31" y="374"/>
                  </a:cubicBezTo>
                  <a:cubicBezTo>
                    <a:pt x="52" y="306"/>
                    <a:pt x="97" y="255"/>
                    <a:pt x="133" y="195"/>
                  </a:cubicBezTo>
                  <a:cubicBezTo>
                    <a:pt x="166" y="137"/>
                    <a:pt x="194" y="69"/>
                    <a:pt x="191" y="2"/>
                  </a:cubicBezTo>
                  <a:cubicBezTo>
                    <a:pt x="191" y="0"/>
                    <a:pt x="186" y="1"/>
                    <a:pt x="186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112" name="Freeform 312">
              <a:extLst>
                <a:ext uri="{FF2B5EF4-FFF2-40B4-BE49-F238E27FC236}">
                  <a16:creationId xmlns:a16="http://schemas.microsoft.com/office/drawing/2014/main" id="{B7B8B9E7-D260-4A06-98C2-F2ED6F1DBE36}"/>
                </a:ext>
              </a:extLst>
            </p:cNvPr>
            <p:cNvSpPr/>
            <p:nvPr/>
          </p:nvSpPr>
          <p:spPr bwMode="auto">
            <a:xfrm>
              <a:off x="8705662" y="1033501"/>
              <a:ext cx="132210" cy="856787"/>
            </a:xfrm>
            <a:custGeom>
              <a:gdLst>
                <a:gd fmla="*/ 19 w 127" name="T0"/>
                <a:gd fmla="*/ 9 h 823" name="T1"/>
                <a:gd fmla="*/ 89 w 127" name="T2"/>
                <a:gd fmla="*/ 186 h 823" name="T3"/>
                <a:gd fmla="*/ 113 w 127" name="T4"/>
                <a:gd fmla="*/ 426 h 823" name="T5"/>
                <a:gd fmla="*/ 67 w 127" name="T6"/>
                <a:gd fmla="*/ 655 h 823" name="T7"/>
                <a:gd fmla="*/ 26 w 127" name="T8"/>
                <a:gd fmla="*/ 741 h 823" name="T9"/>
                <a:gd fmla="*/ 6 w 127" name="T10"/>
                <a:gd fmla="*/ 817 h 823" name="T11"/>
                <a:gd fmla="*/ 18 w 127" name="T12"/>
                <a:gd fmla="*/ 814 h 823" name="T13"/>
                <a:gd fmla="*/ 45 w 127" name="T14"/>
                <a:gd fmla="*/ 728 h 823" name="T15"/>
                <a:gd fmla="*/ 85 w 127" name="T16"/>
                <a:gd fmla="*/ 637 h 823" name="T17"/>
                <a:gd fmla="*/ 125 w 127" name="T18"/>
                <a:gd fmla="*/ 411 h 823" name="T19"/>
                <a:gd fmla="*/ 102 w 127" name="T20"/>
                <a:gd fmla="*/ 189 h 823" name="T21"/>
                <a:gd fmla="*/ 30 w 127" name="T22"/>
                <a:gd fmla="*/ 6 h 823" name="T23"/>
                <a:gd fmla="*/ 19 w 127" name="T24"/>
                <a:gd fmla="*/ 9 h 823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823" w="127">
                  <a:moveTo>
                    <a:pt x="19" y="9"/>
                  </a:moveTo>
                  <a:cubicBezTo>
                    <a:pt x="41" y="68"/>
                    <a:pt x="73" y="125"/>
                    <a:pt x="89" y="186"/>
                  </a:cubicBezTo>
                  <a:cubicBezTo>
                    <a:pt x="110" y="263"/>
                    <a:pt x="116" y="346"/>
                    <a:pt x="113" y="426"/>
                  </a:cubicBezTo>
                  <a:cubicBezTo>
                    <a:pt x="110" y="505"/>
                    <a:pt x="95" y="582"/>
                    <a:pt x="67" y="655"/>
                  </a:cubicBezTo>
                  <a:cubicBezTo>
                    <a:pt x="55" y="685"/>
                    <a:pt x="41" y="713"/>
                    <a:pt x="26" y="741"/>
                  </a:cubicBezTo>
                  <a:cubicBezTo>
                    <a:pt x="14" y="764"/>
                    <a:pt x="0" y="791"/>
                    <a:pt x="6" y="817"/>
                  </a:cubicBezTo>
                  <a:cubicBezTo>
                    <a:pt x="8" y="823"/>
                    <a:pt x="19" y="820"/>
                    <a:pt x="18" y="814"/>
                  </a:cubicBezTo>
                  <a:cubicBezTo>
                    <a:pt x="11" y="784"/>
                    <a:pt x="31" y="753"/>
                    <a:pt x="45" y="728"/>
                  </a:cubicBezTo>
                  <a:cubicBezTo>
                    <a:pt x="60" y="699"/>
                    <a:pt x="74" y="668"/>
                    <a:pt x="85" y="637"/>
                  </a:cubicBezTo>
                  <a:cubicBezTo>
                    <a:pt x="111" y="564"/>
                    <a:pt x="122" y="488"/>
                    <a:pt x="125" y="411"/>
                  </a:cubicBezTo>
                  <a:cubicBezTo>
                    <a:pt x="127" y="337"/>
                    <a:pt x="119" y="261"/>
                    <a:pt x="102" y="189"/>
                  </a:cubicBezTo>
                  <a:cubicBezTo>
                    <a:pt x="87" y="125"/>
                    <a:pt x="53" y="67"/>
                    <a:pt x="30" y="6"/>
                  </a:cubicBezTo>
                  <a:cubicBezTo>
                    <a:pt x="28" y="0"/>
                    <a:pt x="17" y="4"/>
                    <a:pt x="19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113" name="Freeform 313">
              <a:extLst>
                <a:ext uri="{FF2B5EF4-FFF2-40B4-BE49-F238E27FC236}">
                  <a16:creationId xmlns:a16="http://schemas.microsoft.com/office/drawing/2014/main" id="{70F6943C-84EF-489B-A36F-AF2EB129BBD8}"/>
                </a:ext>
              </a:extLst>
            </p:cNvPr>
            <p:cNvSpPr/>
            <p:nvPr/>
          </p:nvSpPr>
          <p:spPr bwMode="auto">
            <a:xfrm>
              <a:off x="8722832" y="1064407"/>
              <a:ext cx="163116" cy="827597"/>
            </a:xfrm>
            <a:custGeom>
              <a:gdLst>
                <a:gd fmla="*/ 13 w 156" name="T0"/>
                <a:gd fmla="*/ 9 h 795" name="T1"/>
                <a:gd fmla="*/ 142 w 156" name="T2"/>
                <a:gd fmla="*/ 390 h 795" name="T3"/>
                <a:gd fmla="*/ 3 w 156" name="T4"/>
                <a:gd fmla="*/ 790 h 795" name="T5"/>
                <a:gd fmla="*/ 14 w 156" name="T6"/>
                <a:gd fmla="*/ 791 h 795" name="T7"/>
                <a:gd fmla="*/ 118 w 156" name="T8"/>
                <a:gd fmla="*/ 581 h 795" name="T9"/>
                <a:gd fmla="*/ 153 w 156" name="T10"/>
                <a:gd fmla="*/ 383 h 795" name="T11"/>
                <a:gd fmla="*/ 23 w 156" name="T12"/>
                <a:gd fmla="*/ 4 h 795" name="T13"/>
                <a:gd fmla="*/ 13 w 156" name="T14"/>
                <a:gd fmla="*/ 9 h 795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795" w="156">
                  <a:moveTo>
                    <a:pt x="13" y="9"/>
                  </a:moveTo>
                  <a:cubicBezTo>
                    <a:pt x="87" y="121"/>
                    <a:pt x="136" y="255"/>
                    <a:pt x="142" y="390"/>
                  </a:cubicBezTo>
                  <a:cubicBezTo>
                    <a:pt x="148" y="538"/>
                    <a:pt x="68" y="663"/>
                    <a:pt x="3" y="790"/>
                  </a:cubicBezTo>
                  <a:cubicBezTo>
                    <a:pt x="0" y="795"/>
                    <a:pt x="12" y="795"/>
                    <a:pt x="14" y="791"/>
                  </a:cubicBezTo>
                  <a:cubicBezTo>
                    <a:pt x="50" y="722"/>
                    <a:pt x="89" y="654"/>
                    <a:pt x="118" y="581"/>
                  </a:cubicBezTo>
                  <a:cubicBezTo>
                    <a:pt x="144" y="517"/>
                    <a:pt x="156" y="452"/>
                    <a:pt x="153" y="383"/>
                  </a:cubicBezTo>
                  <a:cubicBezTo>
                    <a:pt x="148" y="249"/>
                    <a:pt x="97" y="115"/>
                    <a:pt x="23" y="4"/>
                  </a:cubicBezTo>
                  <a:cubicBezTo>
                    <a:pt x="20" y="0"/>
                    <a:pt x="9" y="4"/>
                    <a:pt x="13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114" name="Freeform 314">
              <a:extLst>
                <a:ext uri="{FF2B5EF4-FFF2-40B4-BE49-F238E27FC236}">
                  <a16:creationId xmlns:a16="http://schemas.microsoft.com/office/drawing/2014/main" id="{DE337C37-0102-4CB2-B25B-D489910C56F2}"/>
                </a:ext>
              </a:extLst>
            </p:cNvPr>
            <p:cNvSpPr/>
            <p:nvPr/>
          </p:nvSpPr>
          <p:spPr bwMode="auto">
            <a:xfrm>
              <a:off x="8727983" y="1074709"/>
              <a:ext cx="199173" cy="813861"/>
            </a:xfrm>
            <a:custGeom>
              <a:gdLst>
                <a:gd fmla="*/ 45 w 191" name="T0"/>
                <a:gd fmla="*/ 9 h 782" name="T1"/>
                <a:gd fmla="*/ 105 w 191" name="T2"/>
                <a:gd fmla="*/ 117 h 782" name="T3"/>
                <a:gd fmla="*/ 173 w 191" name="T4"/>
                <a:gd fmla="*/ 327 h 782" name="T5"/>
                <a:gd fmla="*/ 139 w 191" name="T6"/>
                <a:gd fmla="*/ 579 h 782" name="T7"/>
                <a:gd fmla="*/ 5 w 191" name="T8"/>
                <a:gd fmla="*/ 776 h 782" name="T9"/>
                <a:gd fmla="*/ 14 w 191" name="T10"/>
                <a:gd fmla="*/ 779 h 782" name="T11"/>
                <a:gd fmla="*/ 148 w 191" name="T12"/>
                <a:gd fmla="*/ 586 h 782" name="T13"/>
                <a:gd fmla="*/ 186 w 191" name="T14"/>
                <a:gd fmla="*/ 338 h 782" name="T15"/>
                <a:gd fmla="*/ 157 w 191" name="T16"/>
                <a:gd fmla="*/ 210 h 782" name="T17"/>
                <a:gd fmla="*/ 120 w 191" name="T18"/>
                <a:gd fmla="*/ 121 h 782" name="T19"/>
                <a:gd fmla="*/ 56 w 191" name="T20"/>
                <a:gd fmla="*/ 5 h 782" name="T21"/>
                <a:gd fmla="*/ 45 w 191" name="T22"/>
                <a:gd fmla="*/ 9 h 782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782" w="191">
                  <a:moveTo>
                    <a:pt x="45" y="9"/>
                  </a:moveTo>
                  <a:cubicBezTo>
                    <a:pt x="68" y="43"/>
                    <a:pt x="86" y="81"/>
                    <a:pt x="105" y="117"/>
                  </a:cubicBezTo>
                  <a:cubicBezTo>
                    <a:pt x="139" y="182"/>
                    <a:pt x="165" y="254"/>
                    <a:pt x="173" y="327"/>
                  </a:cubicBezTo>
                  <a:cubicBezTo>
                    <a:pt x="182" y="412"/>
                    <a:pt x="169" y="499"/>
                    <a:pt x="139" y="579"/>
                  </a:cubicBezTo>
                  <a:cubicBezTo>
                    <a:pt x="111" y="654"/>
                    <a:pt x="61" y="719"/>
                    <a:pt x="5" y="776"/>
                  </a:cubicBezTo>
                  <a:cubicBezTo>
                    <a:pt x="0" y="781"/>
                    <a:pt x="11" y="782"/>
                    <a:pt x="14" y="779"/>
                  </a:cubicBezTo>
                  <a:cubicBezTo>
                    <a:pt x="70" y="723"/>
                    <a:pt x="118" y="660"/>
                    <a:pt x="148" y="586"/>
                  </a:cubicBezTo>
                  <a:cubicBezTo>
                    <a:pt x="180" y="507"/>
                    <a:pt x="191" y="422"/>
                    <a:pt x="186" y="338"/>
                  </a:cubicBezTo>
                  <a:cubicBezTo>
                    <a:pt x="182" y="294"/>
                    <a:pt x="173" y="251"/>
                    <a:pt x="157" y="210"/>
                  </a:cubicBezTo>
                  <a:cubicBezTo>
                    <a:pt x="146" y="181"/>
                    <a:pt x="134" y="150"/>
                    <a:pt x="120" y="121"/>
                  </a:cubicBezTo>
                  <a:cubicBezTo>
                    <a:pt x="100" y="82"/>
                    <a:pt x="80" y="41"/>
                    <a:pt x="56" y="5"/>
                  </a:cubicBezTo>
                  <a:cubicBezTo>
                    <a:pt x="53" y="0"/>
                    <a:pt x="42" y="5"/>
                    <a:pt x="4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115" name="Freeform 315">
              <a:extLst>
                <a:ext uri="{FF2B5EF4-FFF2-40B4-BE49-F238E27FC236}">
                  <a16:creationId xmlns:a16="http://schemas.microsoft.com/office/drawing/2014/main" id="{CD630EE4-16CB-4FB3-ACA3-BA303F05D46D}"/>
                </a:ext>
              </a:extLst>
            </p:cNvPr>
            <p:cNvSpPr/>
            <p:nvPr/>
          </p:nvSpPr>
          <p:spPr bwMode="auto">
            <a:xfrm>
              <a:off x="8497904" y="1019765"/>
              <a:ext cx="228362" cy="860221"/>
            </a:xfrm>
            <a:custGeom>
              <a:gdLst>
                <a:gd fmla="*/ 203 w 219" name="T0"/>
                <a:gd fmla="*/ 7 h 827" name="T1"/>
                <a:gd fmla="*/ 113 w 219" name="T2"/>
                <a:gd fmla="*/ 223 h 827" name="T3"/>
                <a:gd fmla="*/ 17 w 219" name="T4"/>
                <a:gd fmla="*/ 428 h 827" name="T5"/>
                <a:gd fmla="*/ 30 w 219" name="T6"/>
                <a:gd fmla="*/ 645 h 827" name="T7"/>
                <a:gd fmla="*/ 131 w 219" name="T8"/>
                <a:gd fmla="*/ 823 h 827" name="T9"/>
                <a:gd fmla="*/ 140 w 219" name="T10"/>
                <a:gd fmla="*/ 817 h 827" name="T11"/>
                <a:gd fmla="*/ 38 w 219" name="T12"/>
                <a:gd fmla="*/ 630 h 827" name="T13"/>
                <a:gd fmla="*/ 19 w 219" name="T14"/>
                <a:gd fmla="*/ 524 h 827" name="T15"/>
                <a:gd fmla="*/ 33 w 219" name="T16"/>
                <a:gd fmla="*/ 408 h 827" name="T17"/>
                <a:gd fmla="*/ 138 w 219" name="T18"/>
                <a:gd fmla="*/ 204 h 827" name="T19"/>
                <a:gd fmla="*/ 215 w 219" name="T20"/>
                <a:gd fmla="*/ 6 h 827" name="T21"/>
                <a:gd fmla="*/ 203 w 219" name="T22"/>
                <a:gd fmla="*/ 7 h 827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825" w="219">
                  <a:moveTo>
                    <a:pt x="203" y="7"/>
                  </a:moveTo>
                  <a:cubicBezTo>
                    <a:pt x="208" y="88"/>
                    <a:pt x="158" y="159"/>
                    <a:pt x="113" y="223"/>
                  </a:cubicBezTo>
                  <a:cubicBezTo>
                    <a:pt x="70" y="286"/>
                    <a:pt x="34" y="353"/>
                    <a:pt x="17" y="428"/>
                  </a:cubicBezTo>
                  <a:cubicBezTo>
                    <a:pt x="0" y="502"/>
                    <a:pt x="11" y="573"/>
                    <a:pt x="30" y="645"/>
                  </a:cubicBezTo>
                  <a:cubicBezTo>
                    <a:pt x="48" y="712"/>
                    <a:pt x="77" y="777"/>
                    <a:pt x="131" y="823"/>
                  </a:cubicBezTo>
                  <a:cubicBezTo>
                    <a:pt x="134" y="827"/>
                    <a:pt x="144" y="821"/>
                    <a:pt x="140" y="817"/>
                  </a:cubicBezTo>
                  <a:cubicBezTo>
                    <a:pt x="84" y="769"/>
                    <a:pt x="56" y="700"/>
                    <a:pt x="38" y="630"/>
                  </a:cubicBezTo>
                  <a:cubicBezTo>
                    <a:pt x="29" y="596"/>
                    <a:pt x="21" y="560"/>
                    <a:pt x="19" y="524"/>
                  </a:cubicBezTo>
                  <a:cubicBezTo>
                    <a:pt x="17" y="485"/>
                    <a:pt x="23" y="446"/>
                    <a:pt x="33" y="408"/>
                  </a:cubicBezTo>
                  <a:cubicBezTo>
                    <a:pt x="53" y="332"/>
                    <a:pt x="94" y="268"/>
                    <a:pt x="138" y="204"/>
                  </a:cubicBezTo>
                  <a:cubicBezTo>
                    <a:pt x="178" y="145"/>
                    <a:pt x="219" y="80"/>
                    <a:pt x="215" y="6"/>
                  </a:cubicBezTo>
                  <a:cubicBezTo>
                    <a:pt x="214" y="0"/>
                    <a:pt x="203" y="2"/>
                    <a:pt x="20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116" name="Freeform 316">
              <a:extLst>
                <a:ext uri="{FF2B5EF4-FFF2-40B4-BE49-F238E27FC236}">
                  <a16:creationId xmlns:a16="http://schemas.microsoft.com/office/drawing/2014/main" id="{18E2743B-5D40-4DDF-80DC-5F13220FE45E}"/>
                </a:ext>
              </a:extLst>
            </p:cNvPr>
            <p:cNvSpPr/>
            <p:nvPr/>
          </p:nvSpPr>
          <p:spPr bwMode="auto">
            <a:xfrm>
              <a:off x="9426804" y="959669"/>
              <a:ext cx="267853" cy="248966"/>
            </a:xfrm>
            <a:custGeom>
              <a:gdLst>
                <a:gd fmla="*/ 10 w 256" name="T0"/>
                <a:gd fmla="*/ 116 h 240" name="T1"/>
                <a:gd fmla="*/ 253 w 256" name="T2"/>
                <a:gd fmla="*/ 4 h 240" name="T3"/>
                <a:gd fmla="*/ 246 w 256" name="T4"/>
                <a:gd fmla="*/ 4 h 240" name="T5"/>
                <a:gd fmla="*/ 142 w 256" name="T6"/>
                <a:gd fmla="*/ 237 h 240" name="T7"/>
                <a:gd fmla="*/ 150 w 256" name="T8"/>
                <a:gd fmla="*/ 237 h 240" name="T9"/>
                <a:gd fmla="*/ 255 w 256" name="T10"/>
                <a:gd fmla="*/ 3 h 240" name="T11"/>
                <a:gd fmla="*/ 248 w 256" name="T12"/>
                <a:gd fmla="*/ 2 h 240" name="T13"/>
                <a:gd fmla="*/ 2 w 256" name="T14"/>
                <a:gd fmla="*/ 116 h 240" name="T15"/>
                <a:gd fmla="*/ 10 w 256" name="T16"/>
                <a:gd fmla="*/ 116 h 24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40" w="256">
                  <a:moveTo>
                    <a:pt x="10" y="116"/>
                  </a:moveTo>
                  <a:cubicBezTo>
                    <a:pt x="75" y="47"/>
                    <a:pt x="174" y="47"/>
                    <a:pt x="253" y="4"/>
                  </a:cubicBezTo>
                  <a:cubicBezTo>
                    <a:pt x="251" y="4"/>
                    <a:pt x="248" y="4"/>
                    <a:pt x="246" y="4"/>
                  </a:cubicBezTo>
                  <a:cubicBezTo>
                    <a:pt x="222" y="84"/>
                    <a:pt x="198" y="173"/>
                    <a:pt x="142" y="237"/>
                  </a:cubicBezTo>
                  <a:cubicBezTo>
                    <a:pt x="140" y="240"/>
                    <a:pt x="148" y="239"/>
                    <a:pt x="150" y="237"/>
                  </a:cubicBezTo>
                  <a:cubicBezTo>
                    <a:pt x="206" y="172"/>
                    <a:pt x="231" y="83"/>
                    <a:pt x="255" y="3"/>
                  </a:cubicBezTo>
                  <a:cubicBezTo>
                    <a:pt x="256" y="0"/>
                    <a:pt x="249" y="2"/>
                    <a:pt x="248" y="2"/>
                  </a:cubicBezTo>
                  <a:cubicBezTo>
                    <a:pt x="167" y="45"/>
                    <a:pt x="68" y="46"/>
                    <a:pt x="2" y="116"/>
                  </a:cubicBezTo>
                  <a:cubicBezTo>
                    <a:pt x="0" y="118"/>
                    <a:pt x="9" y="118"/>
                    <a:pt x="10" y="1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117" name="Freeform 317">
              <a:extLst>
                <a:ext uri="{FF2B5EF4-FFF2-40B4-BE49-F238E27FC236}">
                  <a16:creationId xmlns:a16="http://schemas.microsoft.com/office/drawing/2014/main" id="{A6423B97-4221-4DEB-8F58-20ABD8CD1CFB}"/>
                </a:ext>
              </a:extLst>
            </p:cNvPr>
            <p:cNvSpPr/>
            <p:nvPr/>
          </p:nvSpPr>
          <p:spPr bwMode="auto">
            <a:xfrm>
              <a:off x="9433672" y="964821"/>
              <a:ext cx="254117" cy="161399"/>
            </a:xfrm>
            <a:custGeom>
              <a:gdLst>
                <a:gd fmla="*/ 10 w 243" name="T0"/>
                <a:gd fmla="*/ 150 h 154" name="T1"/>
                <a:gd fmla="*/ 104 w 243" name="T2"/>
                <a:gd fmla="*/ 80 h 154" name="T3"/>
                <a:gd fmla="*/ 238 w 243" name="T4"/>
                <a:gd fmla="*/ 6 h 154" name="T5"/>
                <a:gd fmla="*/ 232 w 243" name="T6"/>
                <a:gd fmla="*/ 2 h 154" name="T7"/>
                <a:gd fmla="*/ 85 w 243" name="T8"/>
                <a:gd fmla="*/ 82 h 154" name="T9"/>
                <a:gd fmla="*/ 1 w 243" name="T10"/>
                <a:gd fmla="*/ 150 h 154" name="T11"/>
                <a:gd fmla="*/ 10 w 243" name="T12"/>
                <a:gd fmla="*/ 150 h 15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54" w="243">
                  <a:moveTo>
                    <a:pt x="10" y="150"/>
                  </a:moveTo>
                  <a:cubicBezTo>
                    <a:pt x="22" y="110"/>
                    <a:pt x="71" y="96"/>
                    <a:pt x="104" y="80"/>
                  </a:cubicBezTo>
                  <a:cubicBezTo>
                    <a:pt x="150" y="57"/>
                    <a:pt x="195" y="33"/>
                    <a:pt x="238" y="6"/>
                  </a:cubicBezTo>
                  <a:cubicBezTo>
                    <a:pt x="243" y="2"/>
                    <a:pt x="236" y="0"/>
                    <a:pt x="232" y="2"/>
                  </a:cubicBezTo>
                  <a:cubicBezTo>
                    <a:pt x="185" y="31"/>
                    <a:pt x="135" y="59"/>
                    <a:pt x="85" y="82"/>
                  </a:cubicBezTo>
                  <a:cubicBezTo>
                    <a:pt x="53" y="97"/>
                    <a:pt x="12" y="113"/>
                    <a:pt x="1" y="150"/>
                  </a:cubicBezTo>
                  <a:cubicBezTo>
                    <a:pt x="0" y="154"/>
                    <a:pt x="9" y="153"/>
                    <a:pt x="10" y="1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118" name="Freeform 318">
              <a:extLst>
                <a:ext uri="{FF2B5EF4-FFF2-40B4-BE49-F238E27FC236}">
                  <a16:creationId xmlns:a16="http://schemas.microsoft.com/office/drawing/2014/main" id="{6BF66516-1A19-4D51-A141-5387B9C214B2}"/>
                </a:ext>
              </a:extLst>
            </p:cNvPr>
            <p:cNvSpPr/>
            <p:nvPr/>
          </p:nvSpPr>
          <p:spPr bwMode="auto">
            <a:xfrm>
              <a:off x="9440540" y="963103"/>
              <a:ext cx="252401" cy="192305"/>
            </a:xfrm>
            <a:custGeom>
              <a:gdLst>
                <a:gd fmla="*/ 233 w 241" name="T0"/>
                <a:gd fmla="*/ 2 h 184" name="T1"/>
                <a:gd fmla="*/ 103 w 241" name="T2"/>
                <a:gd fmla="*/ 99 h 184" name="T3"/>
                <a:gd fmla="*/ 1 w 241" name="T4"/>
                <a:gd fmla="*/ 182 h 184" name="T5"/>
                <a:gd fmla="*/ 10 w 241" name="T6"/>
                <a:gd fmla="*/ 181 h 184" name="T7"/>
                <a:gd fmla="*/ 112 w 241" name="T8"/>
                <a:gd fmla="*/ 98 h 184" name="T9"/>
                <a:gd fmla="*/ 236 w 241" name="T10"/>
                <a:gd fmla="*/ 5 h 184" name="T11"/>
                <a:gd fmla="*/ 233 w 241" name="T12"/>
                <a:gd fmla="*/ 2 h 18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84" w="241">
                  <a:moveTo>
                    <a:pt x="233" y="2"/>
                  </a:moveTo>
                  <a:cubicBezTo>
                    <a:pt x="182" y="24"/>
                    <a:pt x="151" y="73"/>
                    <a:pt x="103" y="99"/>
                  </a:cubicBezTo>
                  <a:cubicBezTo>
                    <a:pt x="63" y="119"/>
                    <a:pt x="16" y="136"/>
                    <a:pt x="1" y="182"/>
                  </a:cubicBezTo>
                  <a:cubicBezTo>
                    <a:pt x="0" y="184"/>
                    <a:pt x="9" y="183"/>
                    <a:pt x="10" y="181"/>
                  </a:cubicBezTo>
                  <a:cubicBezTo>
                    <a:pt x="25" y="135"/>
                    <a:pt x="73" y="118"/>
                    <a:pt x="112" y="98"/>
                  </a:cubicBezTo>
                  <a:cubicBezTo>
                    <a:pt x="158" y="74"/>
                    <a:pt x="188" y="25"/>
                    <a:pt x="236" y="5"/>
                  </a:cubicBezTo>
                  <a:cubicBezTo>
                    <a:pt x="241" y="2"/>
                    <a:pt x="236" y="0"/>
                    <a:pt x="23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119" name="Freeform 319">
              <a:extLst>
                <a:ext uri="{FF2B5EF4-FFF2-40B4-BE49-F238E27FC236}">
                  <a16:creationId xmlns:a16="http://schemas.microsoft.com/office/drawing/2014/main" id="{D5CF6C7E-6B35-452D-B79A-EFF973ADB331}"/>
                </a:ext>
              </a:extLst>
            </p:cNvPr>
            <p:cNvSpPr/>
            <p:nvPr/>
          </p:nvSpPr>
          <p:spPr bwMode="auto">
            <a:xfrm>
              <a:off x="9438824" y="964821"/>
              <a:ext cx="248967" cy="221494"/>
            </a:xfrm>
            <a:custGeom>
              <a:gdLst>
                <a:gd fmla="*/ 228 w 239" name="T0"/>
                <a:gd fmla="*/ 3 h 213" name="T1"/>
                <a:gd fmla="*/ 120 w 239" name="T2"/>
                <a:gd fmla="*/ 119 h 213" name="T3"/>
                <a:gd fmla="*/ 3 w 239" name="T4"/>
                <a:gd fmla="*/ 207 h 213" name="T5"/>
                <a:gd fmla="*/ 10 w 239" name="T6"/>
                <a:gd fmla="*/ 210 h 213" name="T7"/>
                <a:gd fmla="*/ 131 w 239" name="T8"/>
                <a:gd fmla="*/ 119 h 213" name="T9"/>
                <a:gd fmla="*/ 234 w 239" name="T10"/>
                <a:gd fmla="*/ 7 h 213" name="T11"/>
                <a:gd fmla="*/ 228 w 239" name="T12"/>
                <a:gd fmla="*/ 3 h 21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13" w="239">
                  <a:moveTo>
                    <a:pt x="228" y="3"/>
                  </a:moveTo>
                  <a:cubicBezTo>
                    <a:pt x="186" y="35"/>
                    <a:pt x="162" y="86"/>
                    <a:pt x="120" y="119"/>
                  </a:cubicBezTo>
                  <a:cubicBezTo>
                    <a:pt x="82" y="149"/>
                    <a:pt x="33" y="166"/>
                    <a:pt x="3" y="207"/>
                  </a:cubicBezTo>
                  <a:cubicBezTo>
                    <a:pt x="0" y="212"/>
                    <a:pt x="8" y="213"/>
                    <a:pt x="10" y="210"/>
                  </a:cubicBezTo>
                  <a:cubicBezTo>
                    <a:pt x="41" y="168"/>
                    <a:pt x="91" y="150"/>
                    <a:pt x="131" y="119"/>
                  </a:cubicBezTo>
                  <a:cubicBezTo>
                    <a:pt x="171" y="87"/>
                    <a:pt x="193" y="38"/>
                    <a:pt x="234" y="7"/>
                  </a:cubicBezTo>
                  <a:cubicBezTo>
                    <a:pt x="239" y="3"/>
                    <a:pt x="232" y="0"/>
                    <a:pt x="22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120" name="Freeform 320">
              <a:extLst>
                <a:ext uri="{FF2B5EF4-FFF2-40B4-BE49-F238E27FC236}">
                  <a16:creationId xmlns:a16="http://schemas.microsoft.com/office/drawing/2014/main" id="{8F786B20-8908-43DC-87D6-93E219C8F6B6}"/>
                </a:ext>
              </a:extLst>
            </p:cNvPr>
            <p:cNvSpPr/>
            <p:nvPr/>
          </p:nvSpPr>
          <p:spPr bwMode="auto">
            <a:xfrm>
              <a:off x="9433672" y="964821"/>
              <a:ext cx="255835" cy="255834"/>
            </a:xfrm>
            <a:custGeom>
              <a:gdLst>
                <a:gd fmla="*/ 235 w 244" name="T0"/>
                <a:gd fmla="*/ 2 h 245" name="T1"/>
                <a:gd fmla="*/ 200 w 244" name="T2"/>
                <a:gd fmla="*/ 36 h 245" name="T3"/>
                <a:gd fmla="*/ 154 w 244" name="T4"/>
                <a:gd fmla="*/ 107 h 245" name="T5"/>
                <a:gd fmla="*/ 4 w 244" name="T6"/>
                <a:gd fmla="*/ 241 h 245" name="T7"/>
                <a:gd fmla="*/ 11 w 244" name="T8"/>
                <a:gd fmla="*/ 243 h 245" name="T9"/>
                <a:gd fmla="*/ 149 w 244" name="T10"/>
                <a:gd fmla="*/ 125 h 245" name="T11"/>
                <a:gd fmla="*/ 192 w 244" name="T12"/>
                <a:gd fmla="*/ 61 h 245" name="T13"/>
                <a:gd fmla="*/ 239 w 244" name="T14"/>
                <a:gd fmla="*/ 6 h 245" name="T15"/>
                <a:gd fmla="*/ 235 w 244" name="T16"/>
                <a:gd fmla="*/ 2 h 245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45" w="244">
                  <a:moveTo>
                    <a:pt x="235" y="2"/>
                  </a:moveTo>
                  <a:cubicBezTo>
                    <a:pt x="220" y="8"/>
                    <a:pt x="210" y="23"/>
                    <a:pt x="200" y="36"/>
                  </a:cubicBezTo>
                  <a:cubicBezTo>
                    <a:pt x="184" y="59"/>
                    <a:pt x="170" y="84"/>
                    <a:pt x="154" y="107"/>
                  </a:cubicBezTo>
                  <a:cubicBezTo>
                    <a:pt x="116" y="164"/>
                    <a:pt x="51" y="194"/>
                    <a:pt x="4" y="241"/>
                  </a:cubicBezTo>
                  <a:cubicBezTo>
                    <a:pt x="0" y="245"/>
                    <a:pt x="8" y="245"/>
                    <a:pt x="11" y="243"/>
                  </a:cubicBezTo>
                  <a:cubicBezTo>
                    <a:pt x="53" y="200"/>
                    <a:pt x="111" y="173"/>
                    <a:pt x="149" y="125"/>
                  </a:cubicBezTo>
                  <a:cubicBezTo>
                    <a:pt x="165" y="105"/>
                    <a:pt x="178" y="82"/>
                    <a:pt x="192" y="61"/>
                  </a:cubicBezTo>
                  <a:cubicBezTo>
                    <a:pt x="204" y="43"/>
                    <a:pt x="218" y="14"/>
                    <a:pt x="239" y="6"/>
                  </a:cubicBezTo>
                  <a:cubicBezTo>
                    <a:pt x="244" y="3"/>
                    <a:pt x="239" y="0"/>
                    <a:pt x="23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121" name="Freeform 321">
              <a:extLst>
                <a:ext uri="{FF2B5EF4-FFF2-40B4-BE49-F238E27FC236}">
                  <a16:creationId xmlns:a16="http://schemas.microsoft.com/office/drawing/2014/main" id="{26F84726-5421-4A4C-A21B-77176C063D83}"/>
                </a:ext>
              </a:extLst>
            </p:cNvPr>
            <p:cNvSpPr/>
            <p:nvPr/>
          </p:nvSpPr>
          <p:spPr bwMode="auto">
            <a:xfrm>
              <a:off x="9442258" y="963103"/>
              <a:ext cx="248967" cy="288457"/>
            </a:xfrm>
            <a:custGeom>
              <a:gdLst>
                <a:gd fmla="*/ 230 w 238" name="T0"/>
                <a:gd fmla="*/ 1 h 277" name="T1"/>
                <a:gd fmla="*/ 190 w 238" name="T2"/>
                <a:gd fmla="*/ 44 h 277" name="T3"/>
                <a:gd fmla="*/ 152 w 238" name="T4"/>
                <a:gd fmla="*/ 128 h 277" name="T5"/>
                <a:gd fmla="*/ 88 w 238" name="T6"/>
                <a:gd fmla="*/ 210 h 277" name="T7"/>
                <a:gd fmla="*/ 4 w 238" name="T8"/>
                <a:gd fmla="*/ 273 h 277" name="T9"/>
                <a:gd fmla="*/ 11 w 238" name="T10"/>
                <a:gd fmla="*/ 275 h 277" name="T11"/>
                <a:gd fmla="*/ 150 w 238" name="T12"/>
                <a:gd fmla="*/ 149 h 277" name="T13"/>
                <a:gd fmla="*/ 185 w 238" name="T14"/>
                <a:gd fmla="*/ 70 h 277" name="T15"/>
                <a:gd fmla="*/ 233 w 238" name="T16"/>
                <a:gd fmla="*/ 5 h 277" name="T17"/>
                <a:gd fmla="*/ 230 w 238" name="T18"/>
                <a:gd fmla="*/ 1 h 277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77" w="238">
                  <a:moveTo>
                    <a:pt x="230" y="1"/>
                  </a:moveTo>
                  <a:cubicBezTo>
                    <a:pt x="211" y="10"/>
                    <a:pt x="199" y="27"/>
                    <a:pt x="190" y="44"/>
                  </a:cubicBezTo>
                  <a:cubicBezTo>
                    <a:pt x="175" y="71"/>
                    <a:pt x="164" y="100"/>
                    <a:pt x="152" y="128"/>
                  </a:cubicBezTo>
                  <a:cubicBezTo>
                    <a:pt x="137" y="161"/>
                    <a:pt x="117" y="188"/>
                    <a:pt x="88" y="210"/>
                  </a:cubicBezTo>
                  <a:cubicBezTo>
                    <a:pt x="59" y="231"/>
                    <a:pt x="29" y="247"/>
                    <a:pt x="4" y="273"/>
                  </a:cubicBezTo>
                  <a:cubicBezTo>
                    <a:pt x="0" y="277"/>
                    <a:pt x="9" y="277"/>
                    <a:pt x="11" y="275"/>
                  </a:cubicBezTo>
                  <a:cubicBezTo>
                    <a:pt x="55" y="229"/>
                    <a:pt x="119" y="208"/>
                    <a:pt x="150" y="149"/>
                  </a:cubicBezTo>
                  <a:cubicBezTo>
                    <a:pt x="164" y="123"/>
                    <a:pt x="173" y="96"/>
                    <a:pt x="185" y="70"/>
                  </a:cubicBezTo>
                  <a:cubicBezTo>
                    <a:pt x="195" y="47"/>
                    <a:pt x="209" y="16"/>
                    <a:pt x="233" y="5"/>
                  </a:cubicBezTo>
                  <a:cubicBezTo>
                    <a:pt x="238" y="3"/>
                    <a:pt x="233" y="0"/>
                    <a:pt x="23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122" name="Freeform 322">
              <a:extLst>
                <a:ext uri="{FF2B5EF4-FFF2-40B4-BE49-F238E27FC236}">
                  <a16:creationId xmlns:a16="http://schemas.microsoft.com/office/drawing/2014/main" id="{2505A793-78F2-4426-94B7-9FE423C9B9D6}"/>
                </a:ext>
              </a:extLst>
            </p:cNvPr>
            <p:cNvSpPr/>
            <p:nvPr/>
          </p:nvSpPr>
          <p:spPr bwMode="auto">
            <a:xfrm>
              <a:off x="9531542" y="957953"/>
              <a:ext cx="166550" cy="257551"/>
            </a:xfrm>
            <a:custGeom>
              <a:gdLst>
                <a:gd fmla="*/ 149 w 159" name="T0"/>
                <a:gd fmla="*/ 2 h 248" name="T1"/>
                <a:gd fmla="*/ 101 w 159" name="T2"/>
                <a:gd fmla="*/ 106 h 248" name="T3"/>
                <a:gd fmla="*/ 4 w 159" name="T4"/>
                <a:gd fmla="*/ 241 h 248" name="T5"/>
                <a:gd fmla="*/ 10 w 159" name="T6"/>
                <a:gd fmla="*/ 245 h 248" name="T7"/>
                <a:gd fmla="*/ 96 w 159" name="T8"/>
                <a:gd fmla="*/ 135 h 248" name="T9"/>
                <a:gd fmla="*/ 120 w 159" name="T10"/>
                <a:gd fmla="*/ 75 h 248" name="T11"/>
                <a:gd fmla="*/ 154 w 159" name="T12"/>
                <a:gd fmla="*/ 6 h 248" name="T13"/>
                <a:gd fmla="*/ 149 w 159" name="T14"/>
                <a:gd fmla="*/ 2 h 248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248" w="159">
                  <a:moveTo>
                    <a:pt x="149" y="2"/>
                  </a:moveTo>
                  <a:cubicBezTo>
                    <a:pt x="116" y="26"/>
                    <a:pt x="115" y="71"/>
                    <a:pt x="101" y="106"/>
                  </a:cubicBezTo>
                  <a:cubicBezTo>
                    <a:pt x="81" y="157"/>
                    <a:pt x="48" y="207"/>
                    <a:pt x="4" y="241"/>
                  </a:cubicBezTo>
                  <a:cubicBezTo>
                    <a:pt x="0" y="245"/>
                    <a:pt x="7" y="248"/>
                    <a:pt x="10" y="245"/>
                  </a:cubicBezTo>
                  <a:cubicBezTo>
                    <a:pt x="47" y="215"/>
                    <a:pt x="74" y="177"/>
                    <a:pt x="96" y="135"/>
                  </a:cubicBezTo>
                  <a:cubicBezTo>
                    <a:pt x="106" y="116"/>
                    <a:pt x="114" y="96"/>
                    <a:pt x="120" y="75"/>
                  </a:cubicBezTo>
                  <a:cubicBezTo>
                    <a:pt x="127" y="49"/>
                    <a:pt x="132" y="23"/>
                    <a:pt x="154" y="6"/>
                  </a:cubicBezTo>
                  <a:cubicBezTo>
                    <a:pt x="159" y="3"/>
                    <a:pt x="152" y="0"/>
                    <a:pt x="14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123" name="Freeform 323">
              <a:extLst>
                <a:ext uri="{FF2B5EF4-FFF2-40B4-BE49-F238E27FC236}">
                  <a16:creationId xmlns:a16="http://schemas.microsoft.com/office/drawing/2014/main" id="{432F8496-9535-41E5-9158-17A9FCC37283}"/>
                </a:ext>
              </a:extLst>
            </p:cNvPr>
            <p:cNvSpPr/>
            <p:nvPr/>
          </p:nvSpPr>
          <p:spPr bwMode="auto">
            <a:xfrm>
              <a:off x="8454979" y="662628"/>
              <a:ext cx="520254" cy="460158"/>
            </a:xfrm>
            <a:custGeom>
              <a:gdLst>
                <a:gd fmla="*/ 4 w 498" name="T0"/>
                <a:gd fmla="*/ 440 h 442" name="T1"/>
                <a:gd fmla="*/ 33 w 498" name="T2"/>
                <a:gd fmla="*/ 312 h 442" name="T3"/>
                <a:gd fmla="*/ 108 w 498" name="T4"/>
                <a:gd fmla="*/ 194 h 442" name="T5"/>
                <a:gd fmla="*/ 200 w 498" name="T6"/>
                <a:gd fmla="*/ 119 h 442" name="T7"/>
                <a:gd fmla="*/ 232 w 498" name="T8"/>
                <a:gd fmla="*/ 4 h 442" name="T9"/>
                <a:gd fmla="*/ 228 w 498" name="T10"/>
                <a:gd fmla="*/ 5 h 442" name="T11"/>
                <a:gd fmla="*/ 369 w 498" name="T12"/>
                <a:gd fmla="*/ 179 h 442" name="T13"/>
                <a:gd fmla="*/ 495 w 498" name="T14"/>
                <a:gd fmla="*/ 393 h 442" name="T15"/>
                <a:gd fmla="*/ 498 w 498" name="T16"/>
                <a:gd fmla="*/ 393 h 442" name="T17"/>
                <a:gd fmla="*/ 400 w 498" name="T18"/>
                <a:gd fmla="*/ 200 h 442" name="T19"/>
                <a:gd fmla="*/ 240 w 498" name="T20"/>
                <a:gd fmla="*/ 42 h 442" name="T21"/>
                <a:gd fmla="*/ 233 w 498" name="T22"/>
                <a:gd fmla="*/ 15 h 442" name="T23"/>
                <a:gd fmla="*/ 229 w 498" name="T24"/>
                <a:gd fmla="*/ 23 h 442" name="T25"/>
                <a:gd fmla="*/ 228 w 498" name="T26"/>
                <a:gd fmla="*/ 42 h 442" name="T27"/>
                <a:gd fmla="*/ 197 w 498" name="T28"/>
                <a:gd fmla="*/ 118 h 442" name="T29"/>
                <a:gd fmla="*/ 92 w 498" name="T30"/>
                <a:gd fmla="*/ 206 h 442" name="T31"/>
                <a:gd fmla="*/ 30 w 498" name="T32"/>
                <a:gd fmla="*/ 312 h 442" name="T33"/>
                <a:gd fmla="*/ 0 w 498" name="T34"/>
                <a:gd fmla="*/ 440 h 442" name="T35"/>
                <a:gd fmla="*/ 4 w 498" name="T36"/>
                <a:gd fmla="*/ 440 h 442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442" w="498">
                  <a:moveTo>
                    <a:pt x="4" y="440"/>
                  </a:moveTo>
                  <a:cubicBezTo>
                    <a:pt x="6" y="396"/>
                    <a:pt x="17" y="353"/>
                    <a:pt x="33" y="312"/>
                  </a:cubicBezTo>
                  <a:cubicBezTo>
                    <a:pt x="50" y="270"/>
                    <a:pt x="74" y="226"/>
                    <a:pt x="108" y="194"/>
                  </a:cubicBezTo>
                  <a:cubicBezTo>
                    <a:pt x="137" y="167"/>
                    <a:pt x="176" y="152"/>
                    <a:pt x="200" y="119"/>
                  </a:cubicBezTo>
                  <a:cubicBezTo>
                    <a:pt x="224" y="86"/>
                    <a:pt x="236" y="44"/>
                    <a:pt x="232" y="4"/>
                  </a:cubicBezTo>
                  <a:cubicBezTo>
                    <a:pt x="231" y="2"/>
                    <a:pt x="228" y="3"/>
                    <a:pt x="228" y="5"/>
                  </a:cubicBezTo>
                  <a:cubicBezTo>
                    <a:pt x="238" y="88"/>
                    <a:pt x="309" y="131"/>
                    <a:pt x="369" y="179"/>
                  </a:cubicBezTo>
                  <a:cubicBezTo>
                    <a:pt x="437" y="232"/>
                    <a:pt x="493" y="303"/>
                    <a:pt x="495" y="393"/>
                  </a:cubicBezTo>
                  <a:cubicBezTo>
                    <a:pt x="495" y="395"/>
                    <a:pt x="498" y="395"/>
                    <a:pt x="498" y="393"/>
                  </a:cubicBezTo>
                  <a:cubicBezTo>
                    <a:pt x="497" y="316"/>
                    <a:pt x="456" y="251"/>
                    <a:pt x="400" y="200"/>
                  </a:cubicBezTo>
                  <a:cubicBezTo>
                    <a:pt x="345" y="150"/>
                    <a:pt x="269" y="114"/>
                    <a:pt x="240" y="42"/>
                  </a:cubicBezTo>
                  <a:cubicBezTo>
                    <a:pt x="237" y="33"/>
                    <a:pt x="235" y="24"/>
                    <a:pt x="233" y="15"/>
                  </a:cubicBezTo>
                  <a:cubicBezTo>
                    <a:pt x="230" y="0"/>
                    <a:pt x="229" y="20"/>
                    <a:pt x="229" y="23"/>
                  </a:cubicBezTo>
                  <a:cubicBezTo>
                    <a:pt x="229" y="29"/>
                    <a:pt x="229" y="36"/>
                    <a:pt x="228" y="42"/>
                  </a:cubicBezTo>
                  <a:cubicBezTo>
                    <a:pt x="224" y="69"/>
                    <a:pt x="212" y="95"/>
                    <a:pt x="197" y="118"/>
                  </a:cubicBezTo>
                  <a:cubicBezTo>
                    <a:pt x="171" y="156"/>
                    <a:pt x="123" y="173"/>
                    <a:pt x="92" y="206"/>
                  </a:cubicBezTo>
                  <a:cubicBezTo>
                    <a:pt x="64" y="236"/>
                    <a:pt x="45" y="275"/>
                    <a:pt x="30" y="312"/>
                  </a:cubicBezTo>
                  <a:cubicBezTo>
                    <a:pt x="13" y="353"/>
                    <a:pt x="2" y="396"/>
                    <a:pt x="0" y="440"/>
                  </a:cubicBezTo>
                  <a:cubicBezTo>
                    <a:pt x="0" y="442"/>
                    <a:pt x="4" y="442"/>
                    <a:pt x="4" y="4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124" name="Freeform 324">
              <a:extLst>
                <a:ext uri="{FF2B5EF4-FFF2-40B4-BE49-F238E27FC236}">
                  <a16:creationId xmlns:a16="http://schemas.microsoft.com/office/drawing/2014/main" id="{1F7B8774-A7EC-4AEC-B16C-57A9734162DC}"/>
                </a:ext>
              </a:extLst>
            </p:cNvPr>
            <p:cNvSpPr/>
            <p:nvPr/>
          </p:nvSpPr>
          <p:spPr bwMode="auto">
            <a:xfrm>
              <a:off x="8487602" y="667778"/>
              <a:ext cx="209475" cy="508234"/>
            </a:xfrm>
            <a:custGeom>
              <a:gdLst>
                <a:gd fmla="*/ 196 w 200" name="T0"/>
                <a:gd fmla="*/ 3 h 488" name="T1"/>
                <a:gd fmla="*/ 163 w 200" name="T2"/>
                <a:gd fmla="*/ 134 h 488" name="T3"/>
                <a:gd fmla="*/ 74 w 200" name="T4"/>
                <a:gd fmla="*/ 241 h 488" name="T5"/>
                <a:gd fmla="*/ 0 w 200" name="T6"/>
                <a:gd fmla="*/ 486 h 488" name="T7"/>
                <a:gd fmla="*/ 4 w 200" name="T8"/>
                <a:gd fmla="*/ 486 h 488" name="T9"/>
                <a:gd fmla="*/ 19 w 200" name="T10"/>
                <a:gd fmla="*/ 368 h 488" name="T11"/>
                <a:gd fmla="*/ 84 w 200" name="T12"/>
                <a:gd fmla="*/ 232 h 488" name="T13"/>
                <a:gd fmla="*/ 175 w 200" name="T14"/>
                <a:gd fmla="*/ 121 h 488" name="T15"/>
                <a:gd fmla="*/ 199 w 200" name="T16"/>
                <a:gd fmla="*/ 2 h 488" name="T17"/>
                <a:gd fmla="*/ 196 w 200" name="T18"/>
                <a:gd fmla="*/ 3 h 488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488" w="200">
                  <a:moveTo>
                    <a:pt x="196" y="3"/>
                  </a:moveTo>
                  <a:cubicBezTo>
                    <a:pt x="196" y="50"/>
                    <a:pt x="190" y="95"/>
                    <a:pt x="163" y="134"/>
                  </a:cubicBezTo>
                  <a:cubicBezTo>
                    <a:pt x="137" y="172"/>
                    <a:pt x="101" y="203"/>
                    <a:pt x="74" y="241"/>
                  </a:cubicBezTo>
                  <a:cubicBezTo>
                    <a:pt x="22" y="313"/>
                    <a:pt x="7" y="399"/>
                    <a:pt x="0" y="486"/>
                  </a:cubicBezTo>
                  <a:cubicBezTo>
                    <a:pt x="0" y="488"/>
                    <a:pt x="4" y="487"/>
                    <a:pt x="4" y="486"/>
                  </a:cubicBezTo>
                  <a:cubicBezTo>
                    <a:pt x="7" y="446"/>
                    <a:pt x="12" y="406"/>
                    <a:pt x="19" y="368"/>
                  </a:cubicBezTo>
                  <a:cubicBezTo>
                    <a:pt x="30" y="318"/>
                    <a:pt x="54" y="272"/>
                    <a:pt x="84" y="232"/>
                  </a:cubicBezTo>
                  <a:cubicBezTo>
                    <a:pt x="112" y="193"/>
                    <a:pt x="150" y="162"/>
                    <a:pt x="175" y="121"/>
                  </a:cubicBezTo>
                  <a:cubicBezTo>
                    <a:pt x="197" y="85"/>
                    <a:pt x="200" y="43"/>
                    <a:pt x="199" y="2"/>
                  </a:cubicBezTo>
                  <a:cubicBezTo>
                    <a:pt x="199" y="0"/>
                    <a:pt x="196" y="1"/>
                    <a:pt x="196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125" name="Freeform 325">
              <a:extLst>
                <a:ext uri="{FF2B5EF4-FFF2-40B4-BE49-F238E27FC236}">
                  <a16:creationId xmlns:a16="http://schemas.microsoft.com/office/drawing/2014/main" id="{DA117A99-E3D4-418D-9402-8FAFE6854557}"/>
                </a:ext>
              </a:extLst>
            </p:cNvPr>
            <p:cNvSpPr/>
            <p:nvPr/>
          </p:nvSpPr>
          <p:spPr bwMode="auto">
            <a:xfrm>
              <a:off x="8530527" y="695250"/>
              <a:ext cx="166550" cy="496215"/>
            </a:xfrm>
            <a:custGeom>
              <a:gdLst>
                <a:gd fmla="*/ 156 w 160" name="T0"/>
                <a:gd fmla="*/ 2 h 477" name="T1"/>
                <a:gd fmla="*/ 133 w 160" name="T2"/>
                <a:gd fmla="*/ 133 h 477" name="T3"/>
                <a:gd fmla="*/ 65 w 160" name="T4"/>
                <a:gd fmla="*/ 246 h 477" name="T5"/>
                <a:gd fmla="*/ 6 w 160" name="T6"/>
                <a:gd fmla="*/ 476 h 477" name="T7"/>
                <a:gd fmla="*/ 10 w 160" name="T8"/>
                <a:gd fmla="*/ 475 h 477" name="T9"/>
                <a:gd fmla="*/ 23 w 160" name="T10"/>
                <a:gd fmla="*/ 341 h 477" name="T11"/>
                <a:gd fmla="*/ 78 w 160" name="T12"/>
                <a:gd fmla="*/ 232 h 477" name="T13"/>
                <a:gd fmla="*/ 139 w 160" name="T14"/>
                <a:gd fmla="*/ 128 h 477" name="T15"/>
                <a:gd fmla="*/ 159 w 160" name="T16"/>
                <a:gd fmla="*/ 2 h 477" name="T17"/>
                <a:gd fmla="*/ 156 w 160" name="T18"/>
                <a:gd fmla="*/ 2 h 477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477" w="160">
                  <a:moveTo>
                    <a:pt x="156" y="2"/>
                  </a:moveTo>
                  <a:cubicBezTo>
                    <a:pt x="157" y="47"/>
                    <a:pt x="150" y="91"/>
                    <a:pt x="133" y="133"/>
                  </a:cubicBezTo>
                  <a:cubicBezTo>
                    <a:pt x="116" y="174"/>
                    <a:pt x="89" y="209"/>
                    <a:pt x="65" y="246"/>
                  </a:cubicBezTo>
                  <a:cubicBezTo>
                    <a:pt x="20" y="316"/>
                    <a:pt x="0" y="392"/>
                    <a:pt x="6" y="476"/>
                  </a:cubicBezTo>
                  <a:cubicBezTo>
                    <a:pt x="7" y="477"/>
                    <a:pt x="10" y="477"/>
                    <a:pt x="10" y="475"/>
                  </a:cubicBezTo>
                  <a:cubicBezTo>
                    <a:pt x="7" y="430"/>
                    <a:pt x="9" y="385"/>
                    <a:pt x="23" y="341"/>
                  </a:cubicBezTo>
                  <a:cubicBezTo>
                    <a:pt x="35" y="302"/>
                    <a:pt x="55" y="266"/>
                    <a:pt x="78" y="232"/>
                  </a:cubicBezTo>
                  <a:cubicBezTo>
                    <a:pt x="101" y="198"/>
                    <a:pt x="123" y="166"/>
                    <a:pt x="139" y="128"/>
                  </a:cubicBezTo>
                  <a:cubicBezTo>
                    <a:pt x="155" y="88"/>
                    <a:pt x="160" y="45"/>
                    <a:pt x="159" y="2"/>
                  </a:cubicBezTo>
                  <a:cubicBezTo>
                    <a:pt x="159" y="0"/>
                    <a:pt x="156" y="0"/>
                    <a:pt x="15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126" name="Freeform 326">
              <a:extLst>
                <a:ext uri="{FF2B5EF4-FFF2-40B4-BE49-F238E27FC236}">
                  <a16:creationId xmlns:a16="http://schemas.microsoft.com/office/drawing/2014/main" id="{9278E2C2-DA0F-4888-9815-F08388E14DFE}"/>
                </a:ext>
              </a:extLst>
            </p:cNvPr>
            <p:cNvSpPr/>
            <p:nvPr/>
          </p:nvSpPr>
          <p:spPr bwMode="auto">
            <a:xfrm>
              <a:off x="8559717" y="700402"/>
              <a:ext cx="139078" cy="473894"/>
            </a:xfrm>
            <a:custGeom>
              <a:gdLst>
                <a:gd fmla="*/ 129 w 133" name="T0"/>
                <a:gd fmla="*/ 1 h 456" name="T1"/>
                <a:gd fmla="*/ 77 w 133" name="T2"/>
                <a:gd fmla="*/ 234 h 456" name="T3"/>
                <a:gd fmla="*/ 5 w 133" name="T4"/>
                <a:gd fmla="*/ 455 h 456" name="T5"/>
                <a:gd fmla="*/ 9 w 133" name="T6"/>
                <a:gd fmla="*/ 454 h 456" name="T7"/>
                <a:gd fmla="*/ 83 w 133" name="T8"/>
                <a:gd fmla="*/ 228 h 456" name="T9"/>
                <a:gd fmla="*/ 133 w 133" name="T10"/>
                <a:gd fmla="*/ 0 h 456" name="T11"/>
                <a:gd fmla="*/ 129 w 133" name="T12"/>
                <a:gd fmla="*/ 1 h 45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56" w="133">
                  <a:moveTo>
                    <a:pt x="129" y="1"/>
                  </a:moveTo>
                  <a:cubicBezTo>
                    <a:pt x="129" y="81"/>
                    <a:pt x="115" y="163"/>
                    <a:pt x="77" y="234"/>
                  </a:cubicBezTo>
                  <a:cubicBezTo>
                    <a:pt x="40" y="304"/>
                    <a:pt x="0" y="374"/>
                    <a:pt x="5" y="455"/>
                  </a:cubicBezTo>
                  <a:cubicBezTo>
                    <a:pt x="5" y="456"/>
                    <a:pt x="9" y="455"/>
                    <a:pt x="9" y="454"/>
                  </a:cubicBezTo>
                  <a:cubicBezTo>
                    <a:pt x="3" y="371"/>
                    <a:pt x="45" y="299"/>
                    <a:pt x="83" y="228"/>
                  </a:cubicBezTo>
                  <a:cubicBezTo>
                    <a:pt x="121" y="160"/>
                    <a:pt x="132" y="77"/>
                    <a:pt x="133" y="0"/>
                  </a:cubicBezTo>
                  <a:cubicBezTo>
                    <a:pt x="133" y="0"/>
                    <a:pt x="129" y="0"/>
                    <a:pt x="12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127" name="Freeform 327">
              <a:extLst>
                <a:ext uri="{FF2B5EF4-FFF2-40B4-BE49-F238E27FC236}">
                  <a16:creationId xmlns:a16="http://schemas.microsoft.com/office/drawing/2014/main" id="{1D4C6B9D-86AE-4986-BFD7-CE408E69C473}"/>
                </a:ext>
              </a:extLst>
            </p:cNvPr>
            <p:cNvSpPr/>
            <p:nvPr/>
          </p:nvSpPr>
          <p:spPr bwMode="auto">
            <a:xfrm>
              <a:off x="8611227" y="727874"/>
              <a:ext cx="89284" cy="401779"/>
            </a:xfrm>
            <a:custGeom>
              <a:gdLst>
                <a:gd fmla="*/ 82 w 86" name="T0"/>
                <a:gd fmla="*/ 2 h 386" name="T1"/>
                <a:gd fmla="*/ 7 w 86" name="T2"/>
                <a:gd fmla="*/ 385 h 386" name="T3"/>
                <a:gd fmla="*/ 11 w 86" name="T4"/>
                <a:gd fmla="*/ 384 h 386" name="T5"/>
                <a:gd fmla="*/ 85 w 86" name="T6"/>
                <a:gd fmla="*/ 1 h 386" name="T7"/>
                <a:gd fmla="*/ 82 w 86" name="T8"/>
                <a:gd fmla="*/ 2 h 38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86" w="86">
                  <a:moveTo>
                    <a:pt x="82" y="2"/>
                  </a:moveTo>
                  <a:cubicBezTo>
                    <a:pt x="83" y="134"/>
                    <a:pt x="0" y="252"/>
                    <a:pt x="7" y="385"/>
                  </a:cubicBezTo>
                  <a:cubicBezTo>
                    <a:pt x="7" y="386"/>
                    <a:pt x="11" y="385"/>
                    <a:pt x="11" y="384"/>
                  </a:cubicBezTo>
                  <a:cubicBezTo>
                    <a:pt x="3" y="251"/>
                    <a:pt x="86" y="134"/>
                    <a:pt x="85" y="1"/>
                  </a:cubicBezTo>
                  <a:cubicBezTo>
                    <a:pt x="85" y="0"/>
                    <a:pt x="82" y="1"/>
                    <a:pt x="8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128" name="Freeform 328">
              <a:extLst>
                <a:ext uri="{FF2B5EF4-FFF2-40B4-BE49-F238E27FC236}">
                  <a16:creationId xmlns:a16="http://schemas.microsoft.com/office/drawing/2014/main" id="{F7275CBA-D29C-4636-838E-FC97D3331FF8}"/>
                </a:ext>
              </a:extLst>
            </p:cNvPr>
            <p:cNvSpPr/>
            <p:nvPr/>
          </p:nvSpPr>
          <p:spPr bwMode="auto">
            <a:xfrm>
              <a:off x="8667887" y="710704"/>
              <a:ext cx="32624" cy="374307"/>
            </a:xfrm>
            <a:custGeom>
              <a:gdLst>
                <a:gd fmla="*/ 26 w 31" name="T0"/>
                <a:gd fmla="*/ 2 h 360" name="T1"/>
                <a:gd fmla="*/ 0 w 31" name="T2"/>
                <a:gd fmla="*/ 360 h 360" name="T3"/>
                <a:gd fmla="*/ 3 w 31" name="T4"/>
                <a:gd fmla="*/ 359 h 360" name="T5"/>
                <a:gd fmla="*/ 30 w 31" name="T6"/>
                <a:gd fmla="*/ 1 h 360" name="T7"/>
                <a:gd fmla="*/ 26 w 31" name="T8"/>
                <a:gd fmla="*/ 2 h 36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60" w="31">
                  <a:moveTo>
                    <a:pt x="26" y="2"/>
                  </a:moveTo>
                  <a:cubicBezTo>
                    <a:pt x="28" y="122"/>
                    <a:pt x="0" y="240"/>
                    <a:pt x="0" y="360"/>
                  </a:cubicBezTo>
                  <a:cubicBezTo>
                    <a:pt x="0" y="360"/>
                    <a:pt x="3" y="360"/>
                    <a:pt x="3" y="359"/>
                  </a:cubicBezTo>
                  <a:cubicBezTo>
                    <a:pt x="4" y="239"/>
                    <a:pt x="31" y="121"/>
                    <a:pt x="30" y="1"/>
                  </a:cubicBezTo>
                  <a:cubicBezTo>
                    <a:pt x="30" y="0"/>
                    <a:pt x="26" y="1"/>
                    <a:pt x="2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129" name="Freeform 329">
              <a:extLst>
                <a:ext uri="{FF2B5EF4-FFF2-40B4-BE49-F238E27FC236}">
                  <a16:creationId xmlns:a16="http://schemas.microsoft.com/office/drawing/2014/main" id="{EED51F02-8B7F-4C2D-96D1-5A6998698D2E}"/>
                </a:ext>
              </a:extLst>
            </p:cNvPr>
            <p:cNvSpPr/>
            <p:nvPr/>
          </p:nvSpPr>
          <p:spPr bwMode="auto">
            <a:xfrm>
              <a:off x="8691926" y="688382"/>
              <a:ext cx="13736" cy="365723"/>
            </a:xfrm>
            <a:custGeom>
              <a:gdLst>
                <a:gd fmla="*/ 4 w 14" name="T0"/>
                <a:gd fmla="*/ 2 h 352" name="T1"/>
                <a:gd fmla="*/ 9 w 14" name="T2"/>
                <a:gd fmla="*/ 170 h 352" name="T3"/>
                <a:gd fmla="*/ 5 w 14" name="T4"/>
                <a:gd fmla="*/ 350 h 352" name="T5"/>
                <a:gd fmla="*/ 8 w 14" name="T6"/>
                <a:gd fmla="*/ 349 h 352" name="T7"/>
                <a:gd fmla="*/ 13 w 14" name="T8"/>
                <a:gd fmla="*/ 169 h 352" name="T9"/>
                <a:gd fmla="*/ 8 w 14" name="T10"/>
                <a:gd fmla="*/ 2 h 352" name="T11"/>
                <a:gd fmla="*/ 4 w 14" name="T12"/>
                <a:gd fmla="*/ 2 h 35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52" w="14">
                  <a:moveTo>
                    <a:pt x="4" y="2"/>
                  </a:moveTo>
                  <a:cubicBezTo>
                    <a:pt x="2" y="58"/>
                    <a:pt x="10" y="114"/>
                    <a:pt x="9" y="170"/>
                  </a:cubicBezTo>
                  <a:cubicBezTo>
                    <a:pt x="9" y="230"/>
                    <a:pt x="0" y="290"/>
                    <a:pt x="5" y="350"/>
                  </a:cubicBezTo>
                  <a:cubicBezTo>
                    <a:pt x="5" y="352"/>
                    <a:pt x="8" y="351"/>
                    <a:pt x="8" y="349"/>
                  </a:cubicBezTo>
                  <a:cubicBezTo>
                    <a:pt x="4" y="289"/>
                    <a:pt x="12" y="229"/>
                    <a:pt x="13" y="169"/>
                  </a:cubicBezTo>
                  <a:cubicBezTo>
                    <a:pt x="14" y="113"/>
                    <a:pt x="6" y="58"/>
                    <a:pt x="8" y="2"/>
                  </a:cubicBezTo>
                  <a:cubicBezTo>
                    <a:pt x="8" y="0"/>
                    <a:pt x="4" y="0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130" name="Freeform 330">
              <a:extLst>
                <a:ext uri="{FF2B5EF4-FFF2-40B4-BE49-F238E27FC236}">
                  <a16:creationId xmlns:a16="http://schemas.microsoft.com/office/drawing/2014/main" id="{DBA519FF-FB2E-4E09-AA79-290402ADD381}"/>
                </a:ext>
              </a:extLst>
            </p:cNvPr>
            <p:cNvSpPr/>
            <p:nvPr/>
          </p:nvSpPr>
          <p:spPr bwMode="auto">
            <a:xfrm>
              <a:off x="8697077" y="705552"/>
              <a:ext cx="51510" cy="329665"/>
            </a:xfrm>
            <a:custGeom>
              <a:gdLst>
                <a:gd fmla="*/ 0 w 50" name="T0"/>
                <a:gd fmla="*/ 2 h 317" name="T1"/>
                <a:gd fmla="*/ 24 w 50" name="T2"/>
                <a:gd fmla="*/ 316 h 317" name="T3"/>
                <a:gd fmla="*/ 27 w 50" name="T4"/>
                <a:gd fmla="*/ 316 h 317" name="T5"/>
                <a:gd fmla="*/ 4 w 50" name="T6"/>
                <a:gd fmla="*/ 1 h 317" name="T7"/>
                <a:gd fmla="*/ 0 w 50" name="T8"/>
                <a:gd fmla="*/ 2 h 31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17" w="50">
                  <a:moveTo>
                    <a:pt x="0" y="2"/>
                  </a:moveTo>
                  <a:cubicBezTo>
                    <a:pt x="10" y="105"/>
                    <a:pt x="47" y="213"/>
                    <a:pt x="24" y="316"/>
                  </a:cubicBezTo>
                  <a:cubicBezTo>
                    <a:pt x="23" y="317"/>
                    <a:pt x="27" y="317"/>
                    <a:pt x="27" y="316"/>
                  </a:cubicBezTo>
                  <a:cubicBezTo>
                    <a:pt x="50" y="213"/>
                    <a:pt x="14" y="104"/>
                    <a:pt x="4" y="1"/>
                  </a:cubicBezTo>
                  <a:cubicBezTo>
                    <a:pt x="4" y="0"/>
                    <a:pt x="0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131" name="Freeform 331">
              <a:extLst>
                <a:ext uri="{FF2B5EF4-FFF2-40B4-BE49-F238E27FC236}">
                  <a16:creationId xmlns:a16="http://schemas.microsoft.com/office/drawing/2014/main" id="{0B876842-F474-4A34-AFEA-C19A66AF8067}"/>
                </a:ext>
              </a:extLst>
            </p:cNvPr>
            <p:cNvSpPr/>
            <p:nvPr/>
          </p:nvSpPr>
          <p:spPr bwMode="auto">
            <a:xfrm>
              <a:off x="8688492" y="683232"/>
              <a:ext cx="82416" cy="396629"/>
            </a:xfrm>
            <a:custGeom>
              <a:gdLst>
                <a:gd fmla="*/ 6 w 79" name="T0"/>
                <a:gd fmla="*/ 1 h 382" name="T1"/>
                <a:gd fmla="*/ 15 w 79" name="T2"/>
                <a:gd fmla="*/ 63 h 382" name="T3"/>
                <a:gd fmla="*/ 49 w 79" name="T4"/>
                <a:gd fmla="*/ 145 h 382" name="T5"/>
                <a:gd fmla="*/ 67 w 79" name="T6"/>
                <a:gd fmla="*/ 245 h 382" name="T7"/>
                <a:gd fmla="*/ 75 w 79" name="T8"/>
                <a:gd fmla="*/ 381 h 382" name="T9"/>
                <a:gd fmla="*/ 79 w 79" name="T10"/>
                <a:gd fmla="*/ 380 h 382" name="T11"/>
                <a:gd fmla="*/ 72 w 79" name="T12"/>
                <a:gd fmla="*/ 251 h 382" name="T13"/>
                <a:gd fmla="*/ 54 w 79" name="T14"/>
                <a:gd fmla="*/ 148 h 382" name="T15"/>
                <a:gd fmla="*/ 22 w 79" name="T16"/>
                <a:gd fmla="*/ 72 h 382" name="T17"/>
                <a:gd fmla="*/ 10 w 79" name="T18"/>
                <a:gd fmla="*/ 1 h 382" name="T19"/>
                <a:gd fmla="*/ 6 w 79" name="T20"/>
                <a:gd fmla="*/ 1 h 382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382" w="79">
                  <a:moveTo>
                    <a:pt x="6" y="1"/>
                  </a:moveTo>
                  <a:cubicBezTo>
                    <a:pt x="0" y="22"/>
                    <a:pt x="8" y="44"/>
                    <a:pt x="15" y="63"/>
                  </a:cubicBezTo>
                  <a:cubicBezTo>
                    <a:pt x="25" y="91"/>
                    <a:pt x="38" y="118"/>
                    <a:pt x="49" y="145"/>
                  </a:cubicBezTo>
                  <a:cubicBezTo>
                    <a:pt x="61" y="177"/>
                    <a:pt x="64" y="211"/>
                    <a:pt x="67" y="245"/>
                  </a:cubicBezTo>
                  <a:cubicBezTo>
                    <a:pt x="73" y="290"/>
                    <a:pt x="74" y="336"/>
                    <a:pt x="75" y="381"/>
                  </a:cubicBezTo>
                  <a:cubicBezTo>
                    <a:pt x="75" y="382"/>
                    <a:pt x="79" y="381"/>
                    <a:pt x="79" y="380"/>
                  </a:cubicBezTo>
                  <a:cubicBezTo>
                    <a:pt x="78" y="337"/>
                    <a:pt x="76" y="294"/>
                    <a:pt x="72" y="251"/>
                  </a:cubicBezTo>
                  <a:cubicBezTo>
                    <a:pt x="68" y="217"/>
                    <a:pt x="65" y="181"/>
                    <a:pt x="54" y="148"/>
                  </a:cubicBezTo>
                  <a:cubicBezTo>
                    <a:pt x="44" y="122"/>
                    <a:pt x="32" y="97"/>
                    <a:pt x="22" y="72"/>
                  </a:cubicBezTo>
                  <a:cubicBezTo>
                    <a:pt x="14" y="50"/>
                    <a:pt x="3" y="23"/>
                    <a:pt x="10" y="1"/>
                  </a:cubicBezTo>
                  <a:cubicBezTo>
                    <a:pt x="10" y="0"/>
                    <a:pt x="6" y="0"/>
                    <a:pt x="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132" name="Freeform 332">
              <a:extLst>
                <a:ext uri="{FF2B5EF4-FFF2-40B4-BE49-F238E27FC236}">
                  <a16:creationId xmlns:a16="http://schemas.microsoft.com/office/drawing/2014/main" id="{1057CCDB-0DC8-4770-8846-B39C0FBF960F}"/>
                </a:ext>
              </a:extLst>
            </p:cNvPr>
            <p:cNvSpPr/>
            <p:nvPr/>
          </p:nvSpPr>
          <p:spPr bwMode="auto">
            <a:xfrm>
              <a:off x="8693643" y="705552"/>
              <a:ext cx="127058" cy="401779"/>
            </a:xfrm>
            <a:custGeom>
              <a:gdLst>
                <a:gd fmla="*/ 1 w 122" name="T0"/>
                <a:gd fmla="*/ 2 h 386" name="T1"/>
                <a:gd fmla="*/ 39 w 122" name="T2"/>
                <a:gd fmla="*/ 86 h 386" name="T3"/>
                <a:gd fmla="*/ 90 w 122" name="T4"/>
                <a:gd fmla="*/ 185 h 386" name="T5"/>
                <a:gd fmla="*/ 112 w 122" name="T6"/>
                <a:gd fmla="*/ 385 h 386" name="T7"/>
                <a:gd fmla="*/ 115 w 122" name="T8"/>
                <a:gd fmla="*/ 384 h 386" name="T9"/>
                <a:gd fmla="*/ 96 w 122" name="T10"/>
                <a:gd fmla="*/ 191 h 386" name="T11"/>
                <a:gd fmla="*/ 52 w 122" name="T12"/>
                <a:gd fmla="*/ 101 h 386" name="T13"/>
                <a:gd fmla="*/ 4 w 122" name="T14"/>
                <a:gd fmla="*/ 1 h 386" name="T15"/>
                <a:gd fmla="*/ 1 w 122" name="T16"/>
                <a:gd fmla="*/ 2 h 386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86" w="122">
                  <a:moveTo>
                    <a:pt x="1" y="2"/>
                  </a:moveTo>
                  <a:cubicBezTo>
                    <a:pt x="12" y="31"/>
                    <a:pt x="23" y="59"/>
                    <a:pt x="39" y="86"/>
                  </a:cubicBezTo>
                  <a:cubicBezTo>
                    <a:pt x="59" y="118"/>
                    <a:pt x="78" y="149"/>
                    <a:pt x="90" y="185"/>
                  </a:cubicBezTo>
                  <a:cubicBezTo>
                    <a:pt x="112" y="248"/>
                    <a:pt x="118" y="318"/>
                    <a:pt x="112" y="385"/>
                  </a:cubicBezTo>
                  <a:cubicBezTo>
                    <a:pt x="111" y="386"/>
                    <a:pt x="115" y="386"/>
                    <a:pt x="115" y="384"/>
                  </a:cubicBezTo>
                  <a:cubicBezTo>
                    <a:pt x="122" y="319"/>
                    <a:pt x="115" y="253"/>
                    <a:pt x="96" y="191"/>
                  </a:cubicBezTo>
                  <a:cubicBezTo>
                    <a:pt x="86" y="158"/>
                    <a:pt x="71" y="129"/>
                    <a:pt x="52" y="101"/>
                  </a:cubicBezTo>
                  <a:cubicBezTo>
                    <a:pt x="32" y="69"/>
                    <a:pt x="18" y="36"/>
                    <a:pt x="4" y="1"/>
                  </a:cubicBezTo>
                  <a:cubicBezTo>
                    <a:pt x="4" y="0"/>
                    <a:pt x="0" y="1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133" name="Freeform 333">
              <a:extLst>
                <a:ext uri="{FF2B5EF4-FFF2-40B4-BE49-F238E27FC236}">
                  <a16:creationId xmlns:a16="http://schemas.microsoft.com/office/drawing/2014/main" id="{356B7531-282C-4D46-9134-8B66077922DD}"/>
                </a:ext>
              </a:extLst>
            </p:cNvPr>
            <p:cNvSpPr/>
            <p:nvPr/>
          </p:nvSpPr>
          <p:spPr bwMode="auto">
            <a:xfrm>
              <a:off x="8697077" y="695250"/>
              <a:ext cx="164833" cy="441271"/>
            </a:xfrm>
            <a:custGeom>
              <a:gdLst>
                <a:gd fmla="*/ 0 w 157" name="T0"/>
                <a:gd fmla="*/ 2 h 425" name="T1"/>
                <a:gd fmla="*/ 32 w 157" name="T2"/>
                <a:gd fmla="*/ 73 h 425" name="T3"/>
                <a:gd fmla="*/ 95 w 157" name="T4"/>
                <a:gd fmla="*/ 166 h 425" name="T5"/>
                <a:gd fmla="*/ 142 w 157" name="T6"/>
                <a:gd fmla="*/ 264 h 425" name="T7"/>
                <a:gd fmla="*/ 152 w 157" name="T8"/>
                <a:gd fmla="*/ 423 h 425" name="T9"/>
                <a:gd fmla="*/ 155 w 157" name="T10"/>
                <a:gd fmla="*/ 423 h 425" name="T11"/>
                <a:gd fmla="*/ 149 w 157" name="T12"/>
                <a:gd fmla="*/ 277 h 425" name="T13"/>
                <a:gd fmla="*/ 110 w 157" name="T14"/>
                <a:gd fmla="*/ 181 h 425" name="T15"/>
                <a:gd fmla="*/ 46 w 157" name="T16"/>
                <a:gd fmla="*/ 88 h 425" name="T17"/>
                <a:gd fmla="*/ 4 w 157" name="T18"/>
                <a:gd fmla="*/ 1 h 425" name="T19"/>
                <a:gd fmla="*/ 0 w 157" name="T20"/>
                <a:gd fmla="*/ 2 h 425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425" w="157">
                  <a:moveTo>
                    <a:pt x="0" y="2"/>
                  </a:moveTo>
                  <a:cubicBezTo>
                    <a:pt x="3" y="28"/>
                    <a:pt x="18" y="52"/>
                    <a:pt x="32" y="73"/>
                  </a:cubicBezTo>
                  <a:cubicBezTo>
                    <a:pt x="52" y="105"/>
                    <a:pt x="74" y="135"/>
                    <a:pt x="95" y="166"/>
                  </a:cubicBezTo>
                  <a:cubicBezTo>
                    <a:pt x="116" y="197"/>
                    <a:pt x="134" y="228"/>
                    <a:pt x="142" y="264"/>
                  </a:cubicBezTo>
                  <a:cubicBezTo>
                    <a:pt x="155" y="316"/>
                    <a:pt x="154" y="370"/>
                    <a:pt x="152" y="423"/>
                  </a:cubicBezTo>
                  <a:cubicBezTo>
                    <a:pt x="152" y="425"/>
                    <a:pt x="155" y="424"/>
                    <a:pt x="155" y="423"/>
                  </a:cubicBezTo>
                  <a:cubicBezTo>
                    <a:pt x="157" y="374"/>
                    <a:pt x="157" y="325"/>
                    <a:pt x="149" y="277"/>
                  </a:cubicBezTo>
                  <a:cubicBezTo>
                    <a:pt x="142" y="241"/>
                    <a:pt x="129" y="212"/>
                    <a:pt x="110" y="181"/>
                  </a:cubicBezTo>
                  <a:cubicBezTo>
                    <a:pt x="89" y="150"/>
                    <a:pt x="67" y="119"/>
                    <a:pt x="46" y="88"/>
                  </a:cubicBezTo>
                  <a:cubicBezTo>
                    <a:pt x="28" y="62"/>
                    <a:pt x="7" y="33"/>
                    <a:pt x="4" y="1"/>
                  </a:cubicBezTo>
                  <a:cubicBezTo>
                    <a:pt x="4" y="0"/>
                    <a:pt x="0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134" name="Freeform 334">
              <a:extLst>
                <a:ext uri="{FF2B5EF4-FFF2-40B4-BE49-F238E27FC236}">
                  <a16:creationId xmlns:a16="http://schemas.microsoft.com/office/drawing/2014/main" id="{8003504A-2797-40A5-9130-3E34A4020B3E}"/>
                </a:ext>
              </a:extLst>
            </p:cNvPr>
            <p:cNvSpPr/>
            <p:nvPr/>
          </p:nvSpPr>
          <p:spPr bwMode="auto">
            <a:xfrm>
              <a:off x="8697077" y="705552"/>
              <a:ext cx="195739" cy="442988"/>
            </a:xfrm>
            <a:custGeom>
              <a:gdLst>
                <a:gd fmla="*/ 0 w 187" name="T0"/>
                <a:gd fmla="*/ 2 h 425" name="T1"/>
                <a:gd fmla="*/ 130 w 187" name="T2"/>
                <a:gd fmla="*/ 174 h 425" name="T3"/>
                <a:gd fmla="*/ 174 w 187" name="T4"/>
                <a:gd fmla="*/ 273 h 425" name="T5"/>
                <a:gd fmla="*/ 182 w 187" name="T6"/>
                <a:gd fmla="*/ 424 h 425" name="T7"/>
                <a:gd fmla="*/ 186 w 187" name="T8"/>
                <a:gd fmla="*/ 423 h 425" name="T9"/>
                <a:gd fmla="*/ 179 w 187" name="T10"/>
                <a:gd fmla="*/ 279 h 425" name="T11"/>
                <a:gd fmla="*/ 139 w 187" name="T12"/>
                <a:gd fmla="*/ 181 h 425" name="T13"/>
                <a:gd fmla="*/ 4 w 187" name="T14"/>
                <a:gd fmla="*/ 1 h 425" name="T15"/>
                <a:gd fmla="*/ 0 w 187" name="T16"/>
                <a:gd fmla="*/ 2 h 425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425" w="187">
                  <a:moveTo>
                    <a:pt x="0" y="2"/>
                  </a:moveTo>
                  <a:cubicBezTo>
                    <a:pt x="33" y="66"/>
                    <a:pt x="87" y="117"/>
                    <a:pt x="130" y="174"/>
                  </a:cubicBezTo>
                  <a:cubicBezTo>
                    <a:pt x="153" y="205"/>
                    <a:pt x="166" y="235"/>
                    <a:pt x="174" y="273"/>
                  </a:cubicBezTo>
                  <a:cubicBezTo>
                    <a:pt x="184" y="322"/>
                    <a:pt x="182" y="374"/>
                    <a:pt x="182" y="424"/>
                  </a:cubicBezTo>
                  <a:cubicBezTo>
                    <a:pt x="182" y="425"/>
                    <a:pt x="186" y="424"/>
                    <a:pt x="186" y="423"/>
                  </a:cubicBezTo>
                  <a:cubicBezTo>
                    <a:pt x="185" y="375"/>
                    <a:pt x="187" y="327"/>
                    <a:pt x="179" y="279"/>
                  </a:cubicBezTo>
                  <a:cubicBezTo>
                    <a:pt x="173" y="242"/>
                    <a:pt x="160" y="211"/>
                    <a:pt x="139" y="181"/>
                  </a:cubicBezTo>
                  <a:cubicBezTo>
                    <a:pt x="96" y="120"/>
                    <a:pt x="38" y="68"/>
                    <a:pt x="4" y="1"/>
                  </a:cubicBezTo>
                  <a:cubicBezTo>
                    <a:pt x="3" y="0"/>
                    <a:pt x="0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135" name="Freeform 335">
              <a:extLst>
                <a:ext uri="{FF2B5EF4-FFF2-40B4-BE49-F238E27FC236}">
                  <a16:creationId xmlns:a16="http://schemas.microsoft.com/office/drawing/2014/main" id="{E74BF09F-9189-4210-8941-7B269A942522}"/>
                </a:ext>
              </a:extLst>
            </p:cNvPr>
            <p:cNvSpPr/>
            <p:nvPr/>
          </p:nvSpPr>
          <p:spPr bwMode="auto">
            <a:xfrm>
              <a:off x="8729700" y="757063"/>
              <a:ext cx="214626" cy="417233"/>
            </a:xfrm>
            <a:custGeom>
              <a:gdLst>
                <a:gd fmla="*/ 1 w 205" name="T0"/>
                <a:gd fmla="*/ 2 h 401" name="T1"/>
                <a:gd fmla="*/ 170 w 205" name="T2"/>
                <a:gd fmla="*/ 204 h 401" name="T3"/>
                <a:gd fmla="*/ 193 w 205" name="T4"/>
                <a:gd fmla="*/ 400 h 401" name="T5"/>
                <a:gd fmla="*/ 197 w 205" name="T6"/>
                <a:gd fmla="*/ 400 h 401" name="T7"/>
                <a:gd fmla="*/ 174 w 205" name="T8"/>
                <a:gd fmla="*/ 203 h 401" name="T9"/>
                <a:gd fmla="*/ 4 w 205" name="T10"/>
                <a:gd fmla="*/ 1 h 401" name="T11"/>
                <a:gd fmla="*/ 1 w 205" name="T12"/>
                <a:gd fmla="*/ 2 h 40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01" w="205">
                  <a:moveTo>
                    <a:pt x="1" y="2"/>
                  </a:moveTo>
                  <a:cubicBezTo>
                    <a:pt x="66" y="61"/>
                    <a:pt x="132" y="124"/>
                    <a:pt x="170" y="204"/>
                  </a:cubicBezTo>
                  <a:cubicBezTo>
                    <a:pt x="199" y="266"/>
                    <a:pt x="201" y="334"/>
                    <a:pt x="193" y="400"/>
                  </a:cubicBezTo>
                  <a:cubicBezTo>
                    <a:pt x="193" y="401"/>
                    <a:pt x="197" y="401"/>
                    <a:pt x="197" y="400"/>
                  </a:cubicBezTo>
                  <a:cubicBezTo>
                    <a:pt x="205" y="332"/>
                    <a:pt x="202" y="266"/>
                    <a:pt x="174" y="203"/>
                  </a:cubicBezTo>
                  <a:cubicBezTo>
                    <a:pt x="137" y="123"/>
                    <a:pt x="68" y="59"/>
                    <a:pt x="4" y="1"/>
                  </a:cubicBezTo>
                  <a:cubicBezTo>
                    <a:pt x="3" y="0"/>
                    <a:pt x="0" y="1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136" name="Freeform 336">
              <a:extLst>
                <a:ext uri="{FF2B5EF4-FFF2-40B4-BE49-F238E27FC236}">
                  <a16:creationId xmlns:a16="http://schemas.microsoft.com/office/drawing/2014/main" id="{FCD62BF5-498A-4BCE-A3DE-7989B40AD236}"/>
                </a:ext>
              </a:extLst>
            </p:cNvPr>
            <p:cNvSpPr/>
            <p:nvPr/>
          </p:nvSpPr>
          <p:spPr bwMode="auto">
            <a:xfrm>
              <a:off x="8334788" y="638590"/>
              <a:ext cx="243815" cy="230079"/>
            </a:xfrm>
            <a:custGeom>
              <a:gdLst>
                <a:gd fmla="*/ 5 w 232" name="T0"/>
                <a:gd fmla="*/ 219 h 222" name="T1"/>
                <a:gd fmla="*/ 50 w 232" name="T2"/>
                <a:gd fmla="*/ 2 h 222" name="T3"/>
                <a:gd fmla="*/ 45 w 232" name="T4"/>
                <a:gd fmla="*/ 3 h 222" name="T5"/>
                <a:gd fmla="*/ 227 w 232" name="T6"/>
                <a:gd fmla="*/ 194 h 222" name="T7"/>
                <a:gd fmla="*/ 232 w 232" name="T8"/>
                <a:gd fmla="*/ 193 h 222" name="T9"/>
                <a:gd fmla="*/ 49 w 232" name="T10"/>
                <a:gd fmla="*/ 1 h 222" name="T11"/>
                <a:gd fmla="*/ 45 w 232" name="T12"/>
                <a:gd fmla="*/ 3 h 222" name="T13"/>
                <a:gd fmla="*/ 0 w 232" name="T14"/>
                <a:gd fmla="*/ 219 h 222" name="T15"/>
                <a:gd fmla="*/ 5 w 232" name="T16"/>
                <a:gd fmla="*/ 219 h 222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21" w="231">
                  <a:moveTo>
                    <a:pt x="5" y="219"/>
                  </a:moveTo>
                  <a:cubicBezTo>
                    <a:pt x="10" y="145"/>
                    <a:pt x="44" y="76"/>
                    <a:pt x="50" y="2"/>
                  </a:cubicBezTo>
                  <a:cubicBezTo>
                    <a:pt x="48" y="3"/>
                    <a:pt x="47" y="3"/>
                    <a:pt x="45" y="3"/>
                  </a:cubicBezTo>
                  <a:cubicBezTo>
                    <a:pt x="90" y="84"/>
                    <a:pt x="199" y="100"/>
                    <a:pt x="227" y="194"/>
                  </a:cubicBezTo>
                  <a:cubicBezTo>
                    <a:pt x="228" y="196"/>
                    <a:pt x="232" y="195"/>
                    <a:pt x="232" y="193"/>
                  </a:cubicBezTo>
                  <a:cubicBezTo>
                    <a:pt x="204" y="99"/>
                    <a:pt x="94" y="83"/>
                    <a:pt x="49" y="1"/>
                  </a:cubicBezTo>
                  <a:cubicBezTo>
                    <a:pt x="49" y="0"/>
                    <a:pt x="45" y="1"/>
                    <a:pt x="45" y="3"/>
                  </a:cubicBezTo>
                  <a:cubicBezTo>
                    <a:pt x="40" y="77"/>
                    <a:pt x="5" y="145"/>
                    <a:pt x="0" y="219"/>
                  </a:cubicBezTo>
                  <a:cubicBezTo>
                    <a:pt x="0" y="222"/>
                    <a:pt x="5" y="221"/>
                    <a:pt x="5" y="2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137" name="Freeform 337">
              <a:extLst>
                <a:ext uri="{FF2B5EF4-FFF2-40B4-BE49-F238E27FC236}">
                  <a16:creationId xmlns:a16="http://schemas.microsoft.com/office/drawing/2014/main" id="{5DE93541-EC03-47D2-BC63-D75CCFCB8111}"/>
                </a:ext>
              </a:extLst>
            </p:cNvPr>
            <p:cNvSpPr/>
            <p:nvPr/>
          </p:nvSpPr>
          <p:spPr bwMode="auto">
            <a:xfrm>
              <a:off x="8357110" y="652326"/>
              <a:ext cx="34340" cy="248966"/>
            </a:xfrm>
            <a:custGeom>
              <a:gdLst>
                <a:gd fmla="*/ 17 w 32" name="T0"/>
                <a:gd fmla="*/ 236 h 239" name="T1"/>
                <a:gd fmla="*/ 18 w 32" name="T2"/>
                <a:gd fmla="*/ 115 h 239" name="T3"/>
                <a:gd fmla="*/ 30 w 32" name="T4"/>
                <a:gd fmla="*/ 2 h 239" name="T5"/>
                <a:gd fmla="*/ 25 w 32" name="T6"/>
                <a:gd fmla="*/ 3 h 239" name="T7"/>
                <a:gd fmla="*/ 13 w 32" name="T8"/>
                <a:gd fmla="*/ 120 h 239" name="T9"/>
                <a:gd fmla="*/ 12 w 32" name="T10"/>
                <a:gd fmla="*/ 237 h 239" name="T11"/>
                <a:gd fmla="*/ 17 w 32" name="T12"/>
                <a:gd fmla="*/ 236 h 239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39" w="32">
                  <a:moveTo>
                    <a:pt x="17" y="236"/>
                  </a:moveTo>
                  <a:cubicBezTo>
                    <a:pt x="4" y="198"/>
                    <a:pt x="13" y="153"/>
                    <a:pt x="18" y="115"/>
                  </a:cubicBezTo>
                  <a:cubicBezTo>
                    <a:pt x="23" y="78"/>
                    <a:pt x="32" y="39"/>
                    <a:pt x="30" y="2"/>
                  </a:cubicBezTo>
                  <a:cubicBezTo>
                    <a:pt x="30" y="0"/>
                    <a:pt x="25" y="1"/>
                    <a:pt x="25" y="3"/>
                  </a:cubicBezTo>
                  <a:cubicBezTo>
                    <a:pt x="28" y="42"/>
                    <a:pt x="18" y="82"/>
                    <a:pt x="13" y="120"/>
                  </a:cubicBezTo>
                  <a:cubicBezTo>
                    <a:pt x="8" y="157"/>
                    <a:pt x="0" y="201"/>
                    <a:pt x="12" y="237"/>
                  </a:cubicBezTo>
                  <a:cubicBezTo>
                    <a:pt x="13" y="239"/>
                    <a:pt x="18" y="237"/>
                    <a:pt x="17" y="2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138" name="Freeform 338">
              <a:extLst>
                <a:ext uri="{FF2B5EF4-FFF2-40B4-BE49-F238E27FC236}">
                  <a16:creationId xmlns:a16="http://schemas.microsoft.com/office/drawing/2014/main" id="{33739DCD-0D00-40B4-82D6-ACC121AC50AB}"/>
                </a:ext>
              </a:extLst>
            </p:cNvPr>
            <p:cNvSpPr/>
            <p:nvPr/>
          </p:nvSpPr>
          <p:spPr bwMode="auto">
            <a:xfrm>
              <a:off x="8381148" y="642024"/>
              <a:ext cx="84134" cy="334817"/>
            </a:xfrm>
            <a:custGeom>
              <a:gdLst>
                <a:gd fmla="*/ 0 w 80" name="T0"/>
                <a:gd fmla="*/ 4 h 323" name="T1"/>
                <a:gd fmla="*/ 15 w 80" name="T2"/>
                <a:gd fmla="*/ 63 h 323" name="T3"/>
                <a:gd fmla="*/ 23 w 80" name="T4"/>
                <a:gd fmla="*/ 156 h 323" name="T5"/>
                <a:gd fmla="*/ 74 w 80" name="T6"/>
                <a:gd fmla="*/ 321 h 323" name="T7"/>
                <a:gd fmla="*/ 79 w 80" name="T8"/>
                <a:gd fmla="*/ 319 h 323" name="T9"/>
                <a:gd fmla="*/ 27 w 80" name="T10"/>
                <a:gd fmla="*/ 148 h 323" name="T11"/>
                <a:gd fmla="*/ 20 w 80" name="T12"/>
                <a:gd fmla="*/ 62 h 323" name="T13"/>
                <a:gd fmla="*/ 5 w 80" name="T14"/>
                <a:gd fmla="*/ 3 h 323" name="T15"/>
                <a:gd fmla="*/ 0 w 80" name="T16"/>
                <a:gd fmla="*/ 4 h 32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23" w="80">
                  <a:moveTo>
                    <a:pt x="0" y="4"/>
                  </a:moveTo>
                  <a:cubicBezTo>
                    <a:pt x="4" y="24"/>
                    <a:pt x="12" y="43"/>
                    <a:pt x="15" y="63"/>
                  </a:cubicBezTo>
                  <a:cubicBezTo>
                    <a:pt x="19" y="94"/>
                    <a:pt x="19" y="125"/>
                    <a:pt x="23" y="156"/>
                  </a:cubicBezTo>
                  <a:cubicBezTo>
                    <a:pt x="31" y="214"/>
                    <a:pt x="48" y="269"/>
                    <a:pt x="74" y="321"/>
                  </a:cubicBezTo>
                  <a:cubicBezTo>
                    <a:pt x="75" y="323"/>
                    <a:pt x="80" y="321"/>
                    <a:pt x="79" y="319"/>
                  </a:cubicBezTo>
                  <a:cubicBezTo>
                    <a:pt x="52" y="265"/>
                    <a:pt x="36" y="208"/>
                    <a:pt x="27" y="148"/>
                  </a:cubicBezTo>
                  <a:cubicBezTo>
                    <a:pt x="23" y="119"/>
                    <a:pt x="23" y="91"/>
                    <a:pt x="20" y="62"/>
                  </a:cubicBezTo>
                  <a:cubicBezTo>
                    <a:pt x="17" y="41"/>
                    <a:pt x="8" y="23"/>
                    <a:pt x="5" y="3"/>
                  </a:cubicBezTo>
                  <a:cubicBezTo>
                    <a:pt x="5" y="0"/>
                    <a:pt x="0" y="2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139" name="Freeform 339">
              <a:extLst>
                <a:ext uri="{FF2B5EF4-FFF2-40B4-BE49-F238E27FC236}">
                  <a16:creationId xmlns:a16="http://schemas.microsoft.com/office/drawing/2014/main" id="{185BEA68-C47F-4199-8659-C16AA601023A}"/>
                </a:ext>
              </a:extLst>
            </p:cNvPr>
            <p:cNvSpPr/>
            <p:nvPr/>
          </p:nvSpPr>
          <p:spPr bwMode="auto">
            <a:xfrm>
              <a:off x="8386298" y="648892"/>
              <a:ext cx="106454" cy="293609"/>
            </a:xfrm>
            <a:custGeom>
              <a:gdLst>
                <a:gd fmla="*/ 0 w 102" name="T0"/>
                <a:gd fmla="*/ 3 h 283" name="T1"/>
                <a:gd fmla="*/ 37 w 102" name="T2"/>
                <a:gd fmla="*/ 130 h 283" name="T3"/>
                <a:gd fmla="*/ 97 w 102" name="T4"/>
                <a:gd fmla="*/ 282 h 283" name="T5"/>
                <a:gd fmla="*/ 101 w 102" name="T6"/>
                <a:gd fmla="*/ 281 h 283" name="T7"/>
                <a:gd fmla="*/ 43 w 102" name="T8"/>
                <a:gd fmla="*/ 133 h 283" name="T9"/>
                <a:gd fmla="*/ 5 w 102" name="T10"/>
                <a:gd fmla="*/ 1 h 283" name="T11"/>
                <a:gd fmla="*/ 0 w 102" name="T12"/>
                <a:gd fmla="*/ 3 h 28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83" w="102">
                  <a:moveTo>
                    <a:pt x="0" y="3"/>
                  </a:moveTo>
                  <a:cubicBezTo>
                    <a:pt x="18" y="43"/>
                    <a:pt x="24" y="88"/>
                    <a:pt x="37" y="130"/>
                  </a:cubicBezTo>
                  <a:cubicBezTo>
                    <a:pt x="53" y="181"/>
                    <a:pt x="68" y="236"/>
                    <a:pt x="97" y="282"/>
                  </a:cubicBezTo>
                  <a:cubicBezTo>
                    <a:pt x="97" y="283"/>
                    <a:pt x="102" y="281"/>
                    <a:pt x="101" y="281"/>
                  </a:cubicBezTo>
                  <a:cubicBezTo>
                    <a:pt x="74" y="236"/>
                    <a:pt x="61" y="182"/>
                    <a:pt x="43" y="133"/>
                  </a:cubicBezTo>
                  <a:cubicBezTo>
                    <a:pt x="28" y="90"/>
                    <a:pt x="24" y="43"/>
                    <a:pt x="5" y="1"/>
                  </a:cubicBezTo>
                  <a:cubicBezTo>
                    <a:pt x="5" y="0"/>
                    <a:pt x="0" y="1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140" name="Freeform 340">
              <a:extLst>
                <a:ext uri="{FF2B5EF4-FFF2-40B4-BE49-F238E27FC236}">
                  <a16:creationId xmlns:a16="http://schemas.microsoft.com/office/drawing/2014/main" id="{0B214DAA-9AE2-42C1-9CB7-394EF5D19507}"/>
                </a:ext>
              </a:extLst>
            </p:cNvPr>
            <p:cNvSpPr/>
            <p:nvPr/>
          </p:nvSpPr>
          <p:spPr bwMode="auto">
            <a:xfrm>
              <a:off x="8382864" y="642024"/>
              <a:ext cx="127058" cy="274721"/>
            </a:xfrm>
            <a:custGeom>
              <a:gdLst>
                <a:gd fmla="*/ 1 w 121" name="T0"/>
                <a:gd fmla="*/ 3 h 264" name="T1"/>
                <a:gd fmla="*/ 115 w 121" name="T2"/>
                <a:gd fmla="*/ 262 h 264" name="T3"/>
                <a:gd fmla="*/ 120 w 121" name="T4"/>
                <a:gd fmla="*/ 261 h 264" name="T5"/>
                <a:gd fmla="*/ 6 w 121" name="T6"/>
                <a:gd fmla="*/ 2 h 264" name="T7"/>
                <a:gd fmla="*/ 1 w 121" name="T8"/>
                <a:gd fmla="*/ 3 h 26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64" w="120">
                  <a:moveTo>
                    <a:pt x="1" y="3"/>
                  </a:moveTo>
                  <a:cubicBezTo>
                    <a:pt x="44" y="87"/>
                    <a:pt x="72" y="178"/>
                    <a:pt x="115" y="262"/>
                  </a:cubicBezTo>
                  <a:cubicBezTo>
                    <a:pt x="116" y="264"/>
                    <a:pt x="121" y="262"/>
                    <a:pt x="120" y="261"/>
                  </a:cubicBezTo>
                  <a:cubicBezTo>
                    <a:pt x="76" y="177"/>
                    <a:pt x="48" y="86"/>
                    <a:pt x="6" y="2"/>
                  </a:cubicBezTo>
                  <a:cubicBezTo>
                    <a:pt x="5" y="0"/>
                    <a:pt x="0" y="1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141" name="Freeform 341">
              <a:extLst>
                <a:ext uri="{FF2B5EF4-FFF2-40B4-BE49-F238E27FC236}">
                  <a16:creationId xmlns:a16="http://schemas.microsoft.com/office/drawing/2014/main" id="{5DD34EC1-57DB-4D21-BD95-93F28A6C9EE6}"/>
                </a:ext>
              </a:extLst>
            </p:cNvPr>
            <p:cNvSpPr/>
            <p:nvPr/>
          </p:nvSpPr>
          <p:spPr bwMode="auto">
            <a:xfrm>
              <a:off x="8377714" y="648892"/>
              <a:ext cx="32624" cy="278155"/>
            </a:xfrm>
            <a:custGeom>
              <a:gdLst>
                <a:gd fmla="*/ 8 w 32" name="T0"/>
                <a:gd fmla="*/ 3 h 268" name="T1"/>
                <a:gd fmla="*/ 7 w 32" name="T2"/>
                <a:gd fmla="*/ 135 h 268" name="T3"/>
                <a:gd fmla="*/ 27 w 32" name="T4"/>
                <a:gd fmla="*/ 266 h 268" name="T5"/>
                <a:gd fmla="*/ 32 w 32" name="T6"/>
                <a:gd fmla="*/ 265 h 268" name="T7"/>
                <a:gd fmla="*/ 11 w 32" name="T8"/>
                <a:gd fmla="*/ 133 h 268" name="T9"/>
                <a:gd fmla="*/ 12 w 32" name="T10"/>
                <a:gd fmla="*/ 1 h 268" name="T11"/>
                <a:gd fmla="*/ 8 w 32" name="T12"/>
                <a:gd fmla="*/ 3 h 26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68" w="32">
                  <a:moveTo>
                    <a:pt x="8" y="3"/>
                  </a:moveTo>
                  <a:cubicBezTo>
                    <a:pt x="20" y="44"/>
                    <a:pt x="10" y="92"/>
                    <a:pt x="7" y="135"/>
                  </a:cubicBezTo>
                  <a:cubicBezTo>
                    <a:pt x="3" y="178"/>
                    <a:pt x="0" y="230"/>
                    <a:pt x="27" y="266"/>
                  </a:cubicBezTo>
                  <a:cubicBezTo>
                    <a:pt x="28" y="268"/>
                    <a:pt x="32" y="266"/>
                    <a:pt x="32" y="265"/>
                  </a:cubicBezTo>
                  <a:cubicBezTo>
                    <a:pt x="4" y="229"/>
                    <a:pt x="8" y="177"/>
                    <a:pt x="11" y="133"/>
                  </a:cubicBezTo>
                  <a:cubicBezTo>
                    <a:pt x="14" y="91"/>
                    <a:pt x="25" y="43"/>
                    <a:pt x="12" y="1"/>
                  </a:cubicBezTo>
                  <a:cubicBezTo>
                    <a:pt x="12" y="0"/>
                    <a:pt x="7" y="1"/>
                    <a:pt x="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142" name="Freeform 342">
              <a:extLst>
                <a:ext uri="{FF2B5EF4-FFF2-40B4-BE49-F238E27FC236}">
                  <a16:creationId xmlns:a16="http://schemas.microsoft.com/office/drawing/2014/main" id="{06A537CC-A11E-4E4E-8C90-7C947E12AAAE}"/>
                </a:ext>
              </a:extLst>
            </p:cNvPr>
            <p:cNvSpPr/>
            <p:nvPr/>
          </p:nvSpPr>
          <p:spPr bwMode="auto">
            <a:xfrm>
              <a:off x="8386298" y="647174"/>
              <a:ext cx="139078" cy="248966"/>
            </a:xfrm>
            <a:custGeom>
              <a:gdLst>
                <a:gd fmla="*/ 2 w 134" name="T0"/>
                <a:gd fmla="*/ 4 h 239" name="T1"/>
                <a:gd fmla="*/ 129 w 134" name="T2"/>
                <a:gd fmla="*/ 237 h 239" name="T3"/>
                <a:gd fmla="*/ 133 w 134" name="T4"/>
                <a:gd fmla="*/ 235 h 239" name="T5"/>
                <a:gd fmla="*/ 6 w 134" name="T6"/>
                <a:gd fmla="*/ 2 h 239" name="T7"/>
                <a:gd fmla="*/ 2 w 134" name="T8"/>
                <a:gd fmla="*/ 4 h 23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39" w="134">
                  <a:moveTo>
                    <a:pt x="2" y="4"/>
                  </a:moveTo>
                  <a:cubicBezTo>
                    <a:pt x="50" y="77"/>
                    <a:pt x="101" y="153"/>
                    <a:pt x="129" y="237"/>
                  </a:cubicBezTo>
                  <a:cubicBezTo>
                    <a:pt x="129" y="239"/>
                    <a:pt x="134" y="237"/>
                    <a:pt x="133" y="235"/>
                  </a:cubicBezTo>
                  <a:cubicBezTo>
                    <a:pt x="105" y="151"/>
                    <a:pt x="55" y="75"/>
                    <a:pt x="6" y="2"/>
                  </a:cubicBezTo>
                  <a:cubicBezTo>
                    <a:pt x="5" y="0"/>
                    <a:pt x="0" y="2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143" name="Freeform 343">
              <a:extLst>
                <a:ext uri="{FF2B5EF4-FFF2-40B4-BE49-F238E27FC236}">
                  <a16:creationId xmlns:a16="http://schemas.microsoft.com/office/drawing/2014/main" id="{19F44CE4-A699-463C-A017-94840E98F4A2}"/>
                </a:ext>
              </a:extLst>
            </p:cNvPr>
            <p:cNvSpPr/>
            <p:nvPr/>
          </p:nvSpPr>
          <p:spPr bwMode="auto">
            <a:xfrm>
              <a:off x="8389732" y="652326"/>
              <a:ext cx="151097" cy="221494"/>
            </a:xfrm>
            <a:custGeom>
              <a:gdLst>
                <a:gd fmla="*/ 1 w 146" name="T0"/>
                <a:gd fmla="*/ 4 h 213" name="T1"/>
                <a:gd fmla="*/ 140 w 146" name="T2"/>
                <a:gd fmla="*/ 211 h 213" name="T3"/>
                <a:gd fmla="*/ 145 w 146" name="T4"/>
                <a:gd fmla="*/ 210 h 213" name="T5"/>
                <a:gd fmla="*/ 6 w 146" name="T6"/>
                <a:gd fmla="*/ 2 h 213" name="T7"/>
                <a:gd fmla="*/ 1 w 146" name="T8"/>
                <a:gd fmla="*/ 4 h 21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13" w="146">
                  <a:moveTo>
                    <a:pt x="1" y="4"/>
                  </a:moveTo>
                  <a:cubicBezTo>
                    <a:pt x="60" y="62"/>
                    <a:pt x="118" y="130"/>
                    <a:pt x="140" y="211"/>
                  </a:cubicBezTo>
                  <a:cubicBezTo>
                    <a:pt x="141" y="213"/>
                    <a:pt x="146" y="212"/>
                    <a:pt x="145" y="210"/>
                  </a:cubicBezTo>
                  <a:cubicBezTo>
                    <a:pt x="123" y="129"/>
                    <a:pt x="64" y="60"/>
                    <a:pt x="6" y="2"/>
                  </a:cubicBezTo>
                  <a:cubicBezTo>
                    <a:pt x="4" y="0"/>
                    <a:pt x="0" y="2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144" name="Freeform 344">
              <a:extLst>
                <a:ext uri="{FF2B5EF4-FFF2-40B4-BE49-F238E27FC236}">
                  <a16:creationId xmlns:a16="http://schemas.microsoft.com/office/drawing/2014/main" id="{7D95D873-7B94-4613-8671-1D134293541A}"/>
                </a:ext>
              </a:extLst>
            </p:cNvPr>
            <p:cNvSpPr/>
            <p:nvPr/>
          </p:nvSpPr>
          <p:spPr bwMode="auto">
            <a:xfrm>
              <a:off x="8401752" y="664344"/>
              <a:ext cx="157965" cy="194022"/>
            </a:xfrm>
            <a:custGeom>
              <a:gdLst>
                <a:gd fmla="*/ 0 w 151" name="T0"/>
                <a:gd fmla="*/ 3 h 186" name="T1"/>
                <a:gd fmla="*/ 145 w 151" name="T2"/>
                <a:gd fmla="*/ 184 h 186" name="T3"/>
                <a:gd fmla="*/ 150 w 151" name="T4"/>
                <a:gd fmla="*/ 183 h 186" name="T5"/>
                <a:gd fmla="*/ 5 w 151" name="T6"/>
                <a:gd fmla="*/ 1 h 186" name="T7"/>
                <a:gd fmla="*/ 0 w 151" name="T8"/>
                <a:gd fmla="*/ 3 h 18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86" w="151">
                  <a:moveTo>
                    <a:pt x="0" y="3"/>
                  </a:moveTo>
                  <a:cubicBezTo>
                    <a:pt x="56" y="53"/>
                    <a:pt x="122" y="110"/>
                    <a:pt x="145" y="184"/>
                  </a:cubicBezTo>
                  <a:cubicBezTo>
                    <a:pt x="146" y="186"/>
                    <a:pt x="151" y="184"/>
                    <a:pt x="150" y="183"/>
                  </a:cubicBezTo>
                  <a:cubicBezTo>
                    <a:pt x="127" y="109"/>
                    <a:pt x="61" y="51"/>
                    <a:pt x="5" y="1"/>
                  </a:cubicBezTo>
                  <a:cubicBezTo>
                    <a:pt x="4" y="0"/>
                    <a:pt x="0" y="2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</p:grpSp>
      <p:pic>
        <p:nvPicPr>
          <p:cNvPr id="146" name="图片 145">
            <a:extLst>
              <a:ext uri="{FF2B5EF4-FFF2-40B4-BE49-F238E27FC236}">
                <a16:creationId xmlns:a16="http://schemas.microsoft.com/office/drawing/2014/main" id="{25882306-B058-4899-B1D2-B786FFF47EF5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0967565" y="1391024"/>
            <a:ext cx="1324726" cy="1324726"/>
          </a:xfrm>
          <a:prstGeom prst="rect">
            <a:avLst/>
          </a:prstGeom>
        </p:spPr>
      </p:pic>
    </p:spTree>
    <p:extLst>
      <p:ext uri="{BB962C8B-B14F-4D97-AF65-F5344CB8AC3E}">
        <p14:creationId val="1177032326"/>
      </p:ext>
    </p:extLst>
  </p:cSld>
  <p:clrMapOvr>
    <a:masterClrMapping/>
  </p:clrMapOvr>
  <p:transition spd="slow">
    <p:wip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2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1" nodeType="afterEffect" presetClass="entr" presetID="42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5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图片包含 天空, 户外, 水  已生成极高可信度的说明" id="7" name="图片 6">
            <a:extLst>
              <a:ext uri="{FF2B5EF4-FFF2-40B4-BE49-F238E27FC236}">
                <a16:creationId xmlns:a16="http://schemas.microsoft.com/office/drawing/2014/main" id="{F49E438F-C958-44E9-ADDC-949715FF0D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1038352"/>
            <a:ext cx="12192000" cy="5819648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9FED0729-F9C5-4350-BC8F-7D64C1A4E703}"/>
              </a:ext>
            </a:extLst>
          </p:cNvPr>
          <p:cNvSpPr/>
          <p:nvPr/>
        </p:nvSpPr>
        <p:spPr>
          <a:xfrm>
            <a:off x="593756" y="2251128"/>
            <a:ext cx="5334604" cy="548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2000">
                <a:solidFill>
                  <a:srgbClr val="444444"/>
                </a:solidFill>
                <a:latin charset="-122" panose="02010800040101010101" pitchFamily="2" typeface="华文行楷"/>
                <a:ea charset="-122" panose="02010800040101010101" pitchFamily="2" typeface="华文行楷"/>
              </a:rPr>
              <a:t>一江春水，静静如澈地，缓缓流向那远方。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ECDE5F33-A959-4943-8027-D50EB735628C}"/>
              </a:ext>
            </a:extLst>
          </p:cNvPr>
          <p:cNvSpPr/>
          <p:nvPr/>
        </p:nvSpPr>
        <p:spPr>
          <a:xfrm>
            <a:off x="2346356" y="3575821"/>
            <a:ext cx="5334604" cy="548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2000">
                <a:solidFill>
                  <a:srgbClr val="444444"/>
                </a:solidFill>
                <a:latin charset="-122" panose="02010800040101010101" pitchFamily="2" typeface="华文行楷"/>
                <a:ea charset="-122" panose="02010800040101010101" pitchFamily="2" typeface="华文行楷"/>
              </a:rPr>
              <a:t>一江春水，静静如澈地，缓缓流向那远方。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A3F382F2-544C-47A9-8A5D-F178256D3EDB}"/>
              </a:ext>
            </a:extLst>
          </p:cNvPr>
          <p:cNvGrpSpPr/>
          <p:nvPr/>
        </p:nvGrpSpPr>
        <p:grpSpPr>
          <a:xfrm>
            <a:off x="10362310" y="276350"/>
            <a:ext cx="1524003" cy="1524003"/>
            <a:chOff x="10398744" y="449977"/>
            <a:chExt cx="1524003" cy="1524003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9DA28AFC-876E-4389-8860-63487BFB69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rot="10134092">
              <a:off x="10398744" y="449977"/>
              <a:ext cx="1524003" cy="1524003"/>
            </a:xfrm>
            <a:prstGeom prst="rect">
              <a:avLst/>
            </a:prstGeom>
          </p:spPr>
        </p:pic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9653DDF1-E9AE-40BB-8F9B-8E9240C01189}"/>
                </a:ext>
              </a:extLst>
            </p:cNvPr>
            <p:cNvSpPr txBox="1"/>
            <p:nvPr/>
          </p:nvSpPr>
          <p:spPr>
            <a:xfrm>
              <a:off x="10882510" y="734924"/>
              <a:ext cx="495511" cy="9448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l" defTabSz="4572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lang="zh-CN" sz="2800">
                  <a:solidFill>
                    <a:prstClr val="white"/>
                  </a:solidFill>
                  <a:latin charset="-122" panose="02010800040101010101" pitchFamily="2" typeface="华文行楷"/>
                  <a:ea charset="-122" panose="02010800040101010101" pitchFamily="2" typeface="华文行楷"/>
                </a:rPr>
                <a:t>六月</a:t>
              </a:r>
            </a:p>
          </p:txBody>
        </p:sp>
      </p:grpSp>
    </p:spTree>
    <p:extLst>
      <p:ext uri="{BB962C8B-B14F-4D97-AF65-F5344CB8AC3E}">
        <p14:creationId val="4108607506"/>
      </p:ext>
    </p:extLst>
  </p:cSld>
  <p:clrMapOvr>
    <a:masterClrMapping/>
  </p:clrMapOvr>
  <p:transition spd="slow">
    <p:wip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1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3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1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9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F111EE52-D8B1-433B-95C4-B525608EA39D}"/>
              </a:ext>
            </a:extLst>
          </p:cNvPr>
          <p:cNvSpPr txBox="1"/>
          <p:nvPr/>
        </p:nvSpPr>
        <p:spPr>
          <a:xfrm>
            <a:off x="922799" y="2562726"/>
            <a:ext cx="897016" cy="2042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 defTabSz="4572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0" strike="noStrike" sz="3200" u="none">
                <a:ln>
                  <a:noFill/>
                </a:ln>
                <a:solidFill>
                  <a:srgbClr val="42536F"/>
                </a:solidFill>
                <a:effectLst/>
                <a:uLnTx/>
                <a:uFillTx/>
                <a:latin charset="-122" panose="02010800040101010101" pitchFamily="2" typeface="华文行楷"/>
                <a:ea charset="-122" panose="02010800040101010101" pitchFamily="2" typeface="华文行楷"/>
              </a:rPr>
              <a:t>第贰章节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59917138-FE7E-4CA1-90F1-CC500F2700A7}"/>
              </a:ext>
            </a:extLst>
          </p:cNvPr>
          <p:cNvGrpSpPr/>
          <p:nvPr/>
        </p:nvGrpSpPr>
        <p:grpSpPr>
          <a:xfrm>
            <a:off x="10398744" y="449977"/>
            <a:ext cx="1524003" cy="1524003"/>
            <a:chOff x="10398744" y="449977"/>
            <a:chExt cx="1524003" cy="1524003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79B79FA9-B12E-430B-B599-9DF154E608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rot="10134092">
              <a:off x="10398744" y="449977"/>
              <a:ext cx="1524003" cy="1524003"/>
            </a:xfrm>
            <a:prstGeom prst="rect">
              <a:avLst/>
            </a:prstGeom>
          </p:spPr>
        </p:pic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A236016F-9547-43C2-ABC0-A829BDD69862}"/>
                </a:ext>
              </a:extLst>
            </p:cNvPr>
            <p:cNvSpPr txBox="1"/>
            <p:nvPr/>
          </p:nvSpPr>
          <p:spPr>
            <a:xfrm>
              <a:off x="10882509" y="734924"/>
              <a:ext cx="495511" cy="9448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l" defTabSz="4572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lang="zh-CN" sz="2800">
                  <a:solidFill>
                    <a:prstClr val="white"/>
                  </a:solidFill>
                  <a:latin charset="-122" panose="02010800040101010101" pitchFamily="2" typeface="华文行楷"/>
                  <a:ea charset="-122" panose="02010800040101010101" pitchFamily="2" typeface="华文行楷"/>
                </a:rPr>
                <a:t>六月</a:t>
              </a:r>
            </a:p>
          </p:txBody>
        </p:sp>
      </p:grpSp>
      <p:sp>
        <p:nvSpPr>
          <p:cNvPr id="12" name="矩形 11">
            <a:extLst>
              <a:ext uri="{FF2B5EF4-FFF2-40B4-BE49-F238E27FC236}">
                <a16:creationId xmlns:a16="http://schemas.microsoft.com/office/drawing/2014/main" id="{CAC09CDC-8032-4E10-8A86-E296FE581D93}"/>
              </a:ext>
            </a:extLst>
          </p:cNvPr>
          <p:cNvSpPr/>
          <p:nvPr/>
        </p:nvSpPr>
        <p:spPr>
          <a:xfrm>
            <a:off x="2742596" y="1885368"/>
            <a:ext cx="7665353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2000">
                <a:solidFill>
                  <a:srgbClr val="444444"/>
                </a:solidFill>
                <a:latin charset="-122" panose="02010800040101010101" pitchFamily="2" typeface="华文行楷"/>
                <a:ea charset="-122" panose="02010800040101010101" pitchFamily="2" typeface="华文行楷"/>
              </a:rPr>
              <a:t>一江春水，静静如澈地，缓缓流向那远方。一只乌篷船，摇啊摇，摇醒一江春水的梦。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A928C07C-8BE8-457E-8520-E9766A8FBE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44460" y="1769674"/>
            <a:ext cx="1283641" cy="1066147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1C01A463-7D8D-484C-A338-1FA96FECFE5A}"/>
              </a:ext>
            </a:extLst>
          </p:cNvPr>
          <p:cNvSpPr/>
          <p:nvPr/>
        </p:nvSpPr>
        <p:spPr>
          <a:xfrm>
            <a:off x="2742596" y="3410925"/>
            <a:ext cx="7665353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2000">
                <a:solidFill>
                  <a:srgbClr val="444444"/>
                </a:solidFill>
                <a:latin charset="-122" panose="02010800040101010101" pitchFamily="2" typeface="华文行楷"/>
                <a:ea charset="-122" panose="02010800040101010101" pitchFamily="2" typeface="华文行楷"/>
              </a:rPr>
              <a:t>一江春水，静静如澈地，缓缓流向那远方。一只乌篷船，摇啊摇，摇醒一江春水的梦。</a:t>
            </a:r>
          </a:p>
        </p:txBody>
      </p:sp>
    </p:spTree>
    <p:extLst>
      <p:ext uri="{BB962C8B-B14F-4D97-AF65-F5344CB8AC3E}">
        <p14:creationId val="611233989"/>
      </p:ext>
    </p:extLst>
  </p:cSld>
  <p:clrMapOvr>
    <a:masterClrMapping/>
  </p:clrMapOvr>
  <p:transition spd="slow">
    <p:wip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7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2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1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4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1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8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1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4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25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6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12"/>
      <p:bldP grpId="0" spid="13"/>
    </p:bldLst>
  </p:timing>
</p:sld>
</file>

<file path=ppt/tags/tag1.xml><?xml version="1.0" encoding="utf-8"?>
<p:tagLst xmlns:p="http://schemas.openxmlformats.org/presentationml/2006/main">
  <p:tag name="PA" val="v3.2.0"/>
</p:tagLst>
</file>

<file path=ppt/tags/tag10.xml><?xml version="1.0" encoding="utf-8"?>
<p:tagLst xmlns:p="http://schemas.openxmlformats.org/presentationml/2006/main">
  <p:tag name="PA" val="v3.2.0"/>
</p:tagLst>
</file>

<file path=ppt/tags/tag11.xml><?xml version="1.0" encoding="utf-8"?>
<p:tagLst xmlns:p="http://schemas.openxmlformats.org/presentationml/2006/main">
  <p:tag name="PA" val="v3.2.0"/>
</p:tagLst>
</file>

<file path=ppt/tags/tag12.xml><?xml version="1.0" encoding="utf-8"?>
<p:tagLst xmlns:p="http://schemas.openxmlformats.org/presentationml/2006/main">
  <p:tag name="PA" val="v3.2.0"/>
</p:tagLst>
</file>

<file path=ppt/tags/tag13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  <p:tag name="ISPRING_PRESENTATION_TITLE" val="PowerPoint 演示文稿"/>
</p:tagLst>
</file>

<file path=ppt/tags/tag2.xml><?xml version="1.0" encoding="utf-8"?>
<p:tagLst xmlns:p="http://schemas.openxmlformats.org/presentationml/2006/main">
  <p:tag name="PA" val="v3.2.0"/>
</p:tagLst>
</file>

<file path=ppt/tags/tag3.xml><?xml version="1.0" encoding="utf-8"?>
<p:tagLst xmlns:p="http://schemas.openxmlformats.org/presentationml/2006/main">
  <p:tag name="PA" val="v3.2.0"/>
</p:tagLst>
</file>

<file path=ppt/tags/tag4.xml><?xml version="1.0" encoding="utf-8"?>
<p:tagLst xmlns:p="http://schemas.openxmlformats.org/presentationml/2006/main">
  <p:tag name="PA" val="v3.2.0"/>
</p:tagLst>
</file>

<file path=ppt/tags/tag5.xml><?xml version="1.0" encoding="utf-8"?>
<p:tagLst xmlns:p="http://schemas.openxmlformats.org/presentationml/2006/main">
  <p:tag name="PA" val="v3.2.0"/>
</p:tagLst>
</file>

<file path=ppt/tags/tag6.xml><?xml version="1.0" encoding="utf-8"?>
<p:tagLst xmlns:p="http://schemas.openxmlformats.org/presentationml/2006/main">
  <p:tag name="PA" val="v3.2.0"/>
</p:tagLst>
</file>

<file path=ppt/tags/tag7.xml><?xml version="1.0" encoding="utf-8"?>
<p:tagLst xmlns:p="http://schemas.openxmlformats.org/presentationml/2006/main">
  <p:tag name="PA" val="v3.2.0"/>
</p:tagLst>
</file>

<file path=ppt/tags/tag8.xml><?xml version="1.0" encoding="utf-8"?>
<p:tagLst xmlns:p="http://schemas.openxmlformats.org/presentationml/2006/main">
  <p:tag name="PA" val="v3.2.0"/>
</p:tagLst>
</file>

<file path=ppt/tags/tag9.xml><?xml version="1.0" encoding="utf-8"?>
<p:tagLst xmlns:p="http://schemas.openxmlformats.org/presentationml/2006/main">
  <p:tag name="PA" val="v3.2.0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4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86</Paragraphs>
  <Slides>25</Slides>
  <Notes>24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baseType="lpstr" size="35">
      <vt:lpstr>Arial</vt:lpstr>
      <vt:lpstr>微软雅黑</vt:lpstr>
      <vt:lpstr>Calibri Light</vt:lpstr>
      <vt:lpstr>Calibri</vt:lpstr>
      <vt:lpstr>等线 Light</vt:lpstr>
      <vt:lpstr>等线</vt:lpstr>
      <vt:lpstr>华文行楷</vt:lpstr>
      <vt:lpstr>方正清刻本悦宋简体</vt:lpstr>
      <vt:lpstr>思源黑体 Light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2021-08-22T12:05:19Z</dcterms:created>
  <cp:lastPrinted>2021-08-22T12:05:19Z</cp:lastPrinted>
  <dcterms:modified xsi:type="dcterms:W3CDTF">2021-08-22T05:43:21Z</dcterms:modified>
  <cp:revision>1</cp:revision>
</cp:coreProperties>
</file>