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ex+xml" PartName="/ppt/charts/chartEx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7" r:id="rId5"/>
    <p:sldId id="258" r:id="rId6"/>
    <p:sldId id="280" r:id="rId7"/>
    <p:sldId id="261" r:id="rId8"/>
    <p:sldId id="266" r:id="rId9"/>
    <p:sldId id="271" r:id="rId10"/>
    <p:sldId id="272" r:id="rId11"/>
    <p:sldId id="283" r:id="rId12"/>
    <p:sldId id="284" r:id="rId13"/>
    <p:sldId id="262" r:id="rId14"/>
    <p:sldId id="264" r:id="rId15"/>
    <p:sldId id="260" r:id="rId16"/>
    <p:sldId id="265" r:id="rId17"/>
    <p:sldId id="285" r:id="rId18"/>
    <p:sldId id="268" r:id="rId19"/>
    <p:sldId id="269" r:id="rId20"/>
    <p:sldId id="270" r:id="rId21"/>
    <p:sldId id="275" r:id="rId22"/>
    <p:sldId id="286" r:id="rId23"/>
    <p:sldId id="282" r:id="rId24"/>
    <p:sldId id="281" r:id="rId25"/>
    <p:sldId id="276" r:id="rId26"/>
    <p:sldId id="277" r:id="rId27"/>
    <p:sldId id="287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411" autoAdjust="0"/>
  </p:normalViewPr>
  <p:slideViewPr>
    <p:cSldViewPr snapToGrid="0" showGuides="1">
      <p:cViewPr varScale="1">
        <p:scale>
          <a:sx n="84" d="100"/>
          <a:sy n="84" d="100"/>
        </p:scale>
        <p:origin x="420" y="60"/>
      </p:cViewPr>
      <p:guideLst>
        <p:guide orient="horz" pos="2183"/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208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Ex1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>
                <a:ea typeface="幼圆" panose="02010509060101010101" pitchFamily="49" charset="-122"/>
              </a:rPr>
              <a:t>图表标题</a:t>
            </a:r>
          </a:p>
        </c:rich>
      </c:tx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view3D>
      <c:rotX val="90"/>
      <c:rotY/>
      <c:rAngAx val="0"/>
      <c:perspective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surfaceChart>
        <c:wireframe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A-4183-BCA7-D099574B41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A-4183-BCA7-D099574B41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0A-4183-BCA7-D099574B411B}"/>
            </c:ext>
          </c:extLst>
        </c:ser>
        <c:bandFmts>
          <c:bandFmt>
            <c:idx val="0"/>
            <c:spPr>
              <a:ln cap="rnd" w="9525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cap="rnd" w="9525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cap="rnd" w="9525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cap="rnd" w="9525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cap="rnd" w="9525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cap="rnd" w="9525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cap="rnd"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cap="rnd"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cap="rnd"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cap="rnd"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cap="rnd"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cap="rnd"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cap="rnd" w="952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cap="rnd" w="952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cap="rnd" w="9525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717659120"/>
        <c:axId val="717659680"/>
        <c:axId val="862394800"/>
      </c:surfaceChart>
      <c:catAx>
        <c:axId val="71765912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17659680"/>
        <c:crosses val="autoZero"/>
        <c:auto val="0"/>
        <c:lblAlgn val="ctr"/>
        <c:lblOffset/>
        <c:noMultiLvlLbl val="0"/>
      </c:catAx>
      <c:valAx>
        <c:axId val="71765968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17659120"/>
        <c:crosses val="autoZero"/>
        <c:crossBetween val="midCat"/>
      </c:valAx>
      <c:serAx>
        <c:axId val="862394800"/>
        <c:scaling>
          <c:orientation/>
        </c:scaling>
        <c:delete val="0"/>
        <c:axPos val="b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17659680"/>
      </c:serAx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 rtl="0"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 rtl="0"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2"/>
        <c:txPr>
          <a:bodyPr rot="0" spcFirstLastPara="1" vertOverflow="ellipsis" vert="horz" wrap="square" anchor="ctr" anchorCtr="1"/>
          <a:p>
            <a:pPr rtl="0"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 rtl="0"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/>
    <c:showDLblsOverMax val="0"/>
  </c:chart>
  <c:txPr>
    <a:bodyPr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r="http://schemas.openxmlformats.org/officeDocument/2006/relationships" xmlns:a="http://schemas.openxmlformats.org/drawingml/2006/main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xs="http://www.w3.org/2001/XMLSchema" xmlns:cx="http://schemas.microsoft.com/office/drawing/2014/chartex">
  <cx:chartData>
    <cx:externalData r:id="rId1" autoUpdate="0"/>
    <cx:data id="0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Sheet1!$B$2:$B$23</cx:f>
        <cx:lvl ptCount="22" formatCode="G/通用格式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Sheet1!$C$2:$C$23</cx:f>
        <cx:lvl ptCount="22" formatCode="G/通用格式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Sheet1!$D$2:$D$23</cx:f>
        <cx:lvl ptCount="22" formatCode="G/通用格式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/>
    <cx:plotArea>
      <cx:plotAreaRegion>
        <cx:plotSurface/>
        <cx:series layoutId="boxWhisker" uniqueId="{ccbd4dd2-cc1d-4d51-a320-7923fc10da28}">
          <cx:tx>
            <cx:txData>
              <cx:f>Sheet1!$B$1</cx:f>
              <cx:v>系列 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567b468f-d6d3-4879-ae5d-62c2b5278bbf}">
          <cx:tx>
            <cx:txData>
              <cx:f>Sheet1!$C$1</cx:f>
              <cx:v>系列 2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bb452b62-f74c-4fef-ab48-2341fb3fc08c}">
          <cx:tx>
            <cx:txData>
              <cx:f>Sheet1!$D$1</cx:f>
              <cx:v>系列 3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valScaling/>
        <cx:majorGridlines/>
        <cx:minorGridlines>
          <cx:spPr>
            <a:ln>
              <a:noFill/>
            </a:ln>
          </cx:spPr>
        </cx:minorGridlines>
        <cx:tickLabels/>
      </cx:axis>
      <cx:axis id="1">
        <cx:catScaling gapWidth="1"/>
        <cx:majorGridlines>
          <cx:spPr>
            <a:ln>
              <a:noFill/>
            </a:ln>
          </cx:spPr>
        </cx:majorGridlines>
        <cx:minorGridlines>
          <cx:spPr>
            <a:ln>
              <a:noFill/>
            </a:ln>
          </cx:spPr>
        </cx:minorGridlines>
        <cx:tickLabels/>
      </cx:axis>
    </cx:plotArea>
  </cx:chart>
</cx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E1AD-4874-4B1B-B944-D773386EB588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0306-04AD-4F7E-A7B0-55444E7BF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424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75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40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610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0119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4969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0289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190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289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4355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7229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79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8565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1790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2319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0024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789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8171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445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814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579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796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999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033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473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116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3B71B-9F4B-4F98-BC2B-71009695D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9F91BF-AE07-4060-99F9-852EE2507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94C3F-5D8F-4F32-ADE9-265BEDD1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B3F543-17FF-42F8-9AB1-9EACF671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1902BA-1626-4AEF-ACB1-8C450B75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787684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08C83-ED2D-4063-B1BC-8BF88B89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73C1FC-A8A3-4F0D-9357-B53751844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E029E-C10A-4ED0-8456-F236EE19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8EC54E-7AF0-45D4-AB52-259B99F6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D18452-4E71-4B01-B749-269C0744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489537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2E6F6FE-9F59-496F-8BCD-1E280937A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49072D-53E2-425A-9A43-1BA724C50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E7152-DBC4-4003-8F28-91434233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0E2F2B-8B2A-416F-9307-62B84E43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64AD36-99EC-4613-9593-07EF965C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57550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4A3FFA-DB83-4477-9257-5CFDEBFB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6457-C948-417B-8EE8-ACC088866F13}" type="datetimeFigureOut">
              <a:rPr lang="zh-CN" altLang="en-US"/>
              <a:pPr>
                <a:defRPr/>
              </a:pPr>
              <a:t>2019/5/23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F966AFD-9BEA-496B-8D59-087FB563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1E378C2-D816-42CF-A6BE-EC1F740E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7072-EAC0-4635-9C35-6D2F453D9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155320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423748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881720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933956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641001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289422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69263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661679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9A0E84-0EAA-40E1-9E0E-42F33721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2DC0C0-EC82-4AD2-BA1A-5CC0A73E0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15D364-07C8-4B9D-A20E-9D6B1CA0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5BA03A-7D06-482D-BC4C-854E239C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02BCD2-A778-4F9B-ADDE-4D536D63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467022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478406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724187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295444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28209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11BA2-636B-4257-A587-B20DF0E4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9488F1-3490-41B7-AE33-E5D1C8FF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4F35A9-F4C6-4D8D-9FA8-8D6BE272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4D664B-2229-4DE5-8CFA-20414D0F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0E7EDA-5A1B-431E-9CB3-0C332342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449116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43496F-43D6-491B-A8A5-AC56E542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4751D5-D26D-4EF6-ACCA-2A6887AEC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391F4B-57B6-4570-9E49-FFB95E5EA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205108-8C30-4622-8189-71B380BA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A17A69-1CCA-48F7-A047-170D389A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A0E032-4D70-4F50-A7AC-61E311D9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71409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032C5-0414-4181-9DCD-B95D833F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0DE6-5CB6-47DB-AE4A-12A3244B0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306C03-5CA5-4834-9ACC-DBCE3B09A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65BA91-5813-456E-99EA-2981497CF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877F03-2701-458F-A76C-72C735DA8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5DE6C3-2C0C-4E75-85E6-E42D4FDB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8EAEB2-7CE0-4102-9938-E253B715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E3964C-03DE-47E7-B047-F83C56DF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05308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862687E-1D7C-4C56-8C1A-95B797B44B60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-1776" y="-1926"/>
            <a:ext cx="6297714" cy="3489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1A48A2-851E-46D1-B62F-95E4EAA89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4438" y="262"/>
            <a:ext cx="5907536" cy="34872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D92780-F5DB-4BB2-8EE4-88213F517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5407" y="3442823"/>
            <a:ext cx="5895343" cy="34140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EBE59A-0D60-4750-806C-6CD179E088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76" y="3442822"/>
            <a:ext cx="6297714" cy="341405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B420ABE-7306-458D-9C5B-E570AC3A9107}"/>
              </a:ext>
            </a:extLst>
          </p:cNvPr>
          <p:cNvSpPr/>
          <p:nvPr userDrawn="1"/>
        </p:nvSpPr>
        <p:spPr>
          <a:xfrm>
            <a:off x="257175" y="222250"/>
            <a:ext cx="11677650" cy="64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val="373214576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BAED3E-5609-42D6-83B4-5AF66F89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C82E49-389E-4C66-B1FE-7A17C2E2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C77AF-B353-4A4A-A991-CB209914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956543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B6A8A-B54F-4A8C-83F9-C81C83CD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B8BAF1-5AE3-4E24-8E75-FB1608B9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385ABF-E997-4D7E-A60C-1F270179D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267842-7712-4C23-9649-E23742A1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0A05CE-7774-4E70-8AD9-02AB9318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C12010-152D-4945-94A9-A47767E2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118652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94AC3-E0B6-43BE-9C37-C1AE2654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260CDE-6118-4D52-95D7-34CA726B0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8FD927-EA2A-43C5-A330-1CC37EAA3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B0740C-F154-451D-AEF9-2CB44D4A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99AC38-7727-49DD-BE91-232A9D8C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97263D-C157-4F95-8D36-C0B9D46C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611873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2C5421-058C-411A-AAD3-D50C564B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FCA0E5-A2D9-4B23-8C22-6832BA9E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D9B15-9AEF-4636-8897-3901858B9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fld id="{E80DE1CC-CD37-41DC-8876-B97219B73EDF}" type="datetimeFigureOut">
              <a:rPr lang="zh-CN" altLang="en-US" smtClean="0"/>
              <a:t>2019/5/23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14D6EB-6913-448B-B423-8836491CA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487BF-6499-4B79-8367-D4A6EAC60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42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迷你简细倩" panose="03000509000000000000" pitchFamily="65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08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1.png" Type="http://schemas.openxmlformats.org/officeDocument/2006/relationships/image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2.png" Type="http://schemas.openxmlformats.org/officeDocument/2006/relationships/image"/><Relationship Id="rId4" Target="../media/image17.png" Type="http://schemas.openxmlformats.org/officeDocument/2006/relationships/image"/><Relationship Id="rId5" Target="../media/image21.png" Type="http://schemas.openxmlformats.org/officeDocument/2006/relationships/image"/><Relationship Id="rId6" Target="../media/image19.png" Type="http://schemas.openxmlformats.org/officeDocument/2006/relationships/image"/><Relationship Id="rId7" Target="../media/image18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83.xml" Type="http://schemas.openxmlformats.org/officeDocument/2006/relationships/tags"/><Relationship Id="rId11" Target="../tags/tag84.xml" Type="http://schemas.openxmlformats.org/officeDocument/2006/relationships/tags"/><Relationship Id="rId12" Target="../tags/tag85.xml" Type="http://schemas.openxmlformats.org/officeDocument/2006/relationships/tags"/><Relationship Id="rId13" Target="../media/image12.png" Type="http://schemas.openxmlformats.org/officeDocument/2006/relationships/image"/><Relationship Id="rId14" Target="../tags/tag86.xml" Type="http://schemas.openxmlformats.org/officeDocument/2006/relationships/tags"/><Relationship Id="rId15" Target="../tags/tag87.xml" Type="http://schemas.openxmlformats.org/officeDocument/2006/relationships/tags"/><Relationship Id="rId16" Target="../tags/tag88.xml" Type="http://schemas.openxmlformats.org/officeDocument/2006/relationships/tags"/><Relationship Id="rId17" Target="../tags/tag89.xml" Type="http://schemas.openxmlformats.org/officeDocument/2006/relationships/tags"/><Relationship Id="rId18" Target="../tags/tag90.xml" Type="http://schemas.openxmlformats.org/officeDocument/2006/relationships/tags"/><Relationship Id="rId19" Target="../tags/tag91.xml" Type="http://schemas.openxmlformats.org/officeDocument/2006/relationships/tags"/><Relationship Id="rId2" Target="../notesSlides/notesSlide11.xml" Type="http://schemas.openxmlformats.org/officeDocument/2006/relationships/notesSlide"/><Relationship Id="rId20" Target="../tags/tag92.xml" Type="http://schemas.openxmlformats.org/officeDocument/2006/relationships/tags"/><Relationship Id="rId21" Target="../tags/tag93.xml" Type="http://schemas.openxmlformats.org/officeDocument/2006/relationships/tags"/><Relationship Id="rId22" Target="../tags/tag94.xml" Type="http://schemas.openxmlformats.org/officeDocument/2006/relationships/tags"/><Relationship Id="rId23" Target="../tags/tag95.xml" Type="http://schemas.openxmlformats.org/officeDocument/2006/relationships/tags"/><Relationship Id="rId3" Target="../tags/tag76.xml" Type="http://schemas.openxmlformats.org/officeDocument/2006/relationships/tags"/><Relationship Id="rId4" Target="../tags/tag77.xml" Type="http://schemas.openxmlformats.org/officeDocument/2006/relationships/tags"/><Relationship Id="rId5" Target="../tags/tag78.xml" Type="http://schemas.openxmlformats.org/officeDocument/2006/relationships/tags"/><Relationship Id="rId6" Target="../tags/tag79.xml" Type="http://schemas.openxmlformats.org/officeDocument/2006/relationships/tags"/><Relationship Id="rId7" Target="../tags/tag80.xml" Type="http://schemas.openxmlformats.org/officeDocument/2006/relationships/tags"/><Relationship Id="rId8" Target="../tags/tag81.xml" Type="http://schemas.openxmlformats.org/officeDocument/2006/relationships/tags"/><Relationship Id="rId9" Target="../tags/tag8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charts/chart1.xml" Type="http://schemas.openxmlformats.org/officeDocument/2006/relationships/chart"/><Relationship Id="rId4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png" Type="http://schemas.openxmlformats.org/officeDocument/2006/relationships/image"/><Relationship Id="rId4" Target="../tags/tag96.xml" Type="http://schemas.openxmlformats.org/officeDocument/2006/relationships/tags"/><Relationship Id="rId5" Target="../media/image7.png" Type="http://schemas.openxmlformats.org/officeDocument/2006/relationships/image"/><Relationship Id="rId6" Target="../tags/tag97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2.png" Type="http://schemas.openxmlformats.org/officeDocument/2006/relationships/image"/><Relationship Id="rId4" Target="../media/image17.png" Type="http://schemas.openxmlformats.org/officeDocument/2006/relationships/image"/><Relationship Id="rId5" Target="../media/image21.png" Type="http://schemas.openxmlformats.org/officeDocument/2006/relationships/image"/><Relationship Id="rId6" Target="../media/image19.png" Type="http://schemas.openxmlformats.org/officeDocument/2006/relationships/image"/><Relationship Id="rId7" Target="../media/image18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Ex1.xml" Type="http://schemas.microsoft.com/office/2014/relationships/chartEx"/><Relationship Id="rId4" Target="../media/image29.png" Type="http://schemas.openxmlformats.org/officeDocument/2006/relationships/image"/><Relationship Id="rId5" Target="../media/image8.png" Type="http://schemas.openxmlformats.org/officeDocument/2006/relationships/image"/><Relationship Id="rId6" Target="../tags/tag98.xml" Type="http://schemas.openxmlformats.org/officeDocument/2006/relationships/tags"/><Relationship Id="rId7" Target="../tags/tag99.xml" Type="http://schemas.openxmlformats.org/officeDocument/2006/relationships/tags"/><Relationship Id="rId8" Target="../tags/tag100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08.xml" Type="http://schemas.openxmlformats.org/officeDocument/2006/relationships/tags"/><Relationship Id="rId11" Target="../tags/tag109.xml" Type="http://schemas.openxmlformats.org/officeDocument/2006/relationships/tags"/><Relationship Id="rId12" Target="../tags/tag110.xml" Type="http://schemas.openxmlformats.org/officeDocument/2006/relationships/tags"/><Relationship Id="rId13" Target="../tags/tag111.xml" Type="http://schemas.openxmlformats.org/officeDocument/2006/relationships/tags"/><Relationship Id="rId14" Target="../tags/tag112.xml" Type="http://schemas.openxmlformats.org/officeDocument/2006/relationships/tags"/><Relationship Id="rId15" Target="../tags/tag113.xml" Type="http://schemas.openxmlformats.org/officeDocument/2006/relationships/tags"/><Relationship Id="rId16" Target="../media/image12.png" Type="http://schemas.openxmlformats.org/officeDocument/2006/relationships/image"/><Relationship Id="rId17" Target="../tags/tag114.xml" Type="http://schemas.openxmlformats.org/officeDocument/2006/relationships/tags"/><Relationship Id="rId18" Target="../tags/tag115.xml" Type="http://schemas.openxmlformats.org/officeDocument/2006/relationships/tags"/><Relationship Id="rId19" Target="../tags/tag116.xml" Type="http://schemas.openxmlformats.org/officeDocument/2006/relationships/tags"/><Relationship Id="rId2" Target="../notesSlides/notesSlide17.xml" Type="http://schemas.openxmlformats.org/officeDocument/2006/relationships/notesSlide"/><Relationship Id="rId20" Target="../tags/tag117.xml" Type="http://schemas.openxmlformats.org/officeDocument/2006/relationships/tags"/><Relationship Id="rId21" Target="../tags/tag118.xml" Type="http://schemas.openxmlformats.org/officeDocument/2006/relationships/tags"/><Relationship Id="rId22" Target="../tags/tag119.xml" Type="http://schemas.openxmlformats.org/officeDocument/2006/relationships/tags"/><Relationship Id="rId23" Target="../tags/tag120.xml" Type="http://schemas.openxmlformats.org/officeDocument/2006/relationships/tags"/><Relationship Id="rId24" Target="../tags/tag121.xml" Type="http://schemas.openxmlformats.org/officeDocument/2006/relationships/tags"/><Relationship Id="rId25" Target="../tags/tag122.xml" Type="http://schemas.openxmlformats.org/officeDocument/2006/relationships/tags"/><Relationship Id="rId26" Target="../tags/tag123.xml" Type="http://schemas.openxmlformats.org/officeDocument/2006/relationships/tags"/><Relationship Id="rId27" Target="../tags/tag124.xml" Type="http://schemas.openxmlformats.org/officeDocument/2006/relationships/tags"/><Relationship Id="rId28" Target="../tags/tag125.xml" Type="http://schemas.openxmlformats.org/officeDocument/2006/relationships/tags"/><Relationship Id="rId29" Target="../tags/tag126.xml" Type="http://schemas.openxmlformats.org/officeDocument/2006/relationships/tags"/><Relationship Id="rId3" Target="../tags/tag101.xml" Type="http://schemas.openxmlformats.org/officeDocument/2006/relationships/tags"/><Relationship Id="rId30" Target="../tags/tag127.xml" Type="http://schemas.openxmlformats.org/officeDocument/2006/relationships/tags"/><Relationship Id="rId31" Target="../tags/tag128.xml" Type="http://schemas.openxmlformats.org/officeDocument/2006/relationships/tags"/><Relationship Id="rId4" Target="../tags/tag102.xml" Type="http://schemas.openxmlformats.org/officeDocument/2006/relationships/tags"/><Relationship Id="rId5" Target="../tags/tag103.xml" Type="http://schemas.openxmlformats.org/officeDocument/2006/relationships/tags"/><Relationship Id="rId6" Target="../tags/tag104.xml" Type="http://schemas.openxmlformats.org/officeDocument/2006/relationships/tags"/><Relationship Id="rId7" Target="../tags/tag105.xml" Type="http://schemas.openxmlformats.org/officeDocument/2006/relationships/tags"/><Relationship Id="rId8" Target="../tags/tag106.xml" Type="http://schemas.openxmlformats.org/officeDocument/2006/relationships/tags"/><Relationship Id="rId9" Target="../tags/tag107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36.xml" Type="http://schemas.openxmlformats.org/officeDocument/2006/relationships/tags"/><Relationship Id="rId11" Target="../tags/tag137.xml" Type="http://schemas.openxmlformats.org/officeDocument/2006/relationships/tags"/><Relationship Id="rId2" Target="../notesSlides/notesSlide18.xml" Type="http://schemas.openxmlformats.org/officeDocument/2006/relationships/notesSlide"/><Relationship Id="rId3" Target="../tags/tag129.xml" Type="http://schemas.openxmlformats.org/officeDocument/2006/relationships/tags"/><Relationship Id="rId4" Target="../tags/tag130.xml" Type="http://schemas.openxmlformats.org/officeDocument/2006/relationships/tags"/><Relationship Id="rId5" Target="../tags/tag131.xml" Type="http://schemas.openxmlformats.org/officeDocument/2006/relationships/tags"/><Relationship Id="rId6" Target="../tags/tag132.xml" Type="http://schemas.openxmlformats.org/officeDocument/2006/relationships/tags"/><Relationship Id="rId7" Target="../tags/tag133.xml" Type="http://schemas.openxmlformats.org/officeDocument/2006/relationships/tags"/><Relationship Id="rId8" Target="../tags/tag134.xml" Type="http://schemas.openxmlformats.org/officeDocument/2006/relationships/tags"/><Relationship Id="rId9" Target="../tags/tag135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45.xml" Type="http://schemas.openxmlformats.org/officeDocument/2006/relationships/tags"/><Relationship Id="rId11" Target="../tags/tag146.xml" Type="http://schemas.openxmlformats.org/officeDocument/2006/relationships/tags"/><Relationship Id="rId12" Target="../tags/tag147.xml" Type="http://schemas.openxmlformats.org/officeDocument/2006/relationships/tags"/><Relationship Id="rId13" Target="../tags/tag148.xml" Type="http://schemas.openxmlformats.org/officeDocument/2006/relationships/tags"/><Relationship Id="rId14" Target="../tags/tag149.xml" Type="http://schemas.openxmlformats.org/officeDocument/2006/relationships/tags"/><Relationship Id="rId15" Target="../tags/tag150.xml" Type="http://schemas.openxmlformats.org/officeDocument/2006/relationships/tags"/><Relationship Id="rId16" Target="../tags/tag151.xml" Type="http://schemas.openxmlformats.org/officeDocument/2006/relationships/tags"/><Relationship Id="rId17" Target="../tags/tag152.xml" Type="http://schemas.openxmlformats.org/officeDocument/2006/relationships/tags"/><Relationship Id="rId18" Target="../media/image9.png" Type="http://schemas.openxmlformats.org/officeDocument/2006/relationships/image"/><Relationship Id="rId19" Target="../tags/tag153.xml" Type="http://schemas.openxmlformats.org/officeDocument/2006/relationships/tags"/><Relationship Id="rId2" Target="../notesSlides/notesSlide19.xml" Type="http://schemas.openxmlformats.org/officeDocument/2006/relationships/notesSlide"/><Relationship Id="rId20" Target="../tags/tag154.xml" Type="http://schemas.openxmlformats.org/officeDocument/2006/relationships/tags"/><Relationship Id="rId21" Target="../tags/tag155.xml" Type="http://schemas.openxmlformats.org/officeDocument/2006/relationships/tags"/><Relationship Id="rId3" Target="../tags/tag138.xml" Type="http://schemas.openxmlformats.org/officeDocument/2006/relationships/tags"/><Relationship Id="rId4" Target="../tags/tag139.xml" Type="http://schemas.openxmlformats.org/officeDocument/2006/relationships/tags"/><Relationship Id="rId5" Target="../tags/tag140.xml" Type="http://schemas.openxmlformats.org/officeDocument/2006/relationships/tags"/><Relationship Id="rId6" Target="../tags/tag141.xml" Type="http://schemas.openxmlformats.org/officeDocument/2006/relationships/tags"/><Relationship Id="rId7" Target="../tags/tag142.xml" Type="http://schemas.openxmlformats.org/officeDocument/2006/relationships/tags"/><Relationship Id="rId8" Target="../tags/tag143.xml" Type="http://schemas.openxmlformats.org/officeDocument/2006/relationships/tags"/><Relationship Id="rId9" Target="../tags/tag144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Relationship Id="rId6" Target="../media/image2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2.png" Type="http://schemas.openxmlformats.org/officeDocument/2006/relationships/image"/><Relationship Id="rId4" Target="../media/image17.png" Type="http://schemas.openxmlformats.org/officeDocument/2006/relationships/image"/><Relationship Id="rId5" Target="../media/image21.png" Type="http://schemas.openxmlformats.org/officeDocument/2006/relationships/image"/><Relationship Id="rId6" Target="../media/image19.png" Type="http://schemas.openxmlformats.org/officeDocument/2006/relationships/image"/><Relationship Id="rId7" Target="../media/image18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62.xml" Type="http://schemas.openxmlformats.org/officeDocument/2006/relationships/tags"/><Relationship Id="rId11" Target="../tags/tag163.xml" Type="http://schemas.openxmlformats.org/officeDocument/2006/relationships/tags"/><Relationship Id="rId12" Target="../tags/tag164.xml" Type="http://schemas.openxmlformats.org/officeDocument/2006/relationships/tags"/><Relationship Id="rId13" Target="../tags/tag165.xml" Type="http://schemas.openxmlformats.org/officeDocument/2006/relationships/tags"/><Relationship Id="rId14" Target="../tags/tag166.xml" Type="http://schemas.openxmlformats.org/officeDocument/2006/relationships/tags"/><Relationship Id="rId15" Target="../tags/tag167.xml" Type="http://schemas.openxmlformats.org/officeDocument/2006/relationships/tags"/><Relationship Id="rId16" Target="../tags/tag168.xml" Type="http://schemas.openxmlformats.org/officeDocument/2006/relationships/tags"/><Relationship Id="rId17" Target="../tags/tag169.xml" Type="http://schemas.openxmlformats.org/officeDocument/2006/relationships/tags"/><Relationship Id="rId18" Target="../tags/tag170.xml" Type="http://schemas.openxmlformats.org/officeDocument/2006/relationships/tags"/><Relationship Id="rId19" Target="../tags/tag171.xml" Type="http://schemas.openxmlformats.org/officeDocument/2006/relationships/tags"/><Relationship Id="rId2" Target="../notesSlides/notesSlide21.xml" Type="http://schemas.openxmlformats.org/officeDocument/2006/relationships/notesSlide"/><Relationship Id="rId20" Target="../tags/tag172.xml" Type="http://schemas.openxmlformats.org/officeDocument/2006/relationships/tags"/><Relationship Id="rId21" Target="../tags/tag173.xml" Type="http://schemas.openxmlformats.org/officeDocument/2006/relationships/tags"/><Relationship Id="rId22" Target="../tags/tag174.xml" Type="http://schemas.openxmlformats.org/officeDocument/2006/relationships/tags"/><Relationship Id="rId3" Target="../tags/tag156.xml" Type="http://schemas.openxmlformats.org/officeDocument/2006/relationships/tags"/><Relationship Id="rId4" Target="../media/image12.png" Type="http://schemas.openxmlformats.org/officeDocument/2006/relationships/image"/><Relationship Id="rId5" Target="../tags/tag157.xml" Type="http://schemas.openxmlformats.org/officeDocument/2006/relationships/tags"/><Relationship Id="rId6" Target="../tags/tag158.xml" Type="http://schemas.openxmlformats.org/officeDocument/2006/relationships/tags"/><Relationship Id="rId7" Target="../tags/tag159.xml" Type="http://schemas.openxmlformats.org/officeDocument/2006/relationships/tags"/><Relationship Id="rId8" Target="../tags/tag160.xml" Type="http://schemas.openxmlformats.org/officeDocument/2006/relationships/tags"/><Relationship Id="rId9" Target="../tags/tag161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82.xml" Type="http://schemas.openxmlformats.org/officeDocument/2006/relationships/tags"/><Relationship Id="rId11" Target="../tags/tag183.xml" Type="http://schemas.openxmlformats.org/officeDocument/2006/relationships/tags"/><Relationship Id="rId12" Target="../tags/tag184.xml" Type="http://schemas.openxmlformats.org/officeDocument/2006/relationships/tags"/><Relationship Id="rId13" Target="../tags/tag185.xml" Type="http://schemas.openxmlformats.org/officeDocument/2006/relationships/tags"/><Relationship Id="rId14" Target="../tags/tag186.xml" Type="http://schemas.openxmlformats.org/officeDocument/2006/relationships/tags"/><Relationship Id="rId15" Target="../tags/tag187.xml" Type="http://schemas.openxmlformats.org/officeDocument/2006/relationships/tags"/><Relationship Id="rId16" Target="../tags/tag188.xml" Type="http://schemas.openxmlformats.org/officeDocument/2006/relationships/tags"/><Relationship Id="rId17" Target="../tags/tag189.xml" Type="http://schemas.openxmlformats.org/officeDocument/2006/relationships/tags"/><Relationship Id="rId2" Target="../notesSlides/notesSlide22.xml" Type="http://schemas.openxmlformats.org/officeDocument/2006/relationships/notesSlide"/><Relationship Id="rId3" Target="../tags/tag175.xml" Type="http://schemas.openxmlformats.org/officeDocument/2006/relationships/tags"/><Relationship Id="rId4" Target="../tags/tag176.xml" Type="http://schemas.openxmlformats.org/officeDocument/2006/relationships/tags"/><Relationship Id="rId5" Target="../tags/tag177.xml" Type="http://schemas.openxmlformats.org/officeDocument/2006/relationships/tags"/><Relationship Id="rId6" Target="../tags/tag178.xml" Type="http://schemas.openxmlformats.org/officeDocument/2006/relationships/tags"/><Relationship Id="rId7" Target="../tags/tag179.xml" Type="http://schemas.openxmlformats.org/officeDocument/2006/relationships/tags"/><Relationship Id="rId8" Target="../tags/tag180.xml" Type="http://schemas.openxmlformats.org/officeDocument/2006/relationships/tags"/><Relationship Id="rId9" Target="../tags/tag181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97.xml" Type="http://schemas.openxmlformats.org/officeDocument/2006/relationships/tags"/><Relationship Id="rId11" Target="../tags/tag198.xml" Type="http://schemas.openxmlformats.org/officeDocument/2006/relationships/tags"/><Relationship Id="rId12" Target="../tags/tag199.xml" Type="http://schemas.openxmlformats.org/officeDocument/2006/relationships/tags"/><Relationship Id="rId13" Target="../tags/tag200.xml" Type="http://schemas.openxmlformats.org/officeDocument/2006/relationships/tags"/><Relationship Id="rId14" Target="../tags/tag201.xml" Type="http://schemas.openxmlformats.org/officeDocument/2006/relationships/tags"/><Relationship Id="rId15" Target="../tags/tag202.xml" Type="http://schemas.openxmlformats.org/officeDocument/2006/relationships/tags"/><Relationship Id="rId16" Target="../tags/tag203.xml" Type="http://schemas.openxmlformats.org/officeDocument/2006/relationships/tags"/><Relationship Id="rId17" Target="../tags/tag204.xml" Type="http://schemas.openxmlformats.org/officeDocument/2006/relationships/tags"/><Relationship Id="rId18" Target="../tags/tag205.xml" Type="http://schemas.openxmlformats.org/officeDocument/2006/relationships/tags"/><Relationship Id="rId19" Target="../tags/tag206.xml" Type="http://schemas.openxmlformats.org/officeDocument/2006/relationships/tags"/><Relationship Id="rId2" Target="../notesSlides/notesSlide24.xml" Type="http://schemas.openxmlformats.org/officeDocument/2006/relationships/notesSlide"/><Relationship Id="rId3" Target="../tags/tag190.xml" Type="http://schemas.openxmlformats.org/officeDocument/2006/relationships/tags"/><Relationship Id="rId4" Target="../tags/tag191.xml" Type="http://schemas.openxmlformats.org/officeDocument/2006/relationships/tags"/><Relationship Id="rId5" Target="../tags/tag192.xml" Type="http://schemas.openxmlformats.org/officeDocument/2006/relationships/tags"/><Relationship Id="rId6" Target="../tags/tag193.xml" Type="http://schemas.openxmlformats.org/officeDocument/2006/relationships/tags"/><Relationship Id="rId7" Target="../tags/tag194.xml" Type="http://schemas.openxmlformats.org/officeDocument/2006/relationships/tags"/><Relationship Id="rId8" Target="../tags/tag195.xml" Type="http://schemas.openxmlformats.org/officeDocument/2006/relationships/tags"/><Relationship Id="rId9" Target="../tags/tag196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1.png" Type="http://schemas.openxmlformats.org/officeDocument/2006/relationships/image"/><Relationship Id="rId2" Target="../notesSlides/notesSlide25.xml" Type="http://schemas.openxmlformats.org/officeDocument/2006/relationships/notesSlide"/><Relationship Id="rId3" Target="../tags/tag207.xml" Type="http://schemas.openxmlformats.org/officeDocument/2006/relationships/tags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tags/tag13.xml" Type="http://schemas.openxmlformats.org/officeDocument/2006/relationships/tags"/><Relationship Id="rId16" Target="../tags/tag14.xml" Type="http://schemas.openxmlformats.org/officeDocument/2006/relationships/tags"/><Relationship Id="rId17" Target="../tags/tag15.xml" Type="http://schemas.openxmlformats.org/officeDocument/2006/relationships/tags"/><Relationship Id="rId18" Target="../tags/tag16.xml" Type="http://schemas.openxmlformats.org/officeDocument/2006/relationships/tags"/><Relationship Id="rId19" Target="../tags/tag17.xml" Type="http://schemas.openxmlformats.org/officeDocument/2006/relationships/tags"/><Relationship Id="rId2" Target="../notesSlides/notesSlide4.xml" Type="http://schemas.openxmlformats.org/officeDocument/2006/relationships/notesSlide"/><Relationship Id="rId20" Target="../tags/tag18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media/image12.png" Type="http://schemas.openxmlformats.org/officeDocument/2006/relationships/image"/><Relationship Id="rId9" Target="../tags/tag7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4.xml" Type="http://schemas.openxmlformats.org/officeDocument/2006/relationships/tags"/><Relationship Id="rId11" Target="../media/image24.jpeg" Type="http://schemas.openxmlformats.org/officeDocument/2006/relationships/image"/><Relationship Id="rId12" Target="../tags/tag25.xml" Type="http://schemas.openxmlformats.org/officeDocument/2006/relationships/tags"/><Relationship Id="rId13" Target="../tags/tag26.xml" Type="http://schemas.openxmlformats.org/officeDocument/2006/relationships/tags"/><Relationship Id="rId14" Target="../tags/tag27.xml" Type="http://schemas.openxmlformats.org/officeDocument/2006/relationships/tags"/><Relationship Id="rId15" Target="../media/image25.jpeg" Type="http://schemas.openxmlformats.org/officeDocument/2006/relationships/image"/><Relationship Id="rId16" Target="../tags/tag28.xml" Type="http://schemas.openxmlformats.org/officeDocument/2006/relationships/tags"/><Relationship Id="rId17" Target="../tags/tag29.xml" Type="http://schemas.openxmlformats.org/officeDocument/2006/relationships/tags"/><Relationship Id="rId18" Target="../tags/tag30.xml" Type="http://schemas.openxmlformats.org/officeDocument/2006/relationships/tags"/><Relationship Id="rId19" Target="../tags/tag31.xml" Type="http://schemas.openxmlformats.org/officeDocument/2006/relationships/tags"/><Relationship Id="rId2" Target="../notesSlides/notesSlide5.xml" Type="http://schemas.openxmlformats.org/officeDocument/2006/relationships/notesSlide"/><Relationship Id="rId20" Target="../tags/tag32.xml" Type="http://schemas.openxmlformats.org/officeDocument/2006/relationships/tags"/><Relationship Id="rId21" Target="../tags/tag33.xml" Type="http://schemas.openxmlformats.org/officeDocument/2006/relationships/tags"/><Relationship Id="rId22" Target="../tags/tag34.xml" Type="http://schemas.openxmlformats.org/officeDocument/2006/relationships/tags"/><Relationship Id="rId23" Target="../tags/tag35.xml" Type="http://schemas.openxmlformats.org/officeDocument/2006/relationships/tags"/><Relationship Id="rId24" Target="../tags/tag36.xml" Type="http://schemas.openxmlformats.org/officeDocument/2006/relationships/tags"/><Relationship Id="rId3" Target="../media/image8.png" Type="http://schemas.openxmlformats.org/officeDocument/2006/relationships/image"/><Relationship Id="rId4" Target="../tags/tag19.xml" Type="http://schemas.openxmlformats.org/officeDocument/2006/relationships/tags"/><Relationship Id="rId5" Target="../tags/tag20.xml" Type="http://schemas.openxmlformats.org/officeDocument/2006/relationships/tags"/><Relationship Id="rId6" Target="../tags/tag21.xml" Type="http://schemas.openxmlformats.org/officeDocument/2006/relationships/tags"/><Relationship Id="rId7" Target="../media/image23.png" Type="http://schemas.openxmlformats.org/officeDocument/2006/relationships/image"/><Relationship Id="rId8" Target="../tags/tag22.xml" Type="http://schemas.openxmlformats.org/officeDocument/2006/relationships/tags"/><Relationship Id="rId9" Target="../tags/tag23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44.xml" Type="http://schemas.openxmlformats.org/officeDocument/2006/relationships/tags"/><Relationship Id="rId11" Target="../tags/tag45.xml" Type="http://schemas.openxmlformats.org/officeDocument/2006/relationships/tags"/><Relationship Id="rId12" Target="../tags/tag46.xml" Type="http://schemas.openxmlformats.org/officeDocument/2006/relationships/tags"/><Relationship Id="rId13" Target="../tags/tag47.xml" Type="http://schemas.openxmlformats.org/officeDocument/2006/relationships/tags"/><Relationship Id="rId14" Target="../tags/tag48.xml" Type="http://schemas.openxmlformats.org/officeDocument/2006/relationships/tags"/><Relationship Id="rId15" Target="../media/image12.png" Type="http://schemas.openxmlformats.org/officeDocument/2006/relationships/image"/><Relationship Id="rId16" Target="../tags/tag49.xml" Type="http://schemas.openxmlformats.org/officeDocument/2006/relationships/tags"/><Relationship Id="rId17" Target="../tags/tag50.xml" Type="http://schemas.openxmlformats.org/officeDocument/2006/relationships/tags"/><Relationship Id="rId18" Target="../tags/tag51.xml" Type="http://schemas.openxmlformats.org/officeDocument/2006/relationships/tags"/><Relationship Id="rId19" Target="../tags/tag52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37.xml" Type="http://schemas.openxmlformats.org/officeDocument/2006/relationships/tags"/><Relationship Id="rId4" Target="../tags/tag38.xml" Type="http://schemas.openxmlformats.org/officeDocument/2006/relationships/tags"/><Relationship Id="rId5" Target="../tags/tag39.xml" Type="http://schemas.openxmlformats.org/officeDocument/2006/relationships/tags"/><Relationship Id="rId6" Target="../tags/tag40.xml" Type="http://schemas.openxmlformats.org/officeDocument/2006/relationships/tags"/><Relationship Id="rId7" Target="../tags/tag41.xml" Type="http://schemas.openxmlformats.org/officeDocument/2006/relationships/tags"/><Relationship Id="rId8" Target="../tags/tag42.xml" Type="http://schemas.openxmlformats.org/officeDocument/2006/relationships/tags"/><Relationship Id="rId9" Target="../tags/tag43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60.xml" Type="http://schemas.openxmlformats.org/officeDocument/2006/relationships/tags"/><Relationship Id="rId11" Target="../tags/tag61.xml" Type="http://schemas.openxmlformats.org/officeDocument/2006/relationships/tags"/><Relationship Id="rId12" Target="../media/image12.png" Type="http://schemas.openxmlformats.org/officeDocument/2006/relationships/image"/><Relationship Id="rId13" Target="../tags/tag62.xml" Type="http://schemas.openxmlformats.org/officeDocument/2006/relationships/tags"/><Relationship Id="rId14" Target="../tags/tag63.xml" Type="http://schemas.openxmlformats.org/officeDocument/2006/relationships/tags"/><Relationship Id="rId15" Target="../tags/tag64.xml" Type="http://schemas.openxmlformats.org/officeDocument/2006/relationships/tags"/><Relationship Id="rId16" Target="../tags/tag65.xml" Type="http://schemas.openxmlformats.org/officeDocument/2006/relationships/tags"/><Relationship Id="rId17" Target="../tags/tag66.xml" Type="http://schemas.openxmlformats.org/officeDocument/2006/relationships/tags"/><Relationship Id="rId18" Target="../tags/tag67.xml" Type="http://schemas.openxmlformats.org/officeDocument/2006/relationships/tags"/><Relationship Id="rId19" Target="../tags/tag68.xml" Type="http://schemas.openxmlformats.org/officeDocument/2006/relationships/tags"/><Relationship Id="rId2" Target="../notesSlides/notesSlide8.xml" Type="http://schemas.openxmlformats.org/officeDocument/2006/relationships/notesSlide"/><Relationship Id="rId20" Target="../tags/tag69.xml" Type="http://schemas.openxmlformats.org/officeDocument/2006/relationships/tags"/><Relationship Id="rId21" Target="../tags/tag70.xml" Type="http://schemas.openxmlformats.org/officeDocument/2006/relationships/tags"/><Relationship Id="rId3" Target="../tags/tag53.xml" Type="http://schemas.openxmlformats.org/officeDocument/2006/relationships/tags"/><Relationship Id="rId4" Target="../tags/tag54.xml" Type="http://schemas.openxmlformats.org/officeDocument/2006/relationships/tags"/><Relationship Id="rId5" Target="../tags/tag55.xml" Type="http://schemas.openxmlformats.org/officeDocument/2006/relationships/tags"/><Relationship Id="rId6" Target="../tags/tag56.xml" Type="http://schemas.openxmlformats.org/officeDocument/2006/relationships/tags"/><Relationship Id="rId7" Target="../tags/tag57.xml" Type="http://schemas.openxmlformats.org/officeDocument/2006/relationships/tags"/><Relationship Id="rId8" Target="../tags/tag58.xml" Type="http://schemas.openxmlformats.org/officeDocument/2006/relationships/tags"/><Relationship Id="rId9" Target="../tags/tag59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71.xml" Type="http://schemas.openxmlformats.org/officeDocument/2006/relationships/tags"/><Relationship Id="rId4" Target="../tags/tag72.xml" Type="http://schemas.openxmlformats.org/officeDocument/2006/relationships/tags"/><Relationship Id="rId5" Target="../tags/tag73.xml" Type="http://schemas.openxmlformats.org/officeDocument/2006/relationships/tags"/><Relationship Id="rId6" Target="../media/image26.png" Type="http://schemas.openxmlformats.org/officeDocument/2006/relationships/image"/><Relationship Id="rId7" Target="../tags/tag74.xml" Type="http://schemas.openxmlformats.org/officeDocument/2006/relationships/tags"/><Relationship Id="rId8" Target="../media/image27.png" Type="http://schemas.openxmlformats.org/officeDocument/2006/relationships/image"/><Relationship Id="rId9" Target="../tags/tag75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4B330B75-0BE5-4B91-B338-DE7451DD2B6A}"/>
              </a:ext>
            </a:extLst>
          </p:cNvPr>
          <p:cNvSpPr txBox="1"/>
          <p:nvPr/>
        </p:nvSpPr>
        <p:spPr>
          <a:xfrm>
            <a:off x="699245" y="2119632"/>
            <a:ext cx="10793511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rgbClr val="55B577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彩色叶子 小清新PPT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D93F71-5191-4D5F-8BB7-246FDDE12296}"/>
              </a:ext>
            </a:extLst>
          </p:cNvPr>
          <p:cNvSpPr/>
          <p:nvPr/>
        </p:nvSpPr>
        <p:spPr>
          <a:xfrm>
            <a:off x="2190751" y="3320533"/>
            <a:ext cx="7810499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b="0" i="0" 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0" panose="020b0606020202030204" pitchFamily="34" typeface="Arial Narrow"/>
                <a:ea charset="-122" panose="02010509060101010101" pitchFamily="49" typeface="幼圆"/>
              </a:rPr>
              <a:t>Color leaf general dynamic templates</a:t>
            </a:r>
          </a:p>
        </p:txBody>
      </p:sp>
      <p:cxnSp>
        <p:nvCxnSpPr>
          <p:cNvPr id="21" name="PA_直接连接符 20">
            <a:extLst>
              <a:ext uri="{FF2B5EF4-FFF2-40B4-BE49-F238E27FC236}">
                <a16:creationId xmlns:a16="http://schemas.microsoft.com/office/drawing/2014/main" id="{4E038D67-0026-4DBF-A3C3-D1B29E146CA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009775" y="3303828"/>
            <a:ext cx="8172450" cy="0"/>
          </a:xfrm>
          <a:prstGeom prst="line">
            <a:avLst/>
          </a:prstGeom>
          <a:ln w="12700"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AD5423C6-8A97-4189-B5AD-98F8EACC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009" y="4352955"/>
            <a:ext cx="5797798" cy="250567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AA1E976-A005-45D4-A31D-0E30CC7CD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580" y="4065512"/>
            <a:ext cx="6614733" cy="29568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31FFCA1-6171-489F-A98F-849DE573D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945" y="5862431"/>
            <a:ext cx="713294" cy="16399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73FFD44-0D3A-4729-BA3F-7736FB50E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724" y="3948890"/>
            <a:ext cx="1109568" cy="15972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CC53140-9D99-403C-A65A-4DCFE7989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029" y="6065161"/>
            <a:ext cx="987638" cy="191431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348DBC2-6F72-430A-A8D4-9D9D32F15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142" y="4300268"/>
            <a:ext cx="993734" cy="174360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FCEF0B3-5FED-4E4E-B730-663DFF375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521" y="178150"/>
            <a:ext cx="1828959" cy="1700931"/>
          </a:xfrm>
          <a:prstGeom prst="rect">
            <a:avLst/>
          </a:prstGeom>
        </p:spPr>
      </p:pic>
    </p:spTree>
    <p:extLst>
      <p:ext uri="{BB962C8B-B14F-4D97-AF65-F5344CB8AC3E}">
        <p14:creationId val="400355830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2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6452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52FEC29-A6C8-4472-A6AF-77AFB4CA077C}"/>
              </a:ext>
            </a:extLst>
          </p:cNvPr>
          <p:cNvSpPr txBox="1"/>
          <p:nvPr/>
        </p:nvSpPr>
        <p:spPr>
          <a:xfrm>
            <a:off x="1224752" y="2432706"/>
            <a:ext cx="269280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>
                    <a:lumMod val="75000"/>
                  </a:schemeClr>
                </a:solidFill>
                <a:latin charset="0" panose="020b0a04020102020204" pitchFamily="34" typeface="Arial Black"/>
                <a:ea charset="-122" panose="02010509060101010101" pitchFamily="49" typeface="幼圆"/>
              </a:rPr>
              <a:t>PART</a:t>
            </a:r>
          </a:p>
          <a:p>
            <a:pPr algn="ctr"/>
            <a:r>
              <a:rPr altLang="zh-CN" lang="en-US" sz="6000">
                <a:solidFill>
                  <a:schemeClr val="bg1">
                    <a:lumMod val="75000"/>
                  </a:schemeClr>
                </a:solidFill>
                <a:latin charset="0" panose="020b0a04020102020204" pitchFamily="34" typeface="Arial Black"/>
                <a:ea charset="-122" panose="02010509060101010101" pitchFamily="49" typeface="幼圆"/>
              </a:rPr>
              <a:t>02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29E12C-2BED-4C0A-919D-D498DD58DAA7}"/>
              </a:ext>
            </a:extLst>
          </p:cNvPr>
          <p:cNvSpPr txBox="1"/>
          <p:nvPr/>
        </p:nvSpPr>
        <p:spPr>
          <a:xfrm>
            <a:off x="6982540" y="2894621"/>
            <a:ext cx="47082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6D0E92-F141-4820-8A25-BF4BB22BC5B4}"/>
              </a:ext>
            </a:extLst>
          </p:cNvPr>
          <p:cNvSpPr txBox="1"/>
          <p:nvPr/>
        </p:nvSpPr>
        <p:spPr>
          <a:xfrm>
            <a:off x="6732853" y="3540952"/>
            <a:ext cx="219761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37477E-248D-4B9D-8D2B-74EBF902D490}"/>
              </a:ext>
            </a:extLst>
          </p:cNvPr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38A181C-610E-40B9-B963-E3D0F29C983F}"/>
              </a:ext>
            </a:extLst>
          </p:cNvPr>
          <p:cNvSpPr txBox="1"/>
          <p:nvPr/>
        </p:nvSpPr>
        <p:spPr>
          <a:xfrm>
            <a:off x="8966924" y="3508052"/>
            <a:ext cx="202492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F8123CD-BCCA-4C75-AF01-16922BA6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6E27B6E-2D41-41A1-AFE5-2187F37DC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74AFC3-DDAD-43B1-AE5E-67CE00B9C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939274-FADF-44CD-B070-C772049E9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A9AF04-16CE-4DB5-A0AB-9866FBA76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C9DACF-59C6-4D71-B458-60440E0CB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  <p:extLst>
      <p:ext uri="{BB962C8B-B14F-4D97-AF65-F5344CB8AC3E}">
        <p14:creationId val="3102198654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3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 tmFilter="0,0; .5, 1; 1, 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6" tmFilter="0,0; .5, 1; 1, 1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4" tmFilter="0,0; .5, 1; 1, 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1" tmFilter="0,0; .5, 1; 1, 1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build="p" grpId="0" spid="32" uiExpand="1"/>
      <p:bldP build="p" grpId="0" spid="39" uiExpand="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4" name="PA_任意多边形 840">
            <a:extLst>
              <a:ext uri="{FF2B5EF4-FFF2-40B4-BE49-F238E27FC236}">
                <a16:creationId xmlns:a16="http://schemas.microsoft.com/office/drawing/2014/main" id="{513E3652-851E-4672-B0A0-40CD417BDEA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529462" y="3149635"/>
            <a:ext cx="216989" cy="417703"/>
          </a:xfrm>
          <a:custGeom>
            <a:gdLst>
              <a:gd fmla="*/ 58 w 80" name="T0"/>
              <a:gd fmla="*/ 0 h 154" name="T1"/>
              <a:gd fmla="*/ 58 w 80" name="T2"/>
              <a:gd fmla="*/ 103 h 154" name="T3"/>
              <a:gd fmla="*/ 76 w 80" name="T4"/>
              <a:gd fmla="*/ 103 h 154" name="T5"/>
              <a:gd fmla="*/ 79 w 80" name="T6"/>
              <a:gd fmla="*/ 105 h 154" name="T7"/>
              <a:gd fmla="*/ 79 w 80" name="T8"/>
              <a:gd fmla="*/ 109 h 154" name="T9"/>
              <a:gd fmla="*/ 40 w 80" name="T10"/>
              <a:gd fmla="*/ 154 h 154" name="T11"/>
              <a:gd fmla="*/ 1 w 80" name="T12"/>
              <a:gd fmla="*/ 109 h 154" name="T13"/>
              <a:gd fmla="*/ 1 w 80" name="T14"/>
              <a:gd fmla="*/ 105 h 154" name="T15"/>
              <a:gd fmla="*/ 4 w 80" name="T16"/>
              <a:gd fmla="*/ 103 h 154" name="T17"/>
              <a:gd fmla="*/ 22 w 80" name="T18"/>
              <a:gd fmla="*/ 103 h 154" name="T19"/>
              <a:gd fmla="*/ 22 w 80" name="T20"/>
              <a:gd fmla="*/ 0 h 154" name="T21"/>
              <a:gd fmla="*/ 58 w 80" name="T22"/>
              <a:gd fmla="*/ 0 h 15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4" w="80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9" y="104"/>
                  <a:pt x="79" y="105"/>
                </a:cubicBezTo>
                <a:cubicBezTo>
                  <a:pt x="80" y="107"/>
                  <a:pt x="80" y="108"/>
                  <a:pt x="79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1" y="109"/>
                  <a:pt x="1" y="109"/>
                  <a:pt x="1" y="109"/>
                </a:cubicBezTo>
                <a:cubicBezTo>
                  <a:pt x="0" y="108"/>
                  <a:pt x="0" y="107"/>
                  <a:pt x="1" y="105"/>
                </a:cubicBezTo>
                <a:cubicBezTo>
                  <a:pt x="1" y="104"/>
                  <a:pt x="3" y="103"/>
                  <a:pt x="4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ea charset="-122" panose="02010509060101010101" pitchFamily="49" typeface="幼圆"/>
            </a:endParaRPr>
          </a:p>
        </p:txBody>
      </p:sp>
      <p:sp>
        <p:nvSpPr>
          <p:cNvPr id="5" name="PA_任意多边形 841">
            <a:extLst>
              <a:ext uri="{FF2B5EF4-FFF2-40B4-BE49-F238E27FC236}">
                <a16:creationId xmlns:a16="http://schemas.microsoft.com/office/drawing/2014/main" id="{765B57E3-6975-49B9-9EEE-229B65F439E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541645" y="3644474"/>
            <a:ext cx="216989" cy="414991"/>
          </a:xfrm>
          <a:custGeom>
            <a:gdLst>
              <a:gd fmla="*/ 58 w 80" name="T0"/>
              <a:gd fmla="*/ 153 h 153" name="T1"/>
              <a:gd fmla="*/ 58 w 80" name="T2"/>
              <a:gd fmla="*/ 50 h 153" name="T3"/>
              <a:gd fmla="*/ 76 w 80" name="T4"/>
              <a:gd fmla="*/ 50 h 153" name="T5"/>
              <a:gd fmla="*/ 79 w 80" name="T6"/>
              <a:gd fmla="*/ 48 h 153" name="T7"/>
              <a:gd fmla="*/ 79 w 80" name="T8"/>
              <a:gd fmla="*/ 44 h 153" name="T9"/>
              <a:gd fmla="*/ 40 w 80" name="T10"/>
              <a:gd fmla="*/ 0 h 153" name="T11"/>
              <a:gd fmla="*/ 1 w 80" name="T12"/>
              <a:gd fmla="*/ 44 h 153" name="T13"/>
              <a:gd fmla="*/ 1 w 80" name="T14"/>
              <a:gd fmla="*/ 48 h 153" name="T15"/>
              <a:gd fmla="*/ 4 w 80" name="T16"/>
              <a:gd fmla="*/ 50 h 153" name="T17"/>
              <a:gd fmla="*/ 22 w 80" name="T18"/>
              <a:gd fmla="*/ 50 h 153" name="T19"/>
              <a:gd fmla="*/ 22 w 80" name="T20"/>
              <a:gd fmla="*/ 153 h 153" name="T21"/>
              <a:gd fmla="*/ 58 w 80" name="T22"/>
              <a:gd fmla="*/ 153 h 153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3" w="80">
                <a:moveTo>
                  <a:pt x="58" y="153"/>
                </a:moveTo>
                <a:cubicBezTo>
                  <a:pt x="58" y="50"/>
                  <a:pt x="58" y="50"/>
                  <a:pt x="58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9" y="49"/>
                  <a:pt x="79" y="48"/>
                </a:cubicBezTo>
                <a:cubicBezTo>
                  <a:pt x="80" y="46"/>
                  <a:pt x="80" y="45"/>
                  <a:pt x="79" y="44"/>
                </a:cubicBezTo>
                <a:cubicBezTo>
                  <a:pt x="40" y="0"/>
                  <a:pt x="40" y="0"/>
                  <a:pt x="40" y="0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5"/>
                  <a:pt x="0" y="46"/>
                  <a:pt x="1" y="48"/>
                </a:cubicBezTo>
                <a:cubicBezTo>
                  <a:pt x="1" y="49"/>
                  <a:pt x="3" y="50"/>
                  <a:pt x="4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153"/>
                  <a:pt x="22" y="153"/>
                  <a:pt x="22" y="153"/>
                </a:cubicBezTo>
                <a:lnTo>
                  <a:pt x="58" y="1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ea charset="-122" panose="02010509060101010101" pitchFamily="49" typeface="幼圆"/>
            </a:endParaRPr>
          </a:p>
        </p:txBody>
      </p:sp>
      <p:sp>
        <p:nvSpPr>
          <p:cNvPr id="6" name="PA_任意多边形 842">
            <a:extLst>
              <a:ext uri="{FF2B5EF4-FFF2-40B4-BE49-F238E27FC236}">
                <a16:creationId xmlns:a16="http://schemas.microsoft.com/office/drawing/2014/main" id="{E0928A40-E92F-41A1-A9D5-F1E98977C7B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800388" y="3644474"/>
            <a:ext cx="214276" cy="414991"/>
          </a:xfrm>
          <a:custGeom>
            <a:gdLst>
              <a:gd fmla="*/ 58 w 79" name="T0"/>
              <a:gd fmla="*/ 153 h 153" name="T1"/>
              <a:gd fmla="*/ 58 w 79" name="T2"/>
              <a:gd fmla="*/ 50 h 153" name="T3"/>
              <a:gd fmla="*/ 75 w 79" name="T4"/>
              <a:gd fmla="*/ 50 h 153" name="T5"/>
              <a:gd fmla="*/ 79 w 79" name="T6"/>
              <a:gd fmla="*/ 48 h 153" name="T7"/>
              <a:gd fmla="*/ 78 w 79" name="T8"/>
              <a:gd fmla="*/ 44 h 153" name="T9"/>
              <a:gd fmla="*/ 40 w 79" name="T10"/>
              <a:gd fmla="*/ 0 h 153" name="T11"/>
              <a:gd fmla="*/ 1 w 79" name="T12"/>
              <a:gd fmla="*/ 44 h 153" name="T13"/>
              <a:gd fmla="*/ 0 w 79" name="T14"/>
              <a:gd fmla="*/ 48 h 153" name="T15"/>
              <a:gd fmla="*/ 4 w 79" name="T16"/>
              <a:gd fmla="*/ 50 h 153" name="T17"/>
              <a:gd fmla="*/ 22 w 79" name="T18"/>
              <a:gd fmla="*/ 50 h 153" name="T19"/>
              <a:gd fmla="*/ 22 w 79" name="T20"/>
              <a:gd fmla="*/ 153 h 153" name="T21"/>
              <a:gd fmla="*/ 58 w 79" name="T22"/>
              <a:gd fmla="*/ 153 h 153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3" w="79">
                <a:moveTo>
                  <a:pt x="58" y="153"/>
                </a:moveTo>
                <a:cubicBezTo>
                  <a:pt x="58" y="50"/>
                  <a:pt x="58" y="50"/>
                  <a:pt x="58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7" y="50"/>
                  <a:pt x="78" y="49"/>
                  <a:pt x="79" y="48"/>
                </a:cubicBezTo>
                <a:cubicBezTo>
                  <a:pt x="79" y="46"/>
                  <a:pt x="79" y="45"/>
                  <a:pt x="78" y="44"/>
                </a:cubicBezTo>
                <a:cubicBezTo>
                  <a:pt x="40" y="0"/>
                  <a:pt x="40" y="0"/>
                  <a:pt x="40" y="0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5"/>
                  <a:pt x="0" y="46"/>
                  <a:pt x="0" y="48"/>
                </a:cubicBezTo>
                <a:cubicBezTo>
                  <a:pt x="1" y="49"/>
                  <a:pt x="2" y="50"/>
                  <a:pt x="4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153"/>
                  <a:pt x="22" y="153"/>
                  <a:pt x="22" y="153"/>
                </a:cubicBezTo>
                <a:lnTo>
                  <a:pt x="58" y="153"/>
                </a:lnTo>
                <a:close/>
              </a:path>
            </a:pathLst>
          </a:custGeom>
          <a:solidFill>
            <a:srgbClr val="E9DDB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ea charset="-122" panose="02010509060101010101" pitchFamily="49" typeface="幼圆"/>
            </a:endParaRPr>
          </a:p>
        </p:txBody>
      </p:sp>
      <p:sp>
        <p:nvSpPr>
          <p:cNvPr id="7" name="PA_任意多边形 843">
            <a:extLst>
              <a:ext uri="{FF2B5EF4-FFF2-40B4-BE49-F238E27FC236}">
                <a16:creationId xmlns:a16="http://schemas.microsoft.com/office/drawing/2014/main" id="{5FA8432F-9F12-4216-B1DF-808310BB1B2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271822" y="3149635"/>
            <a:ext cx="216989" cy="417703"/>
          </a:xfrm>
          <a:custGeom>
            <a:gdLst>
              <a:gd fmla="*/ 58 w 80" name="T0"/>
              <a:gd fmla="*/ 0 h 154" name="T1"/>
              <a:gd fmla="*/ 58 w 80" name="T2"/>
              <a:gd fmla="*/ 103 h 154" name="T3"/>
              <a:gd fmla="*/ 76 w 80" name="T4"/>
              <a:gd fmla="*/ 103 h 154" name="T5"/>
              <a:gd fmla="*/ 79 w 80" name="T6"/>
              <a:gd fmla="*/ 105 h 154" name="T7"/>
              <a:gd fmla="*/ 79 w 80" name="T8"/>
              <a:gd fmla="*/ 109 h 154" name="T9"/>
              <a:gd fmla="*/ 40 w 80" name="T10"/>
              <a:gd fmla="*/ 154 h 154" name="T11"/>
              <a:gd fmla="*/ 2 w 80" name="T12"/>
              <a:gd fmla="*/ 109 h 154" name="T13"/>
              <a:gd fmla="*/ 1 w 80" name="T14"/>
              <a:gd fmla="*/ 105 h 154" name="T15"/>
              <a:gd fmla="*/ 5 w 80" name="T16"/>
              <a:gd fmla="*/ 103 h 154" name="T17"/>
              <a:gd fmla="*/ 22 w 80" name="T18"/>
              <a:gd fmla="*/ 103 h 154" name="T19"/>
              <a:gd fmla="*/ 22 w 80" name="T20"/>
              <a:gd fmla="*/ 0 h 154" name="T21"/>
              <a:gd fmla="*/ 58 w 80" name="T22"/>
              <a:gd fmla="*/ 0 h 15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4" w="80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8" y="103"/>
                  <a:pt x="79" y="104"/>
                  <a:pt x="79" y="105"/>
                </a:cubicBezTo>
                <a:cubicBezTo>
                  <a:pt x="80" y="107"/>
                  <a:pt x="80" y="108"/>
                  <a:pt x="79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08"/>
                  <a:pt x="0" y="107"/>
                  <a:pt x="1" y="105"/>
                </a:cubicBezTo>
                <a:cubicBezTo>
                  <a:pt x="2" y="104"/>
                  <a:pt x="3" y="103"/>
                  <a:pt x="5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rgbClr val="FFBAA3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ea charset="-122" panose="02010509060101010101" pitchFamily="49" typeface="幼圆"/>
            </a:endParaRPr>
          </a:p>
        </p:txBody>
      </p:sp>
      <p:sp>
        <p:nvSpPr>
          <p:cNvPr id="26" name="PA_矩形 25">
            <a:extLst>
              <a:ext uri="{FF2B5EF4-FFF2-40B4-BE49-F238E27FC236}">
                <a16:creationId xmlns:a16="http://schemas.microsoft.com/office/drawing/2014/main" id="{03FA52B8-FECE-498B-B5B7-EFB4CBD0F19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40396" y="3780572"/>
            <a:ext cx="2070629" cy="21488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3"/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3"/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PA_矩形 26">
            <a:extLst>
              <a:ext uri="{FF2B5EF4-FFF2-40B4-BE49-F238E27FC236}">
                <a16:creationId xmlns:a16="http://schemas.microsoft.com/office/drawing/2014/main" id="{F7A83AD6-B87C-458E-A0BC-BCEDF13CEA2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606286" y="2120084"/>
            <a:ext cx="2078329" cy="21488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4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4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PA_矩形 27">
            <a:extLst>
              <a:ext uri="{FF2B5EF4-FFF2-40B4-BE49-F238E27FC236}">
                <a16:creationId xmlns:a16="http://schemas.microsoft.com/office/drawing/2014/main" id="{A1AA7476-1093-4D15-8444-636327B0F94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476784" y="3762677"/>
            <a:ext cx="2249255" cy="21488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PA_矩形 28">
            <a:extLst>
              <a:ext uri="{FF2B5EF4-FFF2-40B4-BE49-F238E27FC236}">
                <a16:creationId xmlns:a16="http://schemas.microsoft.com/office/drawing/2014/main" id="{EF382671-11D0-4A37-A0CF-CC3D256AB30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913525" y="2120084"/>
            <a:ext cx="2084020" cy="21488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2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2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grpSp>
        <p:nvGrpSpPr>
          <p:cNvPr id="30" name="PA_组合 69">
            <a:extLst>
              <a:ext uri="{FF2B5EF4-FFF2-40B4-BE49-F238E27FC236}">
                <a16:creationId xmlns:a16="http://schemas.microsoft.com/office/drawing/2014/main" id="{D246A725-8333-4FE6-AFC9-F4D40AD69461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010420" y="2328202"/>
            <a:ext cx="1170040" cy="1137311"/>
            <a:chOff x="5186200" y="4253184"/>
            <a:chExt cx="1181879" cy="1148819"/>
          </a:xfrm>
        </p:grpSpPr>
        <p:grpSp>
          <p:nvGrpSpPr>
            <p:cNvPr id="31" name="PA_组合 41">
              <a:extLst>
                <a:ext uri="{FF2B5EF4-FFF2-40B4-BE49-F238E27FC236}">
                  <a16:creationId xmlns:a16="http://schemas.microsoft.com/office/drawing/2014/main" id="{27F5BD6C-6B66-488E-BA36-9D8C313478AE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330A9DD-891E-4897-A32D-06138A341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C629983D-104E-471C-9956-B83342C7B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627F7991-DDC8-400D-A60A-E441CDD40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005E1AF8-15E9-4D4F-B817-75C3F9FFB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4E396D52-8761-464C-9675-FB8946B18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B0EB642E-D21C-46F2-992E-013E44D65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32" name="PA_椭圆 1">
              <a:extLst>
                <a:ext uri="{FF2B5EF4-FFF2-40B4-BE49-F238E27FC236}">
                  <a16:creationId xmlns:a16="http://schemas.microsoft.com/office/drawing/2014/main" id="{236ECC5F-78C8-4906-B36D-C579F5D7BC5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4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39" name="PA_组合 69">
            <a:extLst>
              <a:ext uri="{FF2B5EF4-FFF2-40B4-BE49-F238E27FC236}">
                <a16:creationId xmlns:a16="http://schemas.microsoft.com/office/drawing/2014/main" id="{813EBDD7-38F4-4CC8-997A-3B1241888F38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6744728" y="2328202"/>
            <a:ext cx="1170040" cy="1137311"/>
            <a:chOff x="5186200" y="4253184"/>
            <a:chExt cx="1181879" cy="1148819"/>
          </a:xfrm>
        </p:grpSpPr>
        <p:grpSp>
          <p:nvGrpSpPr>
            <p:cNvPr id="40" name="PA_组合 41">
              <a:extLst>
                <a:ext uri="{FF2B5EF4-FFF2-40B4-BE49-F238E27FC236}">
                  <a16:creationId xmlns:a16="http://schemas.microsoft.com/office/drawing/2014/main" id="{F05A6870-EE82-4062-8A10-17C8E004AA5D}"/>
                </a:ext>
              </a:extLst>
            </p:cNvPr>
            <p:cNvGrpSpPr/>
            <p:nvPr>
              <p:custDataLst>
                <p:tags r:id="rId16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47FA896E-91AE-48EB-B562-EA502C644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8F12845E-1F07-493A-A7CE-6B3DB33B5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4C36566-BE69-4F66-850A-DC7BB0DDF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A068A7CC-F570-4BEA-B56C-E1C00CDB0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11BEDBBB-FB39-4BDE-B67F-6BC9FC4B5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15EBDF4-8AA5-4BA9-908D-02BA2873A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41" name="PA_椭圆 1">
              <a:extLst>
                <a:ext uri="{FF2B5EF4-FFF2-40B4-BE49-F238E27FC236}">
                  <a16:creationId xmlns:a16="http://schemas.microsoft.com/office/drawing/2014/main" id="{EDF9E1BD-7C98-49E3-90B9-3546511A3D1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4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48" name="PA_组合 69">
            <a:extLst>
              <a:ext uri="{FF2B5EF4-FFF2-40B4-BE49-F238E27FC236}">
                <a16:creationId xmlns:a16="http://schemas.microsoft.com/office/drawing/2014/main" id="{4B6FDCF4-88EC-4060-BA61-35B1A0F3A200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4322506" y="3740326"/>
            <a:ext cx="1170040" cy="1137311"/>
            <a:chOff x="5186200" y="4253184"/>
            <a:chExt cx="1181879" cy="1148819"/>
          </a:xfrm>
        </p:grpSpPr>
        <p:grpSp>
          <p:nvGrpSpPr>
            <p:cNvPr id="49" name="PA_组合 41">
              <a:extLst>
                <a:ext uri="{FF2B5EF4-FFF2-40B4-BE49-F238E27FC236}">
                  <a16:creationId xmlns:a16="http://schemas.microsoft.com/office/drawing/2014/main" id="{A70D1359-29AF-4ABE-8FFF-B48334960209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E5497FF7-0D43-4E92-B9F0-3CDD7F7BD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CC2C5C7D-B85A-46CD-9FFE-CCE403B35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EECE3B99-1FF9-4D0A-A3E5-D168B623A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8D7A0735-3A92-4819-B4CE-8A2AD0EA2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AA007086-2BEB-48CB-BA06-2C629FC6B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BC7D1E82-B9C7-4BD3-BF41-1ADD9E411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50" name="PA_椭圆 1">
              <a:extLst>
                <a:ext uri="{FF2B5EF4-FFF2-40B4-BE49-F238E27FC236}">
                  <a16:creationId xmlns:a16="http://schemas.microsoft.com/office/drawing/2014/main" id="{DE201B78-7101-4A40-A78E-76BB9581E22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4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57" name="PA_组合 69">
            <a:extLst>
              <a:ext uri="{FF2B5EF4-FFF2-40B4-BE49-F238E27FC236}">
                <a16:creationId xmlns:a16="http://schemas.microsoft.com/office/drawing/2014/main" id="{A5AD11E1-19DC-4FF3-A2C8-AFE94FF05EAE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9065119" y="3740326"/>
            <a:ext cx="1170040" cy="1137311"/>
            <a:chOff x="5186200" y="4253184"/>
            <a:chExt cx="1181879" cy="1148819"/>
          </a:xfrm>
        </p:grpSpPr>
        <p:grpSp>
          <p:nvGrpSpPr>
            <p:cNvPr id="58" name="PA_组合 41">
              <a:extLst>
                <a:ext uri="{FF2B5EF4-FFF2-40B4-BE49-F238E27FC236}">
                  <a16:creationId xmlns:a16="http://schemas.microsoft.com/office/drawing/2014/main" id="{1529F8FE-1C32-4733-91E3-BA5612BF3499}"/>
                </a:ext>
              </a:extLst>
            </p:cNvPr>
            <p:cNvGrpSpPr/>
            <p:nvPr>
              <p:custDataLst>
                <p:tags r:id="rId22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D9F9ECB0-F9DD-4D92-B63A-F5BADDC8F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grayscl/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900B0802-797D-4C6B-88CB-333287473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grayscl/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B246F574-F3F5-4416-B75E-2D90C4BD1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grayscl/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56797F41-6B4A-450A-AD98-3F2F4FC1F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grayscl/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979834D3-BAC5-4400-8485-0B087D8C6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grayscl/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30F86EAA-FACC-41BE-A0CC-28D141C4A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grayscl/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59" name="PA_椭圆 1">
              <a:extLst>
                <a:ext uri="{FF2B5EF4-FFF2-40B4-BE49-F238E27FC236}">
                  <a16:creationId xmlns:a16="http://schemas.microsoft.com/office/drawing/2014/main" id="{0C812459-0830-4425-872E-0B46A75C0F8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4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04</a:t>
              </a:r>
            </a:p>
          </p:txBody>
        </p:sp>
      </p:grpSp>
    </p:spTree>
    <p:extLst>
      <p:ext uri="{BB962C8B-B14F-4D97-AF65-F5344CB8AC3E}">
        <p14:creationId val="37585944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3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4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6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4"/>
      <p:bldP grpId="0" spid="5"/>
      <p:bldP grpId="0" spid="6"/>
      <p:bldP grpId="0" spid="7"/>
      <p:bldP grpId="0" spid="26"/>
      <p:bldP grpId="0" spid="27"/>
      <p:bldP grpId="0" spid="28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0D2FEE-BE3F-4B02-9FCE-6CFFED33DD80}"/>
              </a:ext>
            </a:extLst>
          </p:cNvPr>
          <p:cNvSpPr/>
          <p:nvPr/>
        </p:nvSpPr>
        <p:spPr>
          <a:xfrm>
            <a:off x="7588320" y="2123767"/>
            <a:ext cx="348652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ea charset="-122" panose="02010509060101010101" pitchFamily="49" typeface="幼圆"/>
              </a:rPr>
              <a:t>01  点击此处添加文字描述，文    字颜色、大小、字体可根据需求进行更改。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B6BC77-5D06-4FFD-BEC9-8B1202FF6957}"/>
              </a:ext>
            </a:extLst>
          </p:cNvPr>
          <p:cNvSpPr/>
          <p:nvPr/>
        </p:nvSpPr>
        <p:spPr>
          <a:xfrm>
            <a:off x="7588320" y="3443453"/>
            <a:ext cx="348652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ea charset="-122" panose="02010509060101010101" pitchFamily="49" typeface="幼圆"/>
              </a:rPr>
              <a:t>02  点击此处添加文字描述，文    字颜色、大小、字体可根据需求进行更改。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9535942-8BF1-4649-9037-2F0EE3CD7B1A}"/>
              </a:ext>
            </a:extLst>
          </p:cNvPr>
          <p:cNvSpPr/>
          <p:nvPr/>
        </p:nvSpPr>
        <p:spPr>
          <a:xfrm>
            <a:off x="7588317" y="4763139"/>
            <a:ext cx="348652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ea charset="-122" panose="02010509060101010101" pitchFamily="49" typeface="幼圆"/>
              </a:rPr>
              <a:t>03  点击此处添加文字描述，文    字颜色、大小、字体可根据需求进行更改。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1212AD3A-F719-4D88-AF1D-3E0412DFEE95}"/>
              </a:ext>
            </a:extLst>
          </p:cNvPr>
          <p:cNvGraphicFramePr/>
          <p:nvPr>
            <p:extLst>
              <p:ext uri="{D42A27DB-BD31-4B8C-83A1-F6EECF244321}">
                <p14:modId val="3028611114"/>
              </p:ext>
            </p:extLst>
          </p:nvPr>
        </p:nvGraphicFramePr>
        <p:xfrm>
          <a:off x="721484" y="1500569"/>
          <a:ext cx="7121836" cy="47302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5CDFF26-0B34-47C7-98EA-6A2D721E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67956">
            <a:off x="7348923" y="2032693"/>
            <a:ext cx="312536" cy="4499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88AFC7-93A8-47FB-AB74-731724F4D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67956">
            <a:off x="7348923" y="3334417"/>
            <a:ext cx="312536" cy="4499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6DFEF76-C127-454F-9D5D-D4723A871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67956">
            <a:off x="7348923" y="4652667"/>
            <a:ext cx="312536" cy="449915"/>
          </a:xfrm>
          <a:prstGeom prst="rect">
            <a:avLst/>
          </a:prstGeom>
        </p:spPr>
      </p:pic>
    </p:spTree>
    <p:extLst>
      <p:ext uri="{BB962C8B-B14F-4D97-AF65-F5344CB8AC3E}">
        <p14:creationId val="39818641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2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1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4"/>
      <p:bldP grpId="0" spid="5"/>
      <p:bldP grpId="0" spid="6"/>
      <p:bldGraphic grpId="0" spid="7">
        <p:bldAsOne/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68" name="Freeform 330">
            <a:extLst>
              <a:ext uri="{FF2B5EF4-FFF2-40B4-BE49-F238E27FC236}">
                <a16:creationId xmlns:a16="http://schemas.microsoft.com/office/drawing/2014/main" id="{F7F8456D-3726-4966-9723-1989A3154BE0}"/>
              </a:ext>
            </a:extLst>
          </p:cNvPr>
          <p:cNvSpPr/>
          <p:nvPr/>
        </p:nvSpPr>
        <p:spPr bwMode="auto">
          <a:xfrm>
            <a:off x="2957513" y="2613025"/>
            <a:ext cx="1570038" cy="1606550"/>
          </a:xfrm>
          <a:custGeom>
            <a:gdLst>
              <a:gd fmla="*/ 2 w 989" name="T0"/>
              <a:gd fmla="*/ 902 h 1012" name="T1"/>
              <a:gd fmla="*/ 0 w 989" name="T2"/>
              <a:gd fmla="*/ 900 h 1012" name="T3"/>
              <a:gd fmla="*/ 0 w 989" name="T4"/>
              <a:gd fmla="*/ 1012 h 1012" name="T5"/>
              <a:gd fmla="*/ 989 w 989" name="T6"/>
              <a:gd fmla="*/ 108 h 1012" name="T7"/>
              <a:gd fmla="*/ 989 w 989" name="T8"/>
              <a:gd fmla="*/ 0 h 1012" name="T9"/>
              <a:gd fmla="*/ 2 w 989" name="T10"/>
              <a:gd fmla="*/ 902 h 101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12" w="989">
                <a:moveTo>
                  <a:pt x="2" y="902"/>
                </a:moveTo>
                <a:lnTo>
                  <a:pt x="0" y="900"/>
                </a:lnTo>
                <a:lnTo>
                  <a:pt x="0" y="1012"/>
                </a:lnTo>
                <a:lnTo>
                  <a:pt x="989" y="108"/>
                </a:lnTo>
                <a:lnTo>
                  <a:pt x="989" y="0"/>
                </a:lnTo>
                <a:lnTo>
                  <a:pt x="2" y="90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ea charset="-122" panose="02010509060101010101" pitchFamily="49" typeface="幼圆"/>
            </a:endParaRPr>
          </a:p>
        </p:txBody>
      </p:sp>
      <p:sp>
        <p:nvSpPr>
          <p:cNvPr id="69" name="Freeform 331">
            <a:extLst>
              <a:ext uri="{FF2B5EF4-FFF2-40B4-BE49-F238E27FC236}">
                <a16:creationId xmlns:a16="http://schemas.microsoft.com/office/drawing/2014/main" id="{1CE869A3-9B46-4AA5-91A4-BC5AA4B62D1F}"/>
              </a:ext>
            </a:extLst>
          </p:cNvPr>
          <p:cNvSpPr/>
          <p:nvPr/>
        </p:nvSpPr>
        <p:spPr bwMode="auto">
          <a:xfrm>
            <a:off x="6099177" y="2613026"/>
            <a:ext cx="1571625" cy="1603375"/>
          </a:xfrm>
          <a:custGeom>
            <a:gdLst>
              <a:gd fmla="*/ 986 w 990" name="T0"/>
              <a:gd fmla="*/ 0 h 1010" name="T1"/>
              <a:gd fmla="*/ 0 w 990" name="T2"/>
              <a:gd fmla="*/ 902 h 1010" name="T3"/>
              <a:gd fmla="*/ 0 w 990" name="T4"/>
              <a:gd fmla="*/ 1010 h 1010" name="T5"/>
              <a:gd fmla="*/ 986 w 990" name="T6"/>
              <a:gd fmla="*/ 108 h 1010" name="T7"/>
              <a:gd fmla="*/ 990 w 990" name="T8"/>
              <a:gd fmla="*/ 112 h 1010" name="T9"/>
              <a:gd fmla="*/ 990 w 990" name="T10"/>
              <a:gd fmla="*/ 2 h 1010" name="T11"/>
              <a:gd fmla="*/ 986 w 990" name="T12"/>
              <a:gd fmla="*/ 0 h 10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10" w="990">
                <a:moveTo>
                  <a:pt x="986" y="0"/>
                </a:moveTo>
                <a:lnTo>
                  <a:pt x="0" y="902"/>
                </a:lnTo>
                <a:lnTo>
                  <a:pt x="0" y="1010"/>
                </a:lnTo>
                <a:lnTo>
                  <a:pt x="986" y="108"/>
                </a:lnTo>
                <a:lnTo>
                  <a:pt x="990" y="112"/>
                </a:lnTo>
                <a:lnTo>
                  <a:pt x="990" y="2"/>
                </a:lnTo>
                <a:lnTo>
                  <a:pt x="986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ea charset="-122" panose="02010509060101010101" pitchFamily="49" typeface="幼圆"/>
            </a:endParaRPr>
          </a:p>
        </p:txBody>
      </p:sp>
      <p:sp>
        <p:nvSpPr>
          <p:cNvPr id="70" name="Freeform 334">
            <a:extLst>
              <a:ext uri="{FF2B5EF4-FFF2-40B4-BE49-F238E27FC236}">
                <a16:creationId xmlns:a16="http://schemas.microsoft.com/office/drawing/2014/main" id="{7B954E85-E556-4BC8-A479-7DFB0D66D1E1}"/>
              </a:ext>
            </a:extLst>
          </p:cNvPr>
          <p:cNvSpPr/>
          <p:nvPr/>
        </p:nvSpPr>
        <p:spPr bwMode="auto">
          <a:xfrm>
            <a:off x="4527552" y="2613025"/>
            <a:ext cx="1571625" cy="1606550"/>
          </a:xfrm>
          <a:custGeom>
            <a:gdLst>
              <a:gd fmla="*/ 988 w 990" name="T0"/>
              <a:gd fmla="*/ 904 h 1012" name="T1"/>
              <a:gd fmla="*/ 0 w 990" name="T2"/>
              <a:gd fmla="*/ 0 h 1012" name="T3"/>
              <a:gd fmla="*/ 0 w 990" name="T4"/>
              <a:gd fmla="*/ 0 h 1012" name="T5"/>
              <a:gd fmla="*/ 0 w 990" name="T6"/>
              <a:gd fmla="*/ 108 h 1012" name="T7"/>
              <a:gd fmla="*/ 0 w 990" name="T8"/>
              <a:gd fmla="*/ 108 h 1012" name="T9"/>
              <a:gd fmla="*/ 988 w 990" name="T10"/>
              <a:gd fmla="*/ 1012 h 1012" name="T11"/>
              <a:gd fmla="*/ 990 w 990" name="T12"/>
              <a:gd fmla="*/ 1010 h 1012" name="T13"/>
              <a:gd fmla="*/ 990 w 990" name="T14"/>
              <a:gd fmla="*/ 902 h 1012" name="T15"/>
              <a:gd fmla="*/ 988 w 990" name="T16"/>
              <a:gd fmla="*/ 904 h 101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12" w="990">
                <a:moveTo>
                  <a:pt x="988" y="904"/>
                </a:moveTo>
                <a:lnTo>
                  <a:pt x="0" y="0"/>
                </a:lnTo>
                <a:lnTo>
                  <a:pt x="0" y="0"/>
                </a:lnTo>
                <a:lnTo>
                  <a:pt x="0" y="108"/>
                </a:lnTo>
                <a:lnTo>
                  <a:pt x="0" y="108"/>
                </a:lnTo>
                <a:lnTo>
                  <a:pt x="988" y="1012"/>
                </a:lnTo>
                <a:lnTo>
                  <a:pt x="990" y="1010"/>
                </a:lnTo>
                <a:lnTo>
                  <a:pt x="990" y="902"/>
                </a:lnTo>
                <a:lnTo>
                  <a:pt x="988" y="90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ea charset="-122" panose="02010509060101010101" pitchFamily="49" typeface="幼圆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5A5782B-9223-44FB-8A04-AE52383DA154}"/>
              </a:ext>
            </a:extLst>
          </p:cNvPr>
          <p:cNvGrpSpPr/>
          <p:nvPr/>
        </p:nvGrpSpPr>
        <p:grpSpPr>
          <a:xfrm>
            <a:off x="7172327" y="1863725"/>
            <a:ext cx="987425" cy="1416050"/>
            <a:chOff x="7172327" y="1863725"/>
            <a:chExt cx="987425" cy="1416050"/>
          </a:xfrm>
        </p:grpSpPr>
        <p:sp>
          <p:nvSpPr>
            <p:cNvPr id="72" name="Freeform 341">
              <a:extLst>
                <a:ext uri="{FF2B5EF4-FFF2-40B4-BE49-F238E27FC236}">
                  <a16:creationId xmlns:a16="http://schemas.microsoft.com/office/drawing/2014/main" id="{F4875AFB-CBA2-4E04-B373-E1049B91C18E}"/>
                </a:ext>
              </a:extLst>
            </p:cNvPr>
            <p:cNvSpPr/>
            <p:nvPr/>
          </p:nvSpPr>
          <p:spPr bwMode="auto">
            <a:xfrm>
              <a:off x="7172327" y="1863725"/>
              <a:ext cx="987425" cy="1130300"/>
            </a:xfrm>
            <a:custGeom>
              <a:gdLst>
                <a:gd fmla="*/ 256 w 311" name="T0"/>
                <a:gd fmla="*/ 256 h 356" name="T1"/>
                <a:gd fmla="*/ 155 w 311" name="T2"/>
                <a:gd fmla="*/ 356 h 356" name="T3"/>
                <a:gd fmla="*/ 55 w 311" name="T4"/>
                <a:gd fmla="*/ 256 h 356" name="T5"/>
                <a:gd fmla="*/ 55 w 311" name="T6"/>
                <a:gd fmla="*/ 55 h 356" name="T7"/>
                <a:gd fmla="*/ 256 w 311" name="T8"/>
                <a:gd fmla="*/ 55 h 356" name="T9"/>
                <a:gd fmla="*/ 256 w 311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1">
                  <a:moveTo>
                    <a:pt x="256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0" y="0"/>
                    <a:pt x="200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73" name="Freeform 342">
              <a:extLst>
                <a:ext uri="{FF2B5EF4-FFF2-40B4-BE49-F238E27FC236}">
                  <a16:creationId xmlns:a16="http://schemas.microsoft.com/office/drawing/2014/main" id="{6E3436AA-0182-4A79-A7BC-5C8B61AC1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77" y="2981325"/>
              <a:ext cx="60325" cy="298450"/>
            </a:xfrm>
            <a:custGeom>
              <a:gdLst>
                <a:gd fmla="*/ 9 w 19" name="T0"/>
                <a:gd fmla="*/ 8 h 94" name="T1"/>
                <a:gd fmla="*/ 12 w 19" name="T2"/>
                <a:gd fmla="*/ 7 h 94" name="T3"/>
                <a:gd fmla="*/ 13 w 19" name="T4"/>
                <a:gd fmla="*/ 4 h 94" name="T5"/>
                <a:gd fmla="*/ 12 w 19" name="T6"/>
                <a:gd fmla="*/ 1 h 94" name="T7"/>
                <a:gd fmla="*/ 7 w 19" name="T8"/>
                <a:gd fmla="*/ 1 h 94" name="T9"/>
                <a:gd fmla="*/ 5 w 19" name="T10"/>
                <a:gd fmla="*/ 4 h 94" name="T11"/>
                <a:gd fmla="*/ 7 w 19" name="T12"/>
                <a:gd fmla="*/ 7 h 94" name="T13"/>
                <a:gd fmla="*/ 9 w 19" name="T14"/>
                <a:gd fmla="*/ 8 h 94" name="T15"/>
                <a:gd fmla="*/ 9 w 19" name="T16"/>
                <a:gd fmla="*/ 38 h 94" name="T17"/>
                <a:gd fmla="*/ 13 w 19" name="T18"/>
                <a:gd fmla="*/ 34 h 94" name="T19"/>
                <a:gd fmla="*/ 9 w 19" name="T20"/>
                <a:gd fmla="*/ 30 h 94" name="T21"/>
                <a:gd fmla="*/ 5 w 19" name="T22"/>
                <a:gd fmla="*/ 34 h 94" name="T23"/>
                <a:gd fmla="*/ 9 w 19" name="T24"/>
                <a:gd fmla="*/ 38 h 94" name="T25"/>
                <a:gd fmla="*/ 9 w 19" name="T26"/>
                <a:gd fmla="*/ 23 h 94" name="T27"/>
                <a:gd fmla="*/ 13 w 19" name="T28"/>
                <a:gd fmla="*/ 19 h 94" name="T29"/>
                <a:gd fmla="*/ 9 w 19" name="T30"/>
                <a:gd fmla="*/ 15 h 94" name="T31"/>
                <a:gd fmla="*/ 5 w 19" name="T32"/>
                <a:gd fmla="*/ 19 h 94" name="T33"/>
                <a:gd fmla="*/ 9 w 19" name="T34"/>
                <a:gd fmla="*/ 23 h 94" name="T35"/>
                <a:gd fmla="*/ 9 w 19" name="T36"/>
                <a:gd fmla="*/ 75 h 94" name="T37"/>
                <a:gd fmla="*/ 0 w 19" name="T38"/>
                <a:gd fmla="*/ 84 h 94" name="T39"/>
                <a:gd fmla="*/ 9 w 19" name="T40"/>
                <a:gd fmla="*/ 94 h 94" name="T41"/>
                <a:gd fmla="*/ 19 w 19" name="T42"/>
                <a:gd fmla="*/ 84 h 94" name="T43"/>
                <a:gd fmla="*/ 9 w 19" name="T44"/>
                <a:gd fmla="*/ 75 h 94" name="T45"/>
                <a:gd fmla="*/ 9 w 19" name="T46"/>
                <a:gd fmla="*/ 53 h 94" name="T47"/>
                <a:gd fmla="*/ 13 w 19" name="T48"/>
                <a:gd fmla="*/ 49 h 94" name="T49"/>
                <a:gd fmla="*/ 9 w 19" name="T50"/>
                <a:gd fmla="*/ 45 h 94" name="T51"/>
                <a:gd fmla="*/ 5 w 19" name="T52"/>
                <a:gd fmla="*/ 49 h 94" name="T53"/>
                <a:gd fmla="*/ 9 w 19" name="T54"/>
                <a:gd fmla="*/ 53 h 94" name="T55"/>
                <a:gd fmla="*/ 9 w 19" name="T56"/>
                <a:gd fmla="*/ 68 h 94" name="T57"/>
                <a:gd fmla="*/ 13 w 19" name="T58"/>
                <a:gd fmla="*/ 64 h 94" name="T59"/>
                <a:gd fmla="*/ 9 w 19" name="T60"/>
                <a:gd fmla="*/ 60 h 94" name="T61"/>
                <a:gd fmla="*/ 5 w 19" name="T62"/>
                <a:gd fmla="*/ 64 h 94" name="T63"/>
                <a:gd fmla="*/ 9 w 19" name="T64"/>
                <a:gd fmla="*/ 68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19"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2" y="38"/>
                    <a:pt x="13" y="36"/>
                    <a:pt x="13" y="34"/>
                  </a:cubicBezTo>
                  <a:cubicBezTo>
                    <a:pt x="13" y="32"/>
                    <a:pt x="12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23"/>
                  </a:moveTo>
                  <a:cubicBezTo>
                    <a:pt x="12" y="23"/>
                    <a:pt x="13" y="21"/>
                    <a:pt x="13" y="19"/>
                  </a:cubicBezTo>
                  <a:cubicBezTo>
                    <a:pt x="13" y="17"/>
                    <a:pt x="12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1"/>
                    <a:pt x="7" y="23"/>
                    <a:pt x="9" y="2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9" y="75"/>
                  </a:cubicBezTo>
                  <a:close/>
                  <a:moveTo>
                    <a:pt x="9" y="53"/>
                  </a:moveTo>
                  <a:cubicBezTo>
                    <a:pt x="12" y="53"/>
                    <a:pt x="13" y="51"/>
                    <a:pt x="13" y="49"/>
                  </a:cubicBezTo>
                  <a:cubicBezTo>
                    <a:pt x="13" y="47"/>
                    <a:pt x="12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68"/>
                  </a:moveTo>
                  <a:cubicBezTo>
                    <a:pt x="12" y="68"/>
                    <a:pt x="13" y="66"/>
                    <a:pt x="13" y="64"/>
                  </a:cubicBezTo>
                  <a:cubicBezTo>
                    <a:pt x="13" y="62"/>
                    <a:pt x="12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74" name="Freeform 343">
              <a:extLst>
                <a:ext uri="{FF2B5EF4-FFF2-40B4-BE49-F238E27FC236}">
                  <a16:creationId xmlns:a16="http://schemas.microsoft.com/office/drawing/2014/main" id="{39C046D9-E7F0-4B14-B4A2-E1BE5438A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9501" y="2120900"/>
              <a:ext cx="520700" cy="520700"/>
            </a:xfrm>
            <a:custGeom>
              <a:gdLst>
                <a:gd fmla="*/ 129 w 164" name="T0"/>
                <a:gd fmla="*/ 36 h 164" name="T1"/>
                <a:gd fmla="*/ 124 w 164" name="T2"/>
                <a:gd fmla="*/ 36 h 164" name="T3"/>
                <a:gd fmla="*/ 124 w 164" name="T4"/>
                <a:gd fmla="*/ 41 h 164" name="T5"/>
                <a:gd fmla="*/ 124 w 164" name="T6"/>
                <a:gd fmla="*/ 89 h 164" name="T7"/>
                <a:gd fmla="*/ 124 w 164" name="T8"/>
                <a:gd fmla="*/ 94 h 164" name="T9"/>
                <a:gd fmla="*/ 129 w 164" name="T10"/>
                <a:gd fmla="*/ 94 h 164" name="T11"/>
                <a:gd fmla="*/ 129 w 164" name="T12"/>
                <a:gd fmla="*/ 36 h 164" name="T13"/>
                <a:gd fmla="*/ 141 w 164" name="T14"/>
                <a:gd fmla="*/ 23 h 164" name="T15"/>
                <a:gd fmla="*/ 59 w 164" name="T16"/>
                <a:gd fmla="*/ 23 h 164" name="T17"/>
                <a:gd fmla="*/ 50 w 164" name="T18"/>
                <a:gd fmla="*/ 95 h 164" name="T19"/>
                <a:gd fmla="*/ 7 w 164" name="T20"/>
                <a:gd fmla="*/ 138 h 164" name="T21"/>
                <a:gd fmla="*/ 11 w 164" name="T22"/>
                <a:gd fmla="*/ 153 h 164" name="T23"/>
                <a:gd fmla="*/ 26 w 164" name="T24"/>
                <a:gd fmla="*/ 157 h 164" name="T25"/>
                <a:gd fmla="*/ 69 w 164" name="T26"/>
                <a:gd fmla="*/ 115 h 164" name="T27"/>
                <a:gd fmla="*/ 141 w 164" name="T28"/>
                <a:gd fmla="*/ 106 h 164" name="T29"/>
                <a:gd fmla="*/ 141 w 164" name="T30"/>
                <a:gd fmla="*/ 23 h 164" name="T31"/>
                <a:gd fmla="*/ 134 w 164" name="T32"/>
                <a:gd fmla="*/ 99 h 164" name="T33"/>
                <a:gd fmla="*/ 66 w 164" name="T34"/>
                <a:gd fmla="*/ 99 h 164" name="T35"/>
                <a:gd fmla="*/ 66 w 164" name="T36"/>
                <a:gd fmla="*/ 31 h 164" name="T37"/>
                <a:gd fmla="*/ 134 w 164" name="T38"/>
                <a:gd fmla="*/ 31 h 164" name="T39"/>
                <a:gd fmla="*/ 134 w 164" name="T40"/>
                <a:gd fmla="*/ 99 h 16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64" w="164">
                  <a:moveTo>
                    <a:pt x="129" y="36"/>
                  </a:moveTo>
                  <a:cubicBezTo>
                    <a:pt x="128" y="34"/>
                    <a:pt x="125" y="34"/>
                    <a:pt x="124" y="36"/>
                  </a:cubicBezTo>
                  <a:cubicBezTo>
                    <a:pt x="123" y="37"/>
                    <a:pt x="123" y="39"/>
                    <a:pt x="124" y="41"/>
                  </a:cubicBezTo>
                  <a:cubicBezTo>
                    <a:pt x="137" y="54"/>
                    <a:pt x="137" y="75"/>
                    <a:pt x="124" y="89"/>
                  </a:cubicBezTo>
                  <a:cubicBezTo>
                    <a:pt x="123" y="90"/>
                    <a:pt x="123" y="92"/>
                    <a:pt x="124" y="94"/>
                  </a:cubicBezTo>
                  <a:cubicBezTo>
                    <a:pt x="125" y="95"/>
                    <a:pt x="128" y="95"/>
                    <a:pt x="129" y="94"/>
                  </a:cubicBezTo>
                  <a:cubicBezTo>
                    <a:pt x="145" y="78"/>
                    <a:pt x="145" y="52"/>
                    <a:pt x="129" y="36"/>
                  </a:cubicBezTo>
                  <a:close/>
                  <a:moveTo>
                    <a:pt x="141" y="23"/>
                  </a:moveTo>
                  <a:cubicBezTo>
                    <a:pt x="119" y="0"/>
                    <a:pt x="81" y="0"/>
                    <a:pt x="59" y="23"/>
                  </a:cubicBezTo>
                  <a:cubicBezTo>
                    <a:pt x="39" y="43"/>
                    <a:pt x="36" y="73"/>
                    <a:pt x="50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3"/>
                    <a:pt x="11" y="153"/>
                  </a:cubicBezTo>
                  <a:cubicBezTo>
                    <a:pt x="22" y="164"/>
                    <a:pt x="26" y="157"/>
                    <a:pt x="26" y="157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92" y="128"/>
                    <a:pt x="122" y="126"/>
                    <a:pt x="141" y="106"/>
                  </a:cubicBezTo>
                  <a:cubicBezTo>
                    <a:pt x="164" y="83"/>
                    <a:pt x="164" y="46"/>
                    <a:pt x="141" y="23"/>
                  </a:cubicBezTo>
                  <a:close/>
                  <a:moveTo>
                    <a:pt x="134" y="99"/>
                  </a:moveTo>
                  <a:cubicBezTo>
                    <a:pt x="115" y="118"/>
                    <a:pt x="85" y="118"/>
                    <a:pt x="66" y="99"/>
                  </a:cubicBezTo>
                  <a:cubicBezTo>
                    <a:pt x="47" y="80"/>
                    <a:pt x="47" y="49"/>
                    <a:pt x="66" y="31"/>
                  </a:cubicBezTo>
                  <a:cubicBezTo>
                    <a:pt x="85" y="12"/>
                    <a:pt x="115" y="12"/>
                    <a:pt x="134" y="31"/>
                  </a:cubicBezTo>
                  <a:cubicBezTo>
                    <a:pt x="153" y="49"/>
                    <a:pt x="153" y="80"/>
                    <a:pt x="134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165C2C41-AEB2-4789-A452-3F05B0DF569B}"/>
              </a:ext>
            </a:extLst>
          </p:cNvPr>
          <p:cNvGrpSpPr/>
          <p:nvPr/>
        </p:nvGrpSpPr>
        <p:grpSpPr>
          <a:xfrm>
            <a:off x="2465389" y="3295650"/>
            <a:ext cx="987425" cy="1416050"/>
            <a:chOff x="2465389" y="3295650"/>
            <a:chExt cx="987425" cy="1416050"/>
          </a:xfrm>
        </p:grpSpPr>
        <p:sp>
          <p:nvSpPr>
            <p:cNvPr id="76" name="Freeform 344">
              <a:extLst>
                <a:ext uri="{FF2B5EF4-FFF2-40B4-BE49-F238E27FC236}">
                  <a16:creationId xmlns:a16="http://schemas.microsoft.com/office/drawing/2014/main" id="{520533A3-C271-4EF8-8880-A5FF280F6094}"/>
                </a:ext>
              </a:extLst>
            </p:cNvPr>
            <p:cNvSpPr/>
            <p:nvPr/>
          </p:nvSpPr>
          <p:spPr bwMode="auto">
            <a:xfrm>
              <a:off x="2465389" y="3295650"/>
              <a:ext cx="987425" cy="1130300"/>
            </a:xfrm>
            <a:custGeom>
              <a:gdLst>
                <a:gd fmla="*/ 255 w 311" name="T0"/>
                <a:gd fmla="*/ 256 h 356" name="T1"/>
                <a:gd fmla="*/ 155 w 311" name="T2"/>
                <a:gd fmla="*/ 356 h 356" name="T3"/>
                <a:gd fmla="*/ 55 w 311" name="T4"/>
                <a:gd fmla="*/ 256 h 356" name="T5"/>
                <a:gd fmla="*/ 55 w 311" name="T6"/>
                <a:gd fmla="*/ 56 h 356" name="T7"/>
                <a:gd fmla="*/ 255 w 311" name="T8"/>
                <a:gd fmla="*/ 56 h 356" name="T9"/>
                <a:gd fmla="*/ 255 w 311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1">
                  <a:moveTo>
                    <a:pt x="255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0" y="0"/>
                    <a:pt x="200" y="0"/>
                    <a:pt x="255" y="56"/>
                  </a:cubicBezTo>
                  <a:cubicBezTo>
                    <a:pt x="311" y="111"/>
                    <a:pt x="311" y="201"/>
                    <a:pt x="255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77" name="Freeform 345">
              <a:extLst>
                <a:ext uri="{FF2B5EF4-FFF2-40B4-BE49-F238E27FC236}">
                  <a16:creationId xmlns:a16="http://schemas.microsoft.com/office/drawing/2014/main" id="{3558D2E0-8EAA-48F1-969D-42E7ECBFD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8939" y="4413250"/>
              <a:ext cx="60325" cy="298450"/>
            </a:xfrm>
            <a:custGeom>
              <a:gdLst>
                <a:gd fmla="*/ 9 w 19" name="T0"/>
                <a:gd fmla="*/ 23 h 94" name="T1"/>
                <a:gd fmla="*/ 13 w 19" name="T2"/>
                <a:gd fmla="*/ 19 h 94" name="T3"/>
                <a:gd fmla="*/ 9 w 19" name="T4"/>
                <a:gd fmla="*/ 15 h 94" name="T5"/>
                <a:gd fmla="*/ 5 w 19" name="T6"/>
                <a:gd fmla="*/ 19 h 94" name="T7"/>
                <a:gd fmla="*/ 9 w 19" name="T8"/>
                <a:gd fmla="*/ 23 h 94" name="T9"/>
                <a:gd fmla="*/ 9 w 19" name="T10"/>
                <a:gd fmla="*/ 8 h 94" name="T11"/>
                <a:gd fmla="*/ 12 w 19" name="T12"/>
                <a:gd fmla="*/ 7 h 94" name="T13"/>
                <a:gd fmla="*/ 13 w 19" name="T14"/>
                <a:gd fmla="*/ 4 h 94" name="T15"/>
                <a:gd fmla="*/ 12 w 19" name="T16"/>
                <a:gd fmla="*/ 2 h 94" name="T17"/>
                <a:gd fmla="*/ 6 w 19" name="T18"/>
                <a:gd fmla="*/ 2 h 94" name="T19"/>
                <a:gd fmla="*/ 5 w 19" name="T20"/>
                <a:gd fmla="*/ 4 h 94" name="T21"/>
                <a:gd fmla="*/ 6 w 19" name="T22"/>
                <a:gd fmla="*/ 7 h 94" name="T23"/>
                <a:gd fmla="*/ 9 w 19" name="T24"/>
                <a:gd fmla="*/ 8 h 94" name="T25"/>
                <a:gd fmla="*/ 9 w 19" name="T26"/>
                <a:gd fmla="*/ 38 h 94" name="T27"/>
                <a:gd fmla="*/ 13 w 19" name="T28"/>
                <a:gd fmla="*/ 34 h 94" name="T29"/>
                <a:gd fmla="*/ 9 w 19" name="T30"/>
                <a:gd fmla="*/ 30 h 94" name="T31"/>
                <a:gd fmla="*/ 5 w 19" name="T32"/>
                <a:gd fmla="*/ 34 h 94" name="T33"/>
                <a:gd fmla="*/ 9 w 19" name="T34"/>
                <a:gd fmla="*/ 38 h 94" name="T35"/>
                <a:gd fmla="*/ 9 w 19" name="T36"/>
                <a:gd fmla="*/ 68 h 94" name="T37"/>
                <a:gd fmla="*/ 13 w 19" name="T38"/>
                <a:gd fmla="*/ 64 h 94" name="T39"/>
                <a:gd fmla="*/ 9 w 19" name="T40"/>
                <a:gd fmla="*/ 60 h 94" name="T41"/>
                <a:gd fmla="*/ 5 w 19" name="T42"/>
                <a:gd fmla="*/ 64 h 94" name="T43"/>
                <a:gd fmla="*/ 9 w 19" name="T44"/>
                <a:gd fmla="*/ 68 h 94" name="T45"/>
                <a:gd fmla="*/ 9 w 19" name="T46"/>
                <a:gd fmla="*/ 53 h 94" name="T47"/>
                <a:gd fmla="*/ 13 w 19" name="T48"/>
                <a:gd fmla="*/ 49 h 94" name="T49"/>
                <a:gd fmla="*/ 9 w 19" name="T50"/>
                <a:gd fmla="*/ 45 h 94" name="T51"/>
                <a:gd fmla="*/ 5 w 19" name="T52"/>
                <a:gd fmla="*/ 49 h 94" name="T53"/>
                <a:gd fmla="*/ 9 w 19" name="T54"/>
                <a:gd fmla="*/ 53 h 94" name="T55"/>
                <a:gd fmla="*/ 9 w 19" name="T56"/>
                <a:gd fmla="*/ 75 h 94" name="T57"/>
                <a:gd fmla="*/ 0 w 19" name="T58"/>
                <a:gd fmla="*/ 85 h 94" name="T59"/>
                <a:gd fmla="*/ 9 w 19" name="T60"/>
                <a:gd fmla="*/ 94 h 94" name="T61"/>
                <a:gd fmla="*/ 19 w 19" name="T62"/>
                <a:gd fmla="*/ 85 h 94" name="T63"/>
                <a:gd fmla="*/ 9 w 19" name="T64"/>
                <a:gd fmla="*/ 75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19">
                  <a:moveTo>
                    <a:pt x="9" y="23"/>
                  </a:moveTo>
                  <a:cubicBezTo>
                    <a:pt x="11" y="23"/>
                    <a:pt x="13" y="22"/>
                    <a:pt x="13" y="19"/>
                  </a:cubicBezTo>
                  <a:cubicBezTo>
                    <a:pt x="13" y="17"/>
                    <a:pt x="11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2"/>
                    <a:pt x="7" y="23"/>
                    <a:pt x="9" y="23"/>
                  </a:cubicBezTo>
                  <a:close/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1" y="38"/>
                    <a:pt x="13" y="36"/>
                    <a:pt x="13" y="34"/>
                  </a:cubicBezTo>
                  <a:cubicBezTo>
                    <a:pt x="13" y="32"/>
                    <a:pt x="11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68"/>
                  </a:moveTo>
                  <a:cubicBezTo>
                    <a:pt x="11" y="68"/>
                    <a:pt x="13" y="66"/>
                    <a:pt x="13" y="64"/>
                  </a:cubicBezTo>
                  <a:cubicBezTo>
                    <a:pt x="13" y="62"/>
                    <a:pt x="11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  <a:moveTo>
                    <a:pt x="9" y="53"/>
                  </a:moveTo>
                  <a:cubicBezTo>
                    <a:pt x="11" y="53"/>
                    <a:pt x="13" y="51"/>
                    <a:pt x="13" y="49"/>
                  </a:cubicBezTo>
                  <a:cubicBezTo>
                    <a:pt x="13" y="47"/>
                    <a:pt x="11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9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78" name="Freeform 346">
              <a:extLst>
                <a:ext uri="{FF2B5EF4-FFF2-40B4-BE49-F238E27FC236}">
                  <a16:creationId xmlns:a16="http://schemas.microsoft.com/office/drawing/2014/main" id="{49D948C1-EE68-4EE2-BE21-5787C9DEB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3559175"/>
              <a:ext cx="355600" cy="514350"/>
            </a:xfrm>
            <a:custGeom>
              <a:gdLst>
                <a:gd fmla="*/ 30 w 112" name="T0"/>
                <a:gd fmla="*/ 125 h 162" name="T1"/>
                <a:gd fmla="*/ 32 w 112" name="T2"/>
                <a:gd fmla="*/ 133 h 162" name="T3"/>
                <a:gd fmla="*/ 56 w 112" name="T4"/>
                <a:gd fmla="*/ 138 h 162" name="T5"/>
                <a:gd fmla="*/ 81 w 112" name="T6"/>
                <a:gd fmla="*/ 133 h 162" name="T7"/>
                <a:gd fmla="*/ 82 w 112" name="T8"/>
                <a:gd fmla="*/ 125 h 162" name="T9"/>
                <a:gd fmla="*/ 56 w 112" name="T10"/>
                <a:gd fmla="*/ 129 h 162" name="T11"/>
                <a:gd fmla="*/ 30 w 112" name="T12"/>
                <a:gd fmla="*/ 125 h 162" name="T13"/>
                <a:gd fmla="*/ 33 w 112" name="T14"/>
                <a:gd fmla="*/ 140 h 162" name="T15"/>
                <a:gd fmla="*/ 34 w 112" name="T16"/>
                <a:gd fmla="*/ 149 h 162" name="T17"/>
                <a:gd fmla="*/ 42 w 112" name="T18"/>
                <a:gd fmla="*/ 153 h 162" name="T19"/>
                <a:gd fmla="*/ 42 w 112" name="T20"/>
                <a:gd fmla="*/ 158 h 162" name="T21"/>
                <a:gd fmla="*/ 56 w 112" name="T22"/>
                <a:gd fmla="*/ 162 h 162" name="T23"/>
                <a:gd fmla="*/ 70 w 112" name="T24"/>
                <a:gd fmla="*/ 158 h 162" name="T25"/>
                <a:gd fmla="*/ 71 w 112" name="T26"/>
                <a:gd fmla="*/ 153 h 162" name="T27"/>
                <a:gd fmla="*/ 79 w 112" name="T28"/>
                <a:gd fmla="*/ 149 h 162" name="T29"/>
                <a:gd fmla="*/ 80 w 112" name="T30"/>
                <a:gd fmla="*/ 140 h 162" name="T31"/>
                <a:gd fmla="*/ 56 w 112" name="T32"/>
                <a:gd fmla="*/ 144 h 162" name="T33"/>
                <a:gd fmla="*/ 33 w 112" name="T34"/>
                <a:gd fmla="*/ 140 h 162" name="T35"/>
                <a:gd fmla="*/ 56 w 112" name="T36"/>
                <a:gd fmla="*/ 23 h 162" name="T37"/>
                <a:gd fmla="*/ 59 w 112" name="T38"/>
                <a:gd fmla="*/ 20 h 162" name="T39"/>
                <a:gd fmla="*/ 56 w 112" name="T40"/>
                <a:gd fmla="*/ 17 h 162" name="T41"/>
                <a:gd fmla="*/ 18 w 112" name="T42"/>
                <a:gd fmla="*/ 56 h 162" name="T43"/>
                <a:gd fmla="*/ 20 w 112" name="T44"/>
                <a:gd fmla="*/ 59 h 162" name="T45"/>
                <a:gd fmla="*/ 23 w 112" name="T46"/>
                <a:gd fmla="*/ 56 h 162" name="T47"/>
                <a:gd fmla="*/ 56 w 112" name="T48"/>
                <a:gd fmla="*/ 23 h 162" name="T49"/>
                <a:gd fmla="*/ 69 w 112" name="T50"/>
                <a:gd fmla="*/ 76 h 162" name="T51"/>
                <a:gd fmla="*/ 56 w 112" name="T52"/>
                <a:gd fmla="*/ 54 h 162" name="T53"/>
                <a:gd fmla="*/ 44 w 112" name="T54"/>
                <a:gd fmla="*/ 76 h 162" name="T55"/>
                <a:gd fmla="*/ 39 w 112" name="T56"/>
                <a:gd fmla="*/ 65 h 162" name="T57"/>
                <a:gd fmla="*/ 31 w 112" name="T58"/>
                <a:gd fmla="*/ 69 h 162" name="T59"/>
                <a:gd fmla="*/ 43 w 112" name="T60"/>
                <a:gd fmla="*/ 96 h 162" name="T61"/>
                <a:gd fmla="*/ 56 w 112" name="T62"/>
                <a:gd fmla="*/ 72 h 162" name="T63"/>
                <a:gd fmla="*/ 69 w 112" name="T64"/>
                <a:gd fmla="*/ 96 h 162" name="T65"/>
                <a:gd fmla="*/ 82 w 112" name="T66"/>
                <a:gd fmla="*/ 69 h 162" name="T67"/>
                <a:gd fmla="*/ 74 w 112" name="T68"/>
                <a:gd fmla="*/ 65 h 162" name="T69"/>
                <a:gd fmla="*/ 69 w 112" name="T70"/>
                <a:gd fmla="*/ 76 h 162" name="T71"/>
                <a:gd fmla="*/ 56 w 112" name="T72"/>
                <a:gd fmla="*/ 0 h 162" name="T73"/>
                <a:gd fmla="*/ 0 w 112" name="T74"/>
                <a:gd fmla="*/ 56 h 162" name="T75"/>
                <a:gd fmla="*/ 27 w 112" name="T76"/>
                <a:gd fmla="*/ 103 h 162" name="T77"/>
                <a:gd fmla="*/ 29 w 112" name="T78"/>
                <a:gd fmla="*/ 117 h 162" name="T79"/>
                <a:gd fmla="*/ 56 w 112" name="T80"/>
                <a:gd fmla="*/ 123 h 162" name="T81"/>
                <a:gd fmla="*/ 83 w 112" name="T82"/>
                <a:gd fmla="*/ 117 h 162" name="T83"/>
                <a:gd fmla="*/ 85 w 112" name="T84"/>
                <a:gd fmla="*/ 103 h 162" name="T85"/>
                <a:gd fmla="*/ 112 w 112" name="T86"/>
                <a:gd fmla="*/ 56 h 162" name="T87"/>
                <a:gd fmla="*/ 56 w 112" name="T88"/>
                <a:gd fmla="*/ 0 h 162" name="T89"/>
                <a:gd fmla="*/ 77 w 112" name="T90"/>
                <a:gd fmla="*/ 97 h 162" name="T91"/>
                <a:gd fmla="*/ 76 w 112" name="T92"/>
                <a:gd fmla="*/ 110 h 162" name="T93"/>
                <a:gd fmla="*/ 56 w 112" name="T94"/>
                <a:gd fmla="*/ 113 h 162" name="T95"/>
                <a:gd fmla="*/ 37 w 112" name="T96"/>
                <a:gd fmla="*/ 110 h 162" name="T97"/>
                <a:gd fmla="*/ 36 w 112" name="T98"/>
                <a:gd fmla="*/ 97 h 162" name="T99"/>
                <a:gd fmla="*/ 10 w 112" name="T100"/>
                <a:gd fmla="*/ 56 h 162" name="T101"/>
                <a:gd fmla="*/ 56 w 112" name="T102"/>
                <a:gd fmla="*/ 10 h 162" name="T103"/>
                <a:gd fmla="*/ 102 w 112" name="T104"/>
                <a:gd fmla="*/ 56 h 162" name="T105"/>
                <a:gd fmla="*/ 77 w 112" name="T106"/>
                <a:gd fmla="*/ 97 h 16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2" w="112">
                  <a:moveTo>
                    <a:pt x="30" y="125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9" y="136"/>
                    <a:pt x="47" y="138"/>
                    <a:pt x="56" y="138"/>
                  </a:cubicBezTo>
                  <a:cubicBezTo>
                    <a:pt x="65" y="138"/>
                    <a:pt x="74" y="136"/>
                    <a:pt x="81" y="133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74" y="128"/>
                    <a:pt x="66" y="129"/>
                    <a:pt x="56" y="129"/>
                  </a:cubicBezTo>
                  <a:cubicBezTo>
                    <a:pt x="47" y="129"/>
                    <a:pt x="38" y="128"/>
                    <a:pt x="30" y="125"/>
                  </a:cubicBezTo>
                  <a:close/>
                  <a:moveTo>
                    <a:pt x="33" y="140"/>
                  </a:moveTo>
                  <a:cubicBezTo>
                    <a:pt x="34" y="149"/>
                    <a:pt x="34" y="149"/>
                    <a:pt x="34" y="149"/>
                  </a:cubicBezTo>
                  <a:cubicBezTo>
                    <a:pt x="34" y="149"/>
                    <a:pt x="36" y="151"/>
                    <a:pt x="42" y="153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5" y="162"/>
                    <a:pt x="56" y="162"/>
                  </a:cubicBezTo>
                  <a:cubicBezTo>
                    <a:pt x="67" y="162"/>
                    <a:pt x="70" y="158"/>
                    <a:pt x="70" y="158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7" y="151"/>
                    <a:pt x="79" y="149"/>
                    <a:pt x="79" y="149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3" y="143"/>
                    <a:pt x="65" y="144"/>
                    <a:pt x="56" y="144"/>
                  </a:cubicBezTo>
                  <a:cubicBezTo>
                    <a:pt x="48" y="144"/>
                    <a:pt x="40" y="143"/>
                    <a:pt x="33" y="140"/>
                  </a:cubicBezTo>
                  <a:close/>
                  <a:moveTo>
                    <a:pt x="56" y="23"/>
                  </a:moveTo>
                  <a:cubicBezTo>
                    <a:pt x="58" y="23"/>
                    <a:pt x="59" y="22"/>
                    <a:pt x="59" y="20"/>
                  </a:cubicBezTo>
                  <a:cubicBezTo>
                    <a:pt x="59" y="18"/>
                    <a:pt x="58" y="17"/>
                    <a:pt x="56" y="17"/>
                  </a:cubicBezTo>
                  <a:cubicBezTo>
                    <a:pt x="35" y="17"/>
                    <a:pt x="18" y="34"/>
                    <a:pt x="18" y="56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2" y="59"/>
                    <a:pt x="23" y="57"/>
                    <a:pt x="23" y="56"/>
                  </a:cubicBezTo>
                  <a:cubicBezTo>
                    <a:pt x="23" y="38"/>
                    <a:pt x="38" y="23"/>
                    <a:pt x="56" y="23"/>
                  </a:cubicBezTo>
                  <a:close/>
                  <a:moveTo>
                    <a:pt x="69" y="76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4" y="65"/>
                    <a:pt x="74" y="65"/>
                    <a:pt x="74" y="65"/>
                  </a:cubicBezTo>
                  <a:lnTo>
                    <a:pt x="69" y="76"/>
                  </a:lnTo>
                  <a:close/>
                  <a:moveTo>
                    <a:pt x="56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76"/>
                    <a:pt x="11" y="94"/>
                    <a:pt x="27" y="10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7" y="121"/>
                    <a:pt x="46" y="123"/>
                    <a:pt x="56" y="123"/>
                  </a:cubicBezTo>
                  <a:cubicBezTo>
                    <a:pt x="66" y="123"/>
                    <a:pt x="75" y="121"/>
                    <a:pt x="83" y="117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101" y="94"/>
                    <a:pt x="112" y="7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77" y="97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10"/>
                    <a:pt x="70" y="113"/>
                    <a:pt x="56" y="113"/>
                  </a:cubicBezTo>
                  <a:cubicBezTo>
                    <a:pt x="42" y="113"/>
                    <a:pt x="37" y="110"/>
                    <a:pt x="37" y="110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1" y="89"/>
                    <a:pt x="10" y="74"/>
                    <a:pt x="10" y="56"/>
                  </a:cubicBezTo>
                  <a:cubicBezTo>
                    <a:pt x="10" y="30"/>
                    <a:pt x="31" y="10"/>
                    <a:pt x="56" y="10"/>
                  </a:cubicBezTo>
                  <a:cubicBezTo>
                    <a:pt x="82" y="10"/>
                    <a:pt x="102" y="30"/>
                    <a:pt x="102" y="56"/>
                  </a:cubicBezTo>
                  <a:cubicBezTo>
                    <a:pt x="102" y="74"/>
                    <a:pt x="92" y="89"/>
                    <a:pt x="77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6BF9FE3C-DC14-47F7-8D0E-BA8D599C4BD9}"/>
              </a:ext>
            </a:extLst>
          </p:cNvPr>
          <p:cNvGrpSpPr/>
          <p:nvPr/>
        </p:nvGrpSpPr>
        <p:grpSpPr>
          <a:xfrm>
            <a:off x="4032252" y="1863725"/>
            <a:ext cx="987425" cy="1416050"/>
            <a:chOff x="4032252" y="1863725"/>
            <a:chExt cx="987425" cy="1416050"/>
          </a:xfrm>
        </p:grpSpPr>
        <p:sp>
          <p:nvSpPr>
            <p:cNvPr id="80" name="Freeform 347">
              <a:extLst>
                <a:ext uri="{FF2B5EF4-FFF2-40B4-BE49-F238E27FC236}">
                  <a16:creationId xmlns:a16="http://schemas.microsoft.com/office/drawing/2014/main" id="{9FFA01A4-EA50-4095-A130-2BE87D15AA0F}"/>
                </a:ext>
              </a:extLst>
            </p:cNvPr>
            <p:cNvSpPr/>
            <p:nvPr/>
          </p:nvSpPr>
          <p:spPr bwMode="auto">
            <a:xfrm>
              <a:off x="4032252" y="1863725"/>
              <a:ext cx="987425" cy="1130300"/>
            </a:xfrm>
            <a:custGeom>
              <a:gdLst>
                <a:gd fmla="*/ 256 w 311" name="T0"/>
                <a:gd fmla="*/ 256 h 356" name="T1"/>
                <a:gd fmla="*/ 156 w 311" name="T2"/>
                <a:gd fmla="*/ 356 h 356" name="T3"/>
                <a:gd fmla="*/ 55 w 311" name="T4"/>
                <a:gd fmla="*/ 256 h 356" name="T5"/>
                <a:gd fmla="*/ 55 w 311" name="T6"/>
                <a:gd fmla="*/ 55 h 356" name="T7"/>
                <a:gd fmla="*/ 256 w 311" name="T8"/>
                <a:gd fmla="*/ 55 h 356" name="T9"/>
                <a:gd fmla="*/ 256 w 311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1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1" y="0"/>
                    <a:pt x="201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81" name="Freeform 348">
              <a:extLst>
                <a:ext uri="{FF2B5EF4-FFF2-40B4-BE49-F238E27FC236}">
                  <a16:creationId xmlns:a16="http://schemas.microsoft.com/office/drawing/2014/main" id="{9DC7C490-72DD-4D37-982F-4511DD6EE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2" y="2981325"/>
              <a:ext cx="60325" cy="298450"/>
            </a:xfrm>
            <a:custGeom>
              <a:gdLst>
                <a:gd fmla="*/ 10 w 19" name="T0"/>
                <a:gd fmla="*/ 23 h 94" name="T1"/>
                <a:gd fmla="*/ 14 w 19" name="T2"/>
                <a:gd fmla="*/ 19 h 94" name="T3"/>
                <a:gd fmla="*/ 10 w 19" name="T4"/>
                <a:gd fmla="*/ 15 h 94" name="T5"/>
                <a:gd fmla="*/ 6 w 19" name="T6"/>
                <a:gd fmla="*/ 19 h 94" name="T7"/>
                <a:gd fmla="*/ 10 w 19" name="T8"/>
                <a:gd fmla="*/ 23 h 94" name="T9"/>
                <a:gd fmla="*/ 10 w 19" name="T10"/>
                <a:gd fmla="*/ 8 h 94" name="T11"/>
                <a:gd fmla="*/ 12 w 19" name="T12"/>
                <a:gd fmla="*/ 7 h 94" name="T13"/>
                <a:gd fmla="*/ 14 w 19" name="T14"/>
                <a:gd fmla="*/ 4 h 94" name="T15"/>
                <a:gd fmla="*/ 12 w 19" name="T16"/>
                <a:gd fmla="*/ 1 h 94" name="T17"/>
                <a:gd fmla="*/ 7 w 19" name="T18"/>
                <a:gd fmla="*/ 1 h 94" name="T19"/>
                <a:gd fmla="*/ 6 w 19" name="T20"/>
                <a:gd fmla="*/ 4 h 94" name="T21"/>
                <a:gd fmla="*/ 7 w 19" name="T22"/>
                <a:gd fmla="*/ 7 h 94" name="T23"/>
                <a:gd fmla="*/ 10 w 19" name="T24"/>
                <a:gd fmla="*/ 8 h 94" name="T25"/>
                <a:gd fmla="*/ 10 w 19" name="T26"/>
                <a:gd fmla="*/ 38 h 94" name="T27"/>
                <a:gd fmla="*/ 14 w 19" name="T28"/>
                <a:gd fmla="*/ 34 h 94" name="T29"/>
                <a:gd fmla="*/ 10 w 19" name="T30"/>
                <a:gd fmla="*/ 30 h 94" name="T31"/>
                <a:gd fmla="*/ 6 w 19" name="T32"/>
                <a:gd fmla="*/ 34 h 94" name="T33"/>
                <a:gd fmla="*/ 10 w 19" name="T34"/>
                <a:gd fmla="*/ 38 h 94" name="T35"/>
                <a:gd fmla="*/ 10 w 19" name="T36"/>
                <a:gd fmla="*/ 53 h 94" name="T37"/>
                <a:gd fmla="*/ 14 w 19" name="T38"/>
                <a:gd fmla="*/ 49 h 94" name="T39"/>
                <a:gd fmla="*/ 10 w 19" name="T40"/>
                <a:gd fmla="*/ 45 h 94" name="T41"/>
                <a:gd fmla="*/ 6 w 19" name="T42"/>
                <a:gd fmla="*/ 49 h 94" name="T43"/>
                <a:gd fmla="*/ 10 w 19" name="T44"/>
                <a:gd fmla="*/ 53 h 94" name="T45"/>
                <a:gd fmla="*/ 10 w 19" name="T46"/>
                <a:gd fmla="*/ 68 h 94" name="T47"/>
                <a:gd fmla="*/ 14 w 19" name="T48"/>
                <a:gd fmla="*/ 64 h 94" name="T49"/>
                <a:gd fmla="*/ 10 w 19" name="T50"/>
                <a:gd fmla="*/ 60 h 94" name="T51"/>
                <a:gd fmla="*/ 6 w 19" name="T52"/>
                <a:gd fmla="*/ 64 h 94" name="T53"/>
                <a:gd fmla="*/ 10 w 19" name="T54"/>
                <a:gd fmla="*/ 68 h 94" name="T55"/>
                <a:gd fmla="*/ 10 w 19" name="T56"/>
                <a:gd fmla="*/ 75 h 94" name="T57"/>
                <a:gd fmla="*/ 0 w 19" name="T58"/>
                <a:gd fmla="*/ 84 h 94" name="T59"/>
                <a:gd fmla="*/ 10 w 19" name="T60"/>
                <a:gd fmla="*/ 94 h 94" name="T61"/>
                <a:gd fmla="*/ 19 w 19" name="T62"/>
                <a:gd fmla="*/ 84 h 94" name="T63"/>
                <a:gd fmla="*/ 10 w 19" name="T64"/>
                <a:gd fmla="*/ 75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19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82" name="Freeform 349">
              <a:extLst>
                <a:ext uri="{FF2B5EF4-FFF2-40B4-BE49-F238E27FC236}">
                  <a16:creationId xmlns:a16="http://schemas.microsoft.com/office/drawing/2014/main" id="{6EB0919B-C346-4454-B200-AB00BCCB8E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8951" y="2184400"/>
              <a:ext cx="469900" cy="400050"/>
            </a:xfrm>
            <a:custGeom>
              <a:gdLst>
                <a:gd fmla="*/ 52 w 148" name="T0"/>
                <a:gd fmla="*/ 82 h 126" name="T1"/>
                <a:gd fmla="*/ 52 w 148" name="T2"/>
                <a:gd fmla="*/ 126 h 126" name="T3"/>
                <a:gd fmla="*/ 85 w 148" name="T4"/>
                <a:gd fmla="*/ 126 h 126" name="T5"/>
                <a:gd fmla="*/ 85 w 148" name="T6"/>
                <a:gd fmla="*/ 86 h 126" name="T7"/>
                <a:gd fmla="*/ 71 w 148" name="T8"/>
                <a:gd fmla="*/ 100 h 126" name="T9"/>
                <a:gd fmla="*/ 52 w 148" name="T10"/>
                <a:gd fmla="*/ 82 h 126" name="T11"/>
                <a:gd fmla="*/ 6 w 148" name="T12"/>
                <a:gd fmla="*/ 120 h 126" name="T13"/>
                <a:gd fmla="*/ 12 w 148" name="T14"/>
                <a:gd fmla="*/ 126 h 126" name="T15"/>
                <a:gd fmla="*/ 39 w 148" name="T16"/>
                <a:gd fmla="*/ 126 h 126" name="T17"/>
                <a:gd fmla="*/ 39 w 148" name="T18"/>
                <a:gd fmla="*/ 68 h 126" name="T19"/>
                <a:gd fmla="*/ 6 w 148" name="T20"/>
                <a:gd fmla="*/ 101 h 126" name="T21"/>
                <a:gd fmla="*/ 6 w 148" name="T22"/>
                <a:gd fmla="*/ 120 h 126" name="T23"/>
                <a:gd fmla="*/ 98 w 148" name="T24"/>
                <a:gd fmla="*/ 73 h 126" name="T25"/>
                <a:gd fmla="*/ 98 w 148" name="T26"/>
                <a:gd fmla="*/ 126 h 126" name="T27"/>
                <a:gd fmla="*/ 126 w 148" name="T28"/>
                <a:gd fmla="*/ 126 h 126" name="T29"/>
                <a:gd fmla="*/ 131 w 148" name="T30"/>
                <a:gd fmla="*/ 120 h 126" name="T31"/>
                <a:gd fmla="*/ 131 w 148" name="T32"/>
                <a:gd fmla="*/ 40 h 126" name="T33"/>
                <a:gd fmla="*/ 103 w 148" name="T34"/>
                <a:gd fmla="*/ 68 h 126" name="T35"/>
                <a:gd fmla="*/ 98 w 148" name="T36"/>
                <a:gd fmla="*/ 73 h 126" name="T37"/>
                <a:gd fmla="*/ 118 w 148" name="T38"/>
                <a:gd fmla="*/ 3 h 126" name="T39"/>
                <a:gd fmla="*/ 113 w 148" name="T40"/>
                <a:gd fmla="*/ 9 h 126" name="T41"/>
                <a:gd fmla="*/ 119 w 148" name="T42"/>
                <a:gd fmla="*/ 14 h 126" name="T43"/>
                <a:gd fmla="*/ 125 w 148" name="T44"/>
                <a:gd fmla="*/ 14 h 126" name="T45"/>
                <a:gd fmla="*/ 71 w 148" name="T46"/>
                <a:gd fmla="*/ 68 h 126" name="T47"/>
                <a:gd fmla="*/ 39 w 148" name="T48"/>
                <a:gd fmla="*/ 36 h 126" name="T49"/>
                <a:gd fmla="*/ 2 w 148" name="T50"/>
                <a:gd fmla="*/ 74 h 126" name="T51"/>
                <a:gd fmla="*/ 2 w 148" name="T52"/>
                <a:gd fmla="*/ 82 h 126" name="T53"/>
                <a:gd fmla="*/ 10 w 148" name="T54"/>
                <a:gd fmla="*/ 82 h 126" name="T55"/>
                <a:gd fmla="*/ 39 w 148" name="T56"/>
                <a:gd fmla="*/ 53 h 126" name="T57"/>
                <a:gd fmla="*/ 71 w 148" name="T58"/>
                <a:gd fmla="*/ 85 h 126" name="T59"/>
                <a:gd fmla="*/ 134 w 148" name="T60"/>
                <a:gd fmla="*/ 22 h 126" name="T61"/>
                <a:gd fmla="*/ 133 w 148" name="T62"/>
                <a:gd fmla="*/ 29 h 126" name="T63"/>
                <a:gd fmla="*/ 139 w 148" name="T64"/>
                <a:gd fmla="*/ 35 h 126" name="T65"/>
                <a:gd fmla="*/ 139 w 148" name="T66"/>
                <a:gd fmla="*/ 35 h 126" name="T67"/>
                <a:gd fmla="*/ 145 w 148" name="T68"/>
                <a:gd fmla="*/ 30 h 126" name="T69"/>
                <a:gd fmla="*/ 148 w 148" name="T70"/>
                <a:gd fmla="*/ 0 h 126" name="T71"/>
                <a:gd fmla="*/ 118 w 148" name="T72"/>
                <a:gd fmla="*/ 3 h 12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5" w="148"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3B66B18B-2F6A-4F71-BF3C-EC54BE8F2D7A}"/>
              </a:ext>
            </a:extLst>
          </p:cNvPr>
          <p:cNvGrpSpPr/>
          <p:nvPr/>
        </p:nvGrpSpPr>
        <p:grpSpPr>
          <a:xfrm>
            <a:off x="5600701" y="3295650"/>
            <a:ext cx="990600" cy="1416050"/>
            <a:chOff x="5600701" y="3295650"/>
            <a:chExt cx="990600" cy="1416050"/>
          </a:xfrm>
        </p:grpSpPr>
        <p:sp>
          <p:nvSpPr>
            <p:cNvPr id="84" name="Freeform 350">
              <a:extLst>
                <a:ext uri="{FF2B5EF4-FFF2-40B4-BE49-F238E27FC236}">
                  <a16:creationId xmlns:a16="http://schemas.microsoft.com/office/drawing/2014/main" id="{45501B05-82D9-4477-A36C-69654B1A93E3}"/>
                </a:ext>
              </a:extLst>
            </p:cNvPr>
            <p:cNvSpPr/>
            <p:nvPr/>
          </p:nvSpPr>
          <p:spPr bwMode="auto">
            <a:xfrm>
              <a:off x="5600701" y="3295650"/>
              <a:ext cx="990600" cy="1130300"/>
            </a:xfrm>
            <a:custGeom>
              <a:gdLst>
                <a:gd fmla="*/ 256 w 312" name="T0"/>
                <a:gd fmla="*/ 256 h 356" name="T1"/>
                <a:gd fmla="*/ 156 w 312" name="T2"/>
                <a:gd fmla="*/ 356 h 356" name="T3"/>
                <a:gd fmla="*/ 56 w 312" name="T4"/>
                <a:gd fmla="*/ 256 h 356" name="T5"/>
                <a:gd fmla="*/ 56 w 312" name="T6"/>
                <a:gd fmla="*/ 56 h 356" name="T7"/>
                <a:gd fmla="*/ 256 w 312" name="T8"/>
                <a:gd fmla="*/ 56 h 356" name="T9"/>
                <a:gd fmla="*/ 256 w 312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2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2" y="111"/>
                    <a:pt x="312" y="201"/>
                    <a:pt x="256" y="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85" name="Freeform 351">
              <a:extLst>
                <a:ext uri="{FF2B5EF4-FFF2-40B4-BE49-F238E27FC236}">
                  <a16:creationId xmlns:a16="http://schemas.microsoft.com/office/drawing/2014/main" id="{CAE2E766-7F5B-47D6-AB3E-72B3A6B95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4251" y="4413250"/>
              <a:ext cx="63500" cy="298450"/>
            </a:xfrm>
            <a:custGeom>
              <a:gdLst>
                <a:gd fmla="*/ 10 w 20" name="T0"/>
                <a:gd fmla="*/ 23 h 94" name="T1"/>
                <a:gd fmla="*/ 14 w 20" name="T2"/>
                <a:gd fmla="*/ 19 h 94" name="T3"/>
                <a:gd fmla="*/ 10 w 20" name="T4"/>
                <a:gd fmla="*/ 15 h 94" name="T5"/>
                <a:gd fmla="*/ 6 w 20" name="T6"/>
                <a:gd fmla="*/ 19 h 94" name="T7"/>
                <a:gd fmla="*/ 10 w 20" name="T8"/>
                <a:gd fmla="*/ 23 h 94" name="T9"/>
                <a:gd fmla="*/ 10 w 20" name="T10"/>
                <a:gd fmla="*/ 8 h 94" name="T11"/>
                <a:gd fmla="*/ 13 w 20" name="T12"/>
                <a:gd fmla="*/ 7 h 94" name="T13"/>
                <a:gd fmla="*/ 14 w 20" name="T14"/>
                <a:gd fmla="*/ 4 h 94" name="T15"/>
                <a:gd fmla="*/ 13 w 20" name="T16"/>
                <a:gd fmla="*/ 2 h 94" name="T17"/>
                <a:gd fmla="*/ 7 w 20" name="T18"/>
                <a:gd fmla="*/ 2 h 94" name="T19"/>
                <a:gd fmla="*/ 6 w 20" name="T20"/>
                <a:gd fmla="*/ 4 h 94" name="T21"/>
                <a:gd fmla="*/ 7 w 20" name="T22"/>
                <a:gd fmla="*/ 7 h 94" name="T23"/>
                <a:gd fmla="*/ 10 w 20" name="T24"/>
                <a:gd fmla="*/ 8 h 94" name="T25"/>
                <a:gd fmla="*/ 10 w 20" name="T26"/>
                <a:gd fmla="*/ 38 h 94" name="T27"/>
                <a:gd fmla="*/ 14 w 20" name="T28"/>
                <a:gd fmla="*/ 34 h 94" name="T29"/>
                <a:gd fmla="*/ 10 w 20" name="T30"/>
                <a:gd fmla="*/ 30 h 94" name="T31"/>
                <a:gd fmla="*/ 6 w 20" name="T32"/>
                <a:gd fmla="*/ 34 h 94" name="T33"/>
                <a:gd fmla="*/ 10 w 20" name="T34"/>
                <a:gd fmla="*/ 38 h 94" name="T35"/>
                <a:gd fmla="*/ 10 w 20" name="T36"/>
                <a:gd fmla="*/ 75 h 94" name="T37"/>
                <a:gd fmla="*/ 0 w 20" name="T38"/>
                <a:gd fmla="*/ 85 h 94" name="T39"/>
                <a:gd fmla="*/ 10 w 20" name="T40"/>
                <a:gd fmla="*/ 94 h 94" name="T41"/>
                <a:gd fmla="*/ 20 w 20" name="T42"/>
                <a:gd fmla="*/ 85 h 94" name="T43"/>
                <a:gd fmla="*/ 10 w 20" name="T44"/>
                <a:gd fmla="*/ 75 h 94" name="T45"/>
                <a:gd fmla="*/ 10 w 20" name="T46"/>
                <a:gd fmla="*/ 68 h 94" name="T47"/>
                <a:gd fmla="*/ 14 w 20" name="T48"/>
                <a:gd fmla="*/ 64 h 94" name="T49"/>
                <a:gd fmla="*/ 10 w 20" name="T50"/>
                <a:gd fmla="*/ 60 h 94" name="T51"/>
                <a:gd fmla="*/ 6 w 20" name="T52"/>
                <a:gd fmla="*/ 64 h 94" name="T53"/>
                <a:gd fmla="*/ 10 w 20" name="T54"/>
                <a:gd fmla="*/ 68 h 94" name="T55"/>
                <a:gd fmla="*/ 10 w 20" name="T56"/>
                <a:gd fmla="*/ 53 h 94" name="T57"/>
                <a:gd fmla="*/ 14 w 20" name="T58"/>
                <a:gd fmla="*/ 49 h 94" name="T59"/>
                <a:gd fmla="*/ 10 w 20" name="T60"/>
                <a:gd fmla="*/ 45 h 94" name="T61"/>
                <a:gd fmla="*/ 6 w 20" name="T62"/>
                <a:gd fmla="*/ 49 h 94" name="T63"/>
                <a:gd fmla="*/ 10 w 20" name="T64"/>
                <a:gd fmla="*/ 53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20"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75"/>
                  </a:moveTo>
                  <a:cubicBezTo>
                    <a:pt x="5" y="75"/>
                    <a:pt x="0" y="79"/>
                    <a:pt x="0" y="85"/>
                  </a:cubicBezTo>
                  <a:cubicBezTo>
                    <a:pt x="0" y="90"/>
                    <a:pt x="5" y="94"/>
                    <a:pt x="10" y="94"/>
                  </a:cubicBezTo>
                  <a:cubicBezTo>
                    <a:pt x="15" y="94"/>
                    <a:pt x="20" y="90"/>
                    <a:pt x="20" y="85"/>
                  </a:cubicBezTo>
                  <a:cubicBezTo>
                    <a:pt x="20" y="79"/>
                    <a:pt x="15" y="75"/>
                    <a:pt x="10" y="75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86" name="Freeform 352">
              <a:extLst>
                <a:ext uri="{FF2B5EF4-FFF2-40B4-BE49-F238E27FC236}">
                  <a16:creationId xmlns:a16="http://schemas.microsoft.com/office/drawing/2014/main" id="{CD70CEAE-3E1C-4D7A-951B-4C8C96126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5501" y="3578225"/>
              <a:ext cx="381000" cy="476250"/>
            </a:xfrm>
            <a:custGeom>
              <a:gdLst>
                <a:gd fmla="*/ 172 w 240" name="T0"/>
                <a:gd fmla="*/ 50 h 300" name="T1"/>
                <a:gd fmla="*/ 42 w 240" name="T2"/>
                <a:gd fmla="*/ 50 h 300" name="T3"/>
                <a:gd fmla="*/ 42 w 240" name="T4"/>
                <a:gd fmla="*/ 68 h 300" name="T5"/>
                <a:gd fmla="*/ 172 w 240" name="T6"/>
                <a:gd fmla="*/ 68 h 300" name="T7"/>
                <a:gd fmla="*/ 172 w 240" name="T8"/>
                <a:gd fmla="*/ 50 h 300" name="T9"/>
                <a:gd fmla="*/ 214 w 240" name="T10"/>
                <a:gd fmla="*/ 26 h 300" name="T11"/>
                <a:gd fmla="*/ 214 w 240" name="T12"/>
                <a:gd fmla="*/ 0 h 300" name="T13"/>
                <a:gd fmla="*/ 0 w 240" name="T14"/>
                <a:gd fmla="*/ 0 h 300" name="T15"/>
                <a:gd fmla="*/ 0 w 240" name="T16"/>
                <a:gd fmla="*/ 274 h 300" name="T17"/>
                <a:gd fmla="*/ 26 w 240" name="T18"/>
                <a:gd fmla="*/ 274 h 300" name="T19"/>
                <a:gd fmla="*/ 26 w 240" name="T20"/>
                <a:gd fmla="*/ 300 h 300" name="T21"/>
                <a:gd fmla="*/ 240 w 240" name="T22"/>
                <a:gd fmla="*/ 300 h 300" name="T23"/>
                <a:gd fmla="*/ 240 w 240" name="T24"/>
                <a:gd fmla="*/ 26 h 300" name="T25"/>
                <a:gd fmla="*/ 214 w 240" name="T26"/>
                <a:gd fmla="*/ 26 h 300" name="T27"/>
                <a:gd fmla="*/ 16 w 240" name="T28"/>
                <a:gd fmla="*/ 260 h 300" name="T29"/>
                <a:gd fmla="*/ 16 w 240" name="T30"/>
                <a:gd fmla="*/ 14 h 300" name="T31"/>
                <a:gd fmla="*/ 198 w 240" name="T32"/>
                <a:gd fmla="*/ 14 h 300" name="T33"/>
                <a:gd fmla="*/ 198 w 240" name="T34"/>
                <a:gd fmla="*/ 196 h 300" name="T35"/>
                <a:gd fmla="*/ 136 w 240" name="T36"/>
                <a:gd fmla="*/ 196 h 300" name="T37"/>
                <a:gd fmla="*/ 136 w 240" name="T38"/>
                <a:gd fmla="*/ 260 h 300" name="T39"/>
                <a:gd fmla="*/ 16 w 240" name="T40"/>
                <a:gd fmla="*/ 260 h 300" name="T41"/>
                <a:gd fmla="*/ 224 w 240" name="T42"/>
                <a:gd fmla="*/ 286 h 300" name="T43"/>
                <a:gd fmla="*/ 42 w 240" name="T44"/>
                <a:gd fmla="*/ 286 h 300" name="T45"/>
                <a:gd fmla="*/ 42 w 240" name="T46"/>
                <a:gd fmla="*/ 274 h 300" name="T47"/>
                <a:gd fmla="*/ 142 w 240" name="T48"/>
                <a:gd fmla="*/ 274 h 300" name="T49"/>
                <a:gd fmla="*/ 214 w 240" name="T50"/>
                <a:gd fmla="*/ 204 h 300" name="T51"/>
                <a:gd fmla="*/ 214 w 240" name="T52"/>
                <a:gd fmla="*/ 40 h 300" name="T53"/>
                <a:gd fmla="*/ 224 w 240" name="T54"/>
                <a:gd fmla="*/ 40 h 300" name="T55"/>
                <a:gd fmla="*/ 224 w 240" name="T56"/>
                <a:gd fmla="*/ 286 h 300" name="T57"/>
                <a:gd fmla="*/ 172 w 240" name="T58"/>
                <a:gd fmla="*/ 86 h 300" name="T59"/>
                <a:gd fmla="*/ 42 w 240" name="T60"/>
                <a:gd fmla="*/ 86 h 300" name="T61"/>
                <a:gd fmla="*/ 42 w 240" name="T62"/>
                <a:gd fmla="*/ 104 h 300" name="T63"/>
                <a:gd fmla="*/ 172 w 240" name="T64"/>
                <a:gd fmla="*/ 104 h 300" name="T65"/>
                <a:gd fmla="*/ 172 w 240" name="T66"/>
                <a:gd fmla="*/ 86 h 300" name="T67"/>
                <a:gd fmla="*/ 42 w 240" name="T68"/>
                <a:gd fmla="*/ 178 h 300" name="T69"/>
                <a:gd fmla="*/ 106 w 240" name="T70"/>
                <a:gd fmla="*/ 178 h 300" name="T71"/>
                <a:gd fmla="*/ 106 w 240" name="T72"/>
                <a:gd fmla="*/ 160 h 300" name="T73"/>
                <a:gd fmla="*/ 42 w 240" name="T74"/>
                <a:gd fmla="*/ 160 h 300" name="T75"/>
                <a:gd fmla="*/ 42 w 240" name="T76"/>
                <a:gd fmla="*/ 178 h 300" name="T77"/>
                <a:gd fmla="*/ 172 w 240" name="T78"/>
                <a:gd fmla="*/ 124 h 300" name="T79"/>
                <a:gd fmla="*/ 42 w 240" name="T80"/>
                <a:gd fmla="*/ 124 h 300" name="T81"/>
                <a:gd fmla="*/ 42 w 240" name="T82"/>
                <a:gd fmla="*/ 142 h 300" name="T83"/>
                <a:gd fmla="*/ 172 w 240" name="T84"/>
                <a:gd fmla="*/ 142 h 300" name="T85"/>
                <a:gd fmla="*/ 172 w 240" name="T86"/>
                <a:gd fmla="*/ 124 h 30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00" w="240">
                  <a:moveTo>
                    <a:pt x="172" y="50"/>
                  </a:moveTo>
                  <a:lnTo>
                    <a:pt x="42" y="50"/>
                  </a:lnTo>
                  <a:lnTo>
                    <a:pt x="42" y="68"/>
                  </a:lnTo>
                  <a:lnTo>
                    <a:pt x="172" y="68"/>
                  </a:lnTo>
                  <a:lnTo>
                    <a:pt x="172" y="50"/>
                  </a:lnTo>
                  <a:close/>
                  <a:moveTo>
                    <a:pt x="214" y="26"/>
                  </a:moveTo>
                  <a:lnTo>
                    <a:pt x="21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26" y="274"/>
                  </a:lnTo>
                  <a:lnTo>
                    <a:pt x="26" y="300"/>
                  </a:lnTo>
                  <a:lnTo>
                    <a:pt x="240" y="300"/>
                  </a:lnTo>
                  <a:lnTo>
                    <a:pt x="240" y="26"/>
                  </a:lnTo>
                  <a:lnTo>
                    <a:pt x="214" y="26"/>
                  </a:lnTo>
                  <a:close/>
                  <a:moveTo>
                    <a:pt x="16" y="260"/>
                  </a:moveTo>
                  <a:lnTo>
                    <a:pt x="16" y="14"/>
                  </a:lnTo>
                  <a:lnTo>
                    <a:pt x="198" y="14"/>
                  </a:lnTo>
                  <a:lnTo>
                    <a:pt x="198" y="196"/>
                  </a:lnTo>
                  <a:lnTo>
                    <a:pt x="136" y="196"/>
                  </a:lnTo>
                  <a:lnTo>
                    <a:pt x="136" y="260"/>
                  </a:lnTo>
                  <a:lnTo>
                    <a:pt x="16" y="260"/>
                  </a:lnTo>
                  <a:close/>
                  <a:moveTo>
                    <a:pt x="224" y="286"/>
                  </a:moveTo>
                  <a:lnTo>
                    <a:pt x="42" y="286"/>
                  </a:lnTo>
                  <a:lnTo>
                    <a:pt x="42" y="274"/>
                  </a:lnTo>
                  <a:lnTo>
                    <a:pt x="142" y="274"/>
                  </a:lnTo>
                  <a:lnTo>
                    <a:pt x="214" y="204"/>
                  </a:lnTo>
                  <a:lnTo>
                    <a:pt x="214" y="40"/>
                  </a:lnTo>
                  <a:lnTo>
                    <a:pt x="224" y="40"/>
                  </a:lnTo>
                  <a:lnTo>
                    <a:pt x="224" y="286"/>
                  </a:lnTo>
                  <a:close/>
                  <a:moveTo>
                    <a:pt x="172" y="86"/>
                  </a:moveTo>
                  <a:lnTo>
                    <a:pt x="42" y="86"/>
                  </a:lnTo>
                  <a:lnTo>
                    <a:pt x="42" y="104"/>
                  </a:lnTo>
                  <a:lnTo>
                    <a:pt x="172" y="104"/>
                  </a:lnTo>
                  <a:lnTo>
                    <a:pt x="172" y="86"/>
                  </a:lnTo>
                  <a:close/>
                  <a:moveTo>
                    <a:pt x="42" y="178"/>
                  </a:moveTo>
                  <a:lnTo>
                    <a:pt x="106" y="178"/>
                  </a:lnTo>
                  <a:lnTo>
                    <a:pt x="106" y="160"/>
                  </a:lnTo>
                  <a:lnTo>
                    <a:pt x="42" y="160"/>
                  </a:lnTo>
                  <a:lnTo>
                    <a:pt x="42" y="178"/>
                  </a:lnTo>
                  <a:close/>
                  <a:moveTo>
                    <a:pt x="172" y="124"/>
                  </a:moveTo>
                  <a:lnTo>
                    <a:pt x="42" y="124"/>
                  </a:lnTo>
                  <a:lnTo>
                    <a:pt x="42" y="142"/>
                  </a:lnTo>
                  <a:lnTo>
                    <a:pt x="172" y="142"/>
                  </a:lnTo>
                  <a:lnTo>
                    <a:pt x="172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53AACF0-BB03-4321-BC78-816676F877F4}"/>
              </a:ext>
            </a:extLst>
          </p:cNvPr>
          <p:cNvGrpSpPr/>
          <p:nvPr/>
        </p:nvGrpSpPr>
        <p:grpSpPr>
          <a:xfrm>
            <a:off x="8739189" y="3295650"/>
            <a:ext cx="987425" cy="1416050"/>
            <a:chOff x="8739189" y="3295650"/>
            <a:chExt cx="987425" cy="1416050"/>
          </a:xfrm>
        </p:grpSpPr>
        <p:sp>
          <p:nvSpPr>
            <p:cNvPr id="88" name="Freeform 353">
              <a:extLst>
                <a:ext uri="{FF2B5EF4-FFF2-40B4-BE49-F238E27FC236}">
                  <a16:creationId xmlns:a16="http://schemas.microsoft.com/office/drawing/2014/main" id="{897AF11C-2DEE-4D30-9CF1-8B7B3C02D0DC}"/>
                </a:ext>
              </a:extLst>
            </p:cNvPr>
            <p:cNvSpPr/>
            <p:nvPr/>
          </p:nvSpPr>
          <p:spPr bwMode="auto">
            <a:xfrm>
              <a:off x="8739189" y="3295650"/>
              <a:ext cx="987425" cy="1130300"/>
            </a:xfrm>
            <a:custGeom>
              <a:gdLst>
                <a:gd fmla="*/ 256 w 311" name="T0"/>
                <a:gd fmla="*/ 256 h 356" name="T1"/>
                <a:gd fmla="*/ 156 w 311" name="T2"/>
                <a:gd fmla="*/ 356 h 356" name="T3"/>
                <a:gd fmla="*/ 56 w 311" name="T4"/>
                <a:gd fmla="*/ 256 h 356" name="T5"/>
                <a:gd fmla="*/ 56 w 311" name="T6"/>
                <a:gd fmla="*/ 56 h 356" name="T7"/>
                <a:gd fmla="*/ 256 w 311" name="T8"/>
                <a:gd fmla="*/ 56 h 356" name="T9"/>
                <a:gd fmla="*/ 256 w 311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1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89" name="Freeform 354">
              <a:extLst>
                <a:ext uri="{FF2B5EF4-FFF2-40B4-BE49-F238E27FC236}">
                  <a16:creationId xmlns:a16="http://schemas.microsoft.com/office/drawing/2014/main" id="{D3CAA311-609C-4688-A316-6DBB8F7EA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2739" y="4413250"/>
              <a:ext cx="60325" cy="298450"/>
            </a:xfrm>
            <a:custGeom>
              <a:gdLst>
                <a:gd fmla="*/ 10 w 19" name="T0"/>
                <a:gd fmla="*/ 38 h 94" name="T1"/>
                <a:gd fmla="*/ 14 w 19" name="T2"/>
                <a:gd fmla="*/ 34 h 94" name="T3"/>
                <a:gd fmla="*/ 10 w 19" name="T4"/>
                <a:gd fmla="*/ 30 h 94" name="T5"/>
                <a:gd fmla="*/ 6 w 19" name="T6"/>
                <a:gd fmla="*/ 34 h 94" name="T7"/>
                <a:gd fmla="*/ 10 w 19" name="T8"/>
                <a:gd fmla="*/ 38 h 94" name="T9"/>
                <a:gd fmla="*/ 10 w 19" name="T10"/>
                <a:gd fmla="*/ 23 h 94" name="T11"/>
                <a:gd fmla="*/ 14 w 19" name="T12"/>
                <a:gd fmla="*/ 19 h 94" name="T13"/>
                <a:gd fmla="*/ 10 w 19" name="T14"/>
                <a:gd fmla="*/ 15 h 94" name="T15"/>
                <a:gd fmla="*/ 6 w 19" name="T16"/>
                <a:gd fmla="*/ 19 h 94" name="T17"/>
                <a:gd fmla="*/ 10 w 19" name="T18"/>
                <a:gd fmla="*/ 23 h 94" name="T19"/>
                <a:gd fmla="*/ 10 w 19" name="T20"/>
                <a:gd fmla="*/ 8 h 94" name="T21"/>
                <a:gd fmla="*/ 13 w 19" name="T22"/>
                <a:gd fmla="*/ 7 h 94" name="T23"/>
                <a:gd fmla="*/ 14 w 19" name="T24"/>
                <a:gd fmla="*/ 4 h 94" name="T25"/>
                <a:gd fmla="*/ 13 w 19" name="T26"/>
                <a:gd fmla="*/ 2 h 94" name="T27"/>
                <a:gd fmla="*/ 7 w 19" name="T28"/>
                <a:gd fmla="*/ 2 h 94" name="T29"/>
                <a:gd fmla="*/ 6 w 19" name="T30"/>
                <a:gd fmla="*/ 4 h 94" name="T31"/>
                <a:gd fmla="*/ 7 w 19" name="T32"/>
                <a:gd fmla="*/ 7 h 94" name="T33"/>
                <a:gd fmla="*/ 10 w 19" name="T34"/>
                <a:gd fmla="*/ 8 h 94" name="T35"/>
                <a:gd fmla="*/ 10 w 19" name="T36"/>
                <a:gd fmla="*/ 68 h 94" name="T37"/>
                <a:gd fmla="*/ 14 w 19" name="T38"/>
                <a:gd fmla="*/ 64 h 94" name="T39"/>
                <a:gd fmla="*/ 10 w 19" name="T40"/>
                <a:gd fmla="*/ 60 h 94" name="T41"/>
                <a:gd fmla="*/ 6 w 19" name="T42"/>
                <a:gd fmla="*/ 64 h 94" name="T43"/>
                <a:gd fmla="*/ 10 w 19" name="T44"/>
                <a:gd fmla="*/ 68 h 94" name="T45"/>
                <a:gd fmla="*/ 10 w 19" name="T46"/>
                <a:gd fmla="*/ 53 h 94" name="T47"/>
                <a:gd fmla="*/ 14 w 19" name="T48"/>
                <a:gd fmla="*/ 49 h 94" name="T49"/>
                <a:gd fmla="*/ 10 w 19" name="T50"/>
                <a:gd fmla="*/ 45 h 94" name="T51"/>
                <a:gd fmla="*/ 6 w 19" name="T52"/>
                <a:gd fmla="*/ 49 h 94" name="T53"/>
                <a:gd fmla="*/ 10 w 19" name="T54"/>
                <a:gd fmla="*/ 53 h 94" name="T55"/>
                <a:gd fmla="*/ 10 w 19" name="T56"/>
                <a:gd fmla="*/ 75 h 94" name="T57"/>
                <a:gd fmla="*/ 0 w 19" name="T58"/>
                <a:gd fmla="*/ 85 h 94" name="T59"/>
                <a:gd fmla="*/ 10 w 19" name="T60"/>
                <a:gd fmla="*/ 94 h 94" name="T61"/>
                <a:gd fmla="*/ 19 w 19" name="T62"/>
                <a:gd fmla="*/ 85 h 94" name="T63"/>
                <a:gd fmla="*/ 10 w 19" name="T64"/>
                <a:gd fmla="*/ 75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19"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  <p:sp>
          <p:nvSpPr>
            <p:cNvPr id="90" name="Freeform 355">
              <a:extLst>
                <a:ext uri="{FF2B5EF4-FFF2-40B4-BE49-F238E27FC236}">
                  <a16:creationId xmlns:a16="http://schemas.microsoft.com/office/drawing/2014/main" id="{7FEF02A8-3711-4293-BDB8-8D0A8930F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9539" y="3556000"/>
              <a:ext cx="466725" cy="520700"/>
            </a:xfrm>
            <a:custGeom>
              <a:gdLst>
                <a:gd fmla="*/ 80 w 147" name="T0"/>
                <a:gd fmla="*/ 91 h 164" name="T1"/>
                <a:gd fmla="*/ 80 w 147" name="T2"/>
                <a:gd fmla="*/ 90 h 164" name="T3"/>
                <a:gd fmla="*/ 80 w 147" name="T4"/>
                <a:gd fmla="*/ 57 h 164" name="T5"/>
                <a:gd fmla="*/ 74 w 147" name="T6"/>
                <a:gd fmla="*/ 51 h 164" name="T7"/>
                <a:gd fmla="*/ 67 w 147" name="T8"/>
                <a:gd fmla="*/ 57 h 164" name="T9"/>
                <a:gd fmla="*/ 67 w 147" name="T10"/>
                <a:gd fmla="*/ 90 h 164" name="T11"/>
                <a:gd fmla="*/ 74 w 147" name="T12"/>
                <a:gd fmla="*/ 97 h 164" name="T13"/>
                <a:gd fmla="*/ 75 w 147" name="T14"/>
                <a:gd fmla="*/ 97 h 164" name="T15"/>
                <a:gd fmla="*/ 104 w 147" name="T16"/>
                <a:gd fmla="*/ 126 h 164" name="T17"/>
                <a:gd fmla="*/ 107 w 147" name="T18"/>
                <a:gd fmla="*/ 127 h 164" name="T19"/>
                <a:gd fmla="*/ 110 w 147" name="T20"/>
                <a:gd fmla="*/ 126 h 164" name="T21"/>
                <a:gd fmla="*/ 110 w 147" name="T22"/>
                <a:gd fmla="*/ 121 h 164" name="T23"/>
                <a:gd fmla="*/ 80 w 147" name="T24"/>
                <a:gd fmla="*/ 91 h 164" name="T25"/>
                <a:gd fmla="*/ 119 w 147" name="T26"/>
                <a:gd fmla="*/ 32 h 164" name="T27"/>
                <a:gd fmla="*/ 124 w 147" name="T28"/>
                <a:gd fmla="*/ 25 h 164" name="T29"/>
                <a:gd fmla="*/ 125 w 147" name="T30"/>
                <a:gd fmla="*/ 26 h 164" name="T31"/>
                <a:gd fmla="*/ 129 w 147" name="T32"/>
                <a:gd fmla="*/ 27 h 164" name="T33"/>
                <a:gd fmla="*/ 132 w 147" name="T34"/>
                <a:gd fmla="*/ 24 h 164" name="T35"/>
                <a:gd fmla="*/ 135 w 147" name="T36"/>
                <a:gd fmla="*/ 19 h 164" name="T37"/>
                <a:gd fmla="*/ 133 w 147" name="T38"/>
                <a:gd fmla="*/ 13 h 164" name="T39"/>
                <a:gd fmla="*/ 112 w 147" name="T40"/>
                <a:gd fmla="*/ 1 h 164" name="T41"/>
                <a:gd fmla="*/ 106 w 147" name="T42"/>
                <a:gd fmla="*/ 2 h 164" name="T43"/>
                <a:gd fmla="*/ 103 w 147" name="T44"/>
                <a:gd fmla="*/ 8 h 164" name="T45"/>
                <a:gd fmla="*/ 103 w 147" name="T46"/>
                <a:gd fmla="*/ 11 h 164" name="T47"/>
                <a:gd fmla="*/ 105 w 147" name="T48"/>
                <a:gd fmla="*/ 14 h 164" name="T49"/>
                <a:gd fmla="*/ 106 w 147" name="T50"/>
                <a:gd fmla="*/ 15 h 164" name="T51"/>
                <a:gd fmla="*/ 102 w 147" name="T52"/>
                <a:gd fmla="*/ 22 h 164" name="T53"/>
                <a:gd fmla="*/ 74 w 147" name="T54"/>
                <a:gd fmla="*/ 16 h 164" name="T55"/>
                <a:gd fmla="*/ 45 w 147" name="T56"/>
                <a:gd fmla="*/ 22 h 164" name="T57"/>
                <a:gd fmla="*/ 41 w 147" name="T58"/>
                <a:gd fmla="*/ 15 h 164" name="T59"/>
                <a:gd fmla="*/ 43 w 147" name="T60"/>
                <a:gd fmla="*/ 14 h 164" name="T61"/>
                <a:gd fmla="*/ 45 w 147" name="T62"/>
                <a:gd fmla="*/ 11 h 164" name="T63"/>
                <a:gd fmla="*/ 44 w 147" name="T64"/>
                <a:gd fmla="*/ 8 h 164" name="T65"/>
                <a:gd fmla="*/ 41 w 147" name="T66"/>
                <a:gd fmla="*/ 2 h 164" name="T67"/>
                <a:gd fmla="*/ 35 w 147" name="T68"/>
                <a:gd fmla="*/ 1 h 164" name="T69"/>
                <a:gd fmla="*/ 14 w 147" name="T70"/>
                <a:gd fmla="*/ 13 h 164" name="T71"/>
                <a:gd fmla="*/ 13 w 147" name="T72"/>
                <a:gd fmla="*/ 19 h 164" name="T73"/>
                <a:gd fmla="*/ 16 w 147" name="T74"/>
                <a:gd fmla="*/ 24 h 164" name="T75"/>
                <a:gd fmla="*/ 19 w 147" name="T76"/>
                <a:gd fmla="*/ 27 h 164" name="T77"/>
                <a:gd fmla="*/ 22 w 147" name="T78"/>
                <a:gd fmla="*/ 26 h 164" name="T79"/>
                <a:gd fmla="*/ 24 w 147" name="T80"/>
                <a:gd fmla="*/ 25 h 164" name="T81"/>
                <a:gd fmla="*/ 28 w 147" name="T82"/>
                <a:gd fmla="*/ 32 h 164" name="T83"/>
                <a:gd fmla="*/ 0 w 147" name="T84"/>
                <a:gd fmla="*/ 90 h 164" name="T85"/>
                <a:gd fmla="*/ 74 w 147" name="T86"/>
                <a:gd fmla="*/ 164 h 164" name="T87"/>
                <a:gd fmla="*/ 147 w 147" name="T88"/>
                <a:gd fmla="*/ 90 h 164" name="T89"/>
                <a:gd fmla="*/ 119 w 147" name="T90"/>
                <a:gd fmla="*/ 32 h 164" name="T91"/>
                <a:gd fmla="*/ 74 w 147" name="T92"/>
                <a:gd fmla="*/ 150 h 164" name="T93"/>
                <a:gd fmla="*/ 14 w 147" name="T94"/>
                <a:gd fmla="*/ 90 h 164" name="T95"/>
                <a:gd fmla="*/ 74 w 147" name="T96"/>
                <a:gd fmla="*/ 31 h 164" name="T97"/>
                <a:gd fmla="*/ 133 w 147" name="T98"/>
                <a:gd fmla="*/ 90 h 164" name="T99"/>
                <a:gd fmla="*/ 74 w 147" name="T100"/>
                <a:gd fmla="*/ 150 h 16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64" w="147">
                  <a:moveTo>
                    <a:pt x="80" y="91"/>
                  </a:moveTo>
                  <a:cubicBezTo>
                    <a:pt x="80" y="91"/>
                    <a:pt x="80" y="91"/>
                    <a:pt x="80" y="90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3"/>
                    <a:pt x="77" y="51"/>
                    <a:pt x="74" y="51"/>
                  </a:cubicBezTo>
                  <a:cubicBezTo>
                    <a:pt x="70" y="51"/>
                    <a:pt x="67" y="53"/>
                    <a:pt x="67" y="57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4"/>
                    <a:pt x="70" y="97"/>
                    <a:pt x="74" y="97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5" y="127"/>
                    <a:pt x="106" y="127"/>
                    <a:pt x="107" y="127"/>
                  </a:cubicBezTo>
                  <a:cubicBezTo>
                    <a:pt x="108" y="127"/>
                    <a:pt x="109" y="127"/>
                    <a:pt x="110" y="126"/>
                  </a:cubicBezTo>
                  <a:cubicBezTo>
                    <a:pt x="111" y="125"/>
                    <a:pt x="111" y="122"/>
                    <a:pt x="110" y="121"/>
                  </a:cubicBezTo>
                  <a:lnTo>
                    <a:pt x="80" y="91"/>
                  </a:lnTo>
                  <a:close/>
                  <a:moveTo>
                    <a:pt x="119" y="32"/>
                  </a:moveTo>
                  <a:cubicBezTo>
                    <a:pt x="124" y="25"/>
                    <a:pt x="124" y="25"/>
                    <a:pt x="124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8" y="27"/>
                    <a:pt x="129" y="27"/>
                  </a:cubicBezTo>
                  <a:cubicBezTo>
                    <a:pt x="130" y="26"/>
                    <a:pt x="131" y="26"/>
                    <a:pt x="132" y="24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7"/>
                    <a:pt x="135" y="14"/>
                    <a:pt x="133" y="13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0"/>
                    <a:pt x="107" y="0"/>
                    <a:pt x="106" y="2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9"/>
                    <a:pt x="102" y="10"/>
                    <a:pt x="103" y="11"/>
                  </a:cubicBezTo>
                  <a:cubicBezTo>
                    <a:pt x="103" y="12"/>
                    <a:pt x="104" y="13"/>
                    <a:pt x="105" y="1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3" y="18"/>
                    <a:pt x="84" y="16"/>
                    <a:pt x="74" y="16"/>
                  </a:cubicBezTo>
                  <a:cubicBezTo>
                    <a:pt x="64" y="16"/>
                    <a:pt x="54" y="18"/>
                    <a:pt x="45" y="2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0"/>
                    <a:pt x="45" y="9"/>
                    <a:pt x="44" y="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37" y="0"/>
                    <a:pt x="35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7" y="26"/>
                    <a:pt x="19" y="27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1" y="46"/>
                    <a:pt x="0" y="67"/>
                    <a:pt x="0" y="90"/>
                  </a:cubicBezTo>
                  <a:cubicBezTo>
                    <a:pt x="0" y="131"/>
                    <a:pt x="33" y="164"/>
                    <a:pt x="74" y="164"/>
                  </a:cubicBezTo>
                  <a:cubicBezTo>
                    <a:pt x="114" y="164"/>
                    <a:pt x="147" y="131"/>
                    <a:pt x="147" y="90"/>
                  </a:cubicBezTo>
                  <a:cubicBezTo>
                    <a:pt x="147" y="67"/>
                    <a:pt x="137" y="46"/>
                    <a:pt x="119" y="32"/>
                  </a:cubicBezTo>
                  <a:close/>
                  <a:moveTo>
                    <a:pt x="74" y="150"/>
                  </a:moveTo>
                  <a:cubicBezTo>
                    <a:pt x="41" y="150"/>
                    <a:pt x="14" y="123"/>
                    <a:pt x="14" y="90"/>
                  </a:cubicBezTo>
                  <a:cubicBezTo>
                    <a:pt x="14" y="57"/>
                    <a:pt x="41" y="31"/>
                    <a:pt x="74" y="31"/>
                  </a:cubicBezTo>
                  <a:cubicBezTo>
                    <a:pt x="107" y="31"/>
                    <a:pt x="133" y="57"/>
                    <a:pt x="133" y="90"/>
                  </a:cubicBezTo>
                  <a:cubicBezTo>
                    <a:pt x="133" y="123"/>
                    <a:pt x="107" y="150"/>
                    <a:pt x="74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ea charset="-122" panose="02010509060101010101" pitchFamily="49" typeface="幼圆"/>
              </a:endParaRPr>
            </a:p>
          </p:txBody>
        </p:sp>
      </p:grpSp>
      <p:sp>
        <p:nvSpPr>
          <p:cNvPr id="91" name="矩形 90">
            <a:extLst>
              <a:ext uri="{FF2B5EF4-FFF2-40B4-BE49-F238E27FC236}">
                <a16:creationId xmlns:a16="http://schemas.microsoft.com/office/drawing/2014/main" id="{66119D9E-9A83-45A5-93DD-1E964A7C9571}"/>
              </a:ext>
            </a:extLst>
          </p:cNvPr>
          <p:cNvSpPr/>
          <p:nvPr/>
        </p:nvSpPr>
        <p:spPr>
          <a:xfrm>
            <a:off x="2178902" y="4992289"/>
            <a:ext cx="1912821" cy="1691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10115CB8-0FDE-4107-B800-93D06062CE43}"/>
              </a:ext>
            </a:extLst>
          </p:cNvPr>
          <p:cNvSpPr/>
          <p:nvPr/>
        </p:nvSpPr>
        <p:spPr>
          <a:xfrm>
            <a:off x="3759661" y="3350501"/>
            <a:ext cx="1912821" cy="1691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2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2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9907114-AC7E-4D36-AB37-E5989960881E}"/>
              </a:ext>
            </a:extLst>
          </p:cNvPr>
          <p:cNvSpPr/>
          <p:nvPr/>
        </p:nvSpPr>
        <p:spPr>
          <a:xfrm>
            <a:off x="5242777" y="4992289"/>
            <a:ext cx="1912821" cy="1691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3"/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3"/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1A00AFC7-6F81-413D-BF1E-DF6C5DA6FF5A}"/>
              </a:ext>
            </a:extLst>
          </p:cNvPr>
          <p:cNvSpPr/>
          <p:nvPr/>
        </p:nvSpPr>
        <p:spPr>
          <a:xfrm>
            <a:off x="6768310" y="3350501"/>
            <a:ext cx="1912821" cy="1691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4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4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A06ABD3F-74D6-46BB-9C73-F118FEB1382C}"/>
              </a:ext>
            </a:extLst>
          </p:cNvPr>
          <p:cNvSpPr/>
          <p:nvPr/>
        </p:nvSpPr>
        <p:spPr>
          <a:xfrm>
            <a:off x="8306652" y="4992289"/>
            <a:ext cx="1912821" cy="1691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5"/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5"/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40699750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1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5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6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67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91"/>
      <p:bldP grpId="0" spid="92"/>
      <p:bldP grpId="0" spid="93"/>
      <p:bldP grpId="0" spid="94"/>
      <p:bldP grpId="0" spid="9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CB5971C2-8B64-4604-A565-68646C4D5EBA}"/>
              </a:ext>
            </a:extLst>
          </p:cNvPr>
          <p:cNvSpPr txBox="1"/>
          <p:nvPr/>
        </p:nvSpPr>
        <p:spPr>
          <a:xfrm>
            <a:off x="2894138" y="4516622"/>
            <a:ext cx="170091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defRPr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2BB5AFE1-F2B5-4591-B04F-7E31C31EC0B3}"/>
              </a:ext>
            </a:extLst>
          </p:cNvPr>
          <p:cNvSpPr txBox="1"/>
          <p:nvPr/>
        </p:nvSpPr>
        <p:spPr>
          <a:xfrm>
            <a:off x="5182651" y="4552225"/>
            <a:ext cx="170091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defRPr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D2C2F0C4-FC30-4018-AB4E-5AC20E88BC72}"/>
              </a:ext>
            </a:extLst>
          </p:cNvPr>
          <p:cNvSpPr txBox="1"/>
          <p:nvPr/>
        </p:nvSpPr>
        <p:spPr>
          <a:xfrm>
            <a:off x="7505224" y="4587829"/>
            <a:ext cx="170091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defRPr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2011FE7-FC3B-4C86-9990-B6347851B944}"/>
              </a:ext>
            </a:extLst>
          </p:cNvPr>
          <p:cNvSpPr/>
          <p:nvPr/>
        </p:nvSpPr>
        <p:spPr bwMode="auto">
          <a:xfrm>
            <a:off x="2596105" y="2093491"/>
            <a:ext cx="4406472" cy="2300813"/>
          </a:xfrm>
          <a:custGeom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b="b" l="0" r="r" t="0"/>
            <a:pathLst>
              <a:path h="814" w="1558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cap="flat" cmpd="sng" w="25400">
            <a:solidFill>
              <a:schemeClr val="accent3">
                <a:lumMod val="60000"/>
                <a:lumOff val="40000"/>
              </a:schemeClr>
            </a:solidFill>
            <a:prstDash val="solid"/>
            <a:round/>
          </a:ln>
          <a:effectLst/>
        </p:spPr>
        <p:txBody>
          <a:bodyPr anchor="ctr" bIns="0" lIns="0" rIns="0" tIns="0" wrap="none"/>
          <a:lstStyle>
            <a:defPPr>
              <a:defRPr lang="en-US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5pPr>
            <a:lvl6pPr algn="l" defTabSz="914400" eaLnBrk="1" hangingPunct="1" latinLnBrk="0" marL="2286000" rtl="0"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6pPr>
            <a:lvl7pPr algn="l" defTabSz="914400" eaLnBrk="1" hangingPunct="1" latinLnBrk="0" marL="2743200" rtl="0"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7pPr>
            <a:lvl8pPr algn="l" defTabSz="914400" eaLnBrk="1" hangingPunct="1" latinLnBrk="0" marL="3200400" rtl="0"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8pPr>
            <a:lvl9pPr algn="l" defTabSz="914400" eaLnBrk="1" hangingPunct="1" latinLnBrk="0" marL="3657600" rtl="0"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1200" kumimoji="0" lang="zh-CN" noProof="0" normalizeH="0" spc="0" strike="noStrike" sz="13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charset="-122" panose="02010509060101010101" pitchFamily="49" typeface="幼圆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DC2B93E-77E5-4D89-BB91-AAD1E7F8FF09}"/>
              </a:ext>
            </a:extLst>
          </p:cNvPr>
          <p:cNvSpPr/>
          <p:nvPr/>
        </p:nvSpPr>
        <p:spPr bwMode="auto">
          <a:xfrm flipH="1" flipV="1">
            <a:off x="5082170" y="2093491"/>
            <a:ext cx="4406472" cy="2300813"/>
          </a:xfrm>
          <a:custGeom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b="b" l="0" r="r" t="0"/>
            <a:pathLst>
              <a:path h="814" w="1558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cap="flat" cmpd="sng" w="25400">
            <a:solidFill>
              <a:schemeClr val="accent4">
                <a:lumMod val="60000"/>
                <a:lumOff val="40000"/>
              </a:schemeClr>
            </a:solidFill>
            <a:prstDash val="solid"/>
            <a:round/>
          </a:ln>
          <a:effectLst/>
        </p:spPr>
        <p:txBody>
          <a:bodyPr anchor="ctr" bIns="0" lIns="0" rIns="0" tIns="0" wrap="none"/>
          <a:lstStyle>
            <a:defPPr>
              <a:defRPr lang="en-US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5pPr>
            <a:lvl6pPr algn="l" defTabSz="914400" eaLnBrk="1" hangingPunct="1" latinLnBrk="0" marL="2286000" rtl="0"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6pPr>
            <a:lvl7pPr algn="l" defTabSz="914400" eaLnBrk="1" hangingPunct="1" latinLnBrk="0" marL="2743200" rtl="0"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7pPr>
            <a:lvl8pPr algn="l" defTabSz="914400" eaLnBrk="1" hangingPunct="1" latinLnBrk="0" marL="3200400" rtl="0"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8pPr>
            <a:lvl9pPr algn="l" defTabSz="914400" eaLnBrk="1" hangingPunct="1" latinLnBrk="0" marL="3657600" rtl="0">
              <a:defRPr b="1" kern="1200" sz="1300">
                <a:solidFill>
                  <a:srgbClr val="000000"/>
                </a:solidFill>
                <a:latin typeface="Arial"/>
                <a:ea charset="-122" typeface="宋体"/>
                <a:cs typeface="+mn-cs"/>
              </a:defRPr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1200" kumimoji="0" lang="zh-CN" noProof="0" normalizeH="0" spc="0" strike="noStrike" sz="13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charset="-122" panose="02010509060101010101" pitchFamily="49" typeface="幼圆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E72C8E3-3D46-4ED0-BB48-CE57C8CF1155}"/>
              </a:ext>
            </a:extLst>
          </p:cNvPr>
          <p:cNvGrpSpPr/>
          <p:nvPr/>
        </p:nvGrpSpPr>
        <p:grpSpPr>
          <a:xfrm>
            <a:off x="3045671" y="2633208"/>
            <a:ext cx="1274780" cy="1165261"/>
            <a:chOff x="1616921" y="1756908"/>
            <a:chExt cx="1274780" cy="116526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6FBD0CD-77F1-4C4B-B28D-6717B1E4A936}"/>
                </a:ext>
              </a:extLst>
            </p:cNvPr>
            <p:cNvGrpSpPr/>
            <p:nvPr/>
          </p:nvGrpSpPr>
          <p:grpSpPr>
            <a:xfrm>
              <a:off x="1616921" y="1756908"/>
              <a:ext cx="1274780" cy="1165261"/>
              <a:chOff x="1616921" y="1756908"/>
              <a:chExt cx="1274780" cy="1165261"/>
            </a:xfrm>
          </p:grpSpPr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69C19007-E48B-41E9-94D9-197F6DF32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1723577" y="1817977"/>
                <a:ext cx="1104193" cy="110419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  <a:miter lim="800000"/>
              </a:ln>
              <a:effectLst/>
            </p:spPr>
            <p:txBody>
              <a:bodyPr anchor="ctr" bIns="0" lIns="0" rIns="0" tIns="0" wrap="none"/>
              <a:lstStyle>
                <a:defPPr>
                  <a:defRPr lang="en-US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1200" kumimoji="0" lang="zh-CN" noProof="0" normalizeH="0" spc="0" strike="noStrike" sz="13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charset="-122" panose="02010509060101010101" pitchFamily="49" typeface="幼圆"/>
                  <a:cs typeface="+mn-cs"/>
                </a:endParaRPr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F0A2AA1D-8086-42E6-AABF-F1E1A41D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2167565" y="1756908"/>
                <a:ext cx="207964" cy="20796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</a:ln>
              <a:effectLst/>
            </p:spPr>
            <p:txBody>
              <a:bodyPr anchor="ctr" bIns="0" lIns="0" rIns="0" tIns="0" wrap="none"/>
              <a:lstStyle>
                <a:defPPr>
                  <a:defRPr lang="en-US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1200" kumimoji="0" lang="zh-CN" noProof="0" normalizeH="0" spc="0" strike="noStrike" sz="13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charset="-122" panose="02010509060101010101" pitchFamily="49" typeface="幼圆"/>
                  <a:cs typeface="+mn-cs"/>
                </a:endParaRPr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AF73D9A4-E38E-4BF8-8E5B-B8AAE8785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616921" y="2194078"/>
                <a:ext cx="1274780" cy="33528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latin charset="-122" panose="02010509060101010101" pitchFamily="49" typeface="幼圆"/>
                    <a:ea charset="-122" panose="02010509060101010101" pitchFamily="49" typeface="幼圆"/>
                  </a:rPr>
                  <a:t>添加标题</a:t>
                </a:r>
              </a:p>
            </p:txBody>
          </p:sp>
        </p:grp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DAC44FAF-C480-4E04-8437-59CA3BB53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3575" y="1764307"/>
              <a:ext cx="109538" cy="198120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anchor="ctr" bIns="0" lIns="0" rIns="0" tIns="0" wrap="none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9pPr>
            </a:lstStyle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300" u="none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charset="0" panose="020b0a04020102020204" pitchFamily="34" typeface="Arial Black"/>
                  <a:ea charset="-122" panose="03000509000000000000" pitchFamily="65" typeface="迷你简细倩"/>
                </a:rPr>
                <a:t>1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99DFBC7-908B-492D-A80D-9B6770212B1A}"/>
              </a:ext>
            </a:extLst>
          </p:cNvPr>
          <p:cNvGrpSpPr/>
          <p:nvPr/>
        </p:nvGrpSpPr>
        <p:grpSpPr>
          <a:xfrm>
            <a:off x="5399205" y="2633208"/>
            <a:ext cx="1274780" cy="1165261"/>
            <a:chOff x="3970455" y="1756908"/>
            <a:chExt cx="1274780" cy="116526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FEC4CA2-3B10-41D2-BB93-0098B88FDDE2}"/>
                </a:ext>
              </a:extLst>
            </p:cNvPr>
            <p:cNvGrpSpPr/>
            <p:nvPr/>
          </p:nvGrpSpPr>
          <p:grpSpPr>
            <a:xfrm>
              <a:off x="3970455" y="1756908"/>
              <a:ext cx="1274780" cy="1165261"/>
              <a:chOff x="3970455" y="1756908"/>
              <a:chExt cx="1274780" cy="1165261"/>
            </a:xfrm>
          </p:grpSpPr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DB3ED575-52A7-4E50-B1B4-EBBB676F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4055751" y="1817977"/>
                <a:ext cx="1104192" cy="110419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  <a:miter lim="800000"/>
              </a:ln>
              <a:effectLst/>
            </p:spPr>
            <p:txBody>
              <a:bodyPr anchor="ctr" bIns="0" lIns="0" rIns="0" tIns="0" wrap="none"/>
              <a:lstStyle>
                <a:defPPr>
                  <a:defRPr lang="en-US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1200" kumimoji="0" lang="zh-CN" noProof="0" normalizeH="0" spc="0" strike="noStrike" sz="13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charset="-122" panose="02010509060101010101" pitchFamily="49" typeface="幼圆"/>
                  <a:cs typeface="+mn-cs"/>
                </a:endParaRPr>
              </a:p>
            </p:txBody>
          </p:sp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5D27E8D6-E401-4014-B64B-2CF97B87C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4499738" y="1756908"/>
                <a:ext cx="207964" cy="20796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</a:ln>
              <a:effectLst/>
            </p:spPr>
            <p:txBody>
              <a:bodyPr anchor="ctr" bIns="0" lIns="0" rIns="0" tIns="0" wrap="none"/>
              <a:lstStyle>
                <a:defPPr>
                  <a:defRPr lang="en-US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b="1" kern="1200" sz="1300">
                    <a:solidFill>
                      <a:srgbClr val="000000"/>
                    </a:solidFill>
                    <a:latin typeface="Arial"/>
                    <a:ea charset="-122" typeface="宋体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1200" kumimoji="0" lang="zh-CN" noProof="0" normalizeH="0" spc="0" strike="noStrike" sz="13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charset="-122" panose="02010509060101010101" pitchFamily="49" typeface="幼圆"/>
                  <a:cs typeface="+mn-cs"/>
                </a:endParaRPr>
              </a:p>
            </p:txBody>
          </p:sp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AEA93DF7-0A70-448C-950E-31E42BCAD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3970455" y="2191601"/>
                <a:ext cx="1274780" cy="33528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latin charset="-122" panose="02010509060101010101" pitchFamily="49" typeface="幼圆"/>
                    <a:ea charset="-122" panose="02010509060101010101" pitchFamily="49" typeface="幼圆"/>
                  </a:rPr>
                  <a:t>添加标题</a:t>
                </a:r>
              </a:p>
            </p:txBody>
          </p:sp>
        </p:grp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C89C1598-EAB5-4C28-9162-8199A430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7398" y="1764307"/>
              <a:ext cx="109538" cy="198120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anchor="ctr" bIns="0" lIns="0" rIns="0" tIns="0" wrap="none">
              <a:spAutoFit/>
            </a:bodyPr>
            <a:lstStyle>
              <a:defPPr>
                <a:defRPr lang="zh-CN"/>
              </a:defPPr>
              <a:lvl1pPr algn="ctr" eaLnBrk="0" fontAlgn="base" hangingPunct="0" indent="0" lv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1" baseline="0" cap="none" i="0" kumimoji="0" normalizeH="0" spc="0" strike="noStrike" sz="13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0" panose="020b0a04020102020204" pitchFamily="34" typeface="Arial Black"/>
                  <a:ea charset="-122" panose="020b0503020204020204" pitchFamily="34" typeface="微软雅黑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5pPr>
              <a:lvl6pPr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6pPr>
              <a:lvl7pPr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7pPr>
              <a:lvl8pPr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8pPr>
              <a:lvl9pPr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9pPr>
            </a:lstStyle>
            <a:p>
              <a:r>
                <a:rPr altLang="en-US" lang="zh-CN">
                  <a:solidFill>
                    <a:schemeClr val="accent2"/>
                  </a:solidFill>
                  <a:ea charset="-122" panose="03000509000000000000" pitchFamily="65" typeface="迷你简细倩"/>
                </a:rPr>
                <a:t>2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50B7D33-2722-45CE-B627-91D1E22037FC}"/>
              </a:ext>
            </a:extLst>
          </p:cNvPr>
          <p:cNvGrpSpPr/>
          <p:nvPr/>
        </p:nvGrpSpPr>
        <p:grpSpPr>
          <a:xfrm>
            <a:off x="7718288" y="2633208"/>
            <a:ext cx="1274780" cy="1165261"/>
            <a:chOff x="6289538" y="1756908"/>
            <a:chExt cx="1274780" cy="1165261"/>
          </a:xfrm>
        </p:grpSpPr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4EEF5365-522D-4674-A0F1-53259D82D7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anchor="ctr" bIns="0" lIns="0" rIns="0" tIns="0" wrap="none"/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13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charset="-122" panose="02010509060101010101" pitchFamily="49" typeface="幼圆"/>
                <a:cs typeface="+mn-cs"/>
              </a:endParaRP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C731F3D2-622F-465B-AF3F-B8086A0FA8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anchor="ctr" bIns="0" lIns="0" rIns="0" tIns="0" wrap="none"/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typeface="Arial"/>
                  <a:ea charset="-122" typeface="宋体"/>
                  <a:cs typeface="+mn-cs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13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charset="-122" panose="02010509060101010101" pitchFamily="49" typeface="幼圆"/>
                <a:cs typeface="+mn-cs"/>
              </a:endParaRPr>
            </a:p>
          </p:txBody>
        </p:sp>
        <p:sp>
          <p:nvSpPr>
            <p:cNvPr id="26" name="Text Box 17">
              <a:extLst>
                <a:ext uri="{FF2B5EF4-FFF2-40B4-BE49-F238E27FC236}">
                  <a16:creationId xmlns:a16="http://schemas.microsoft.com/office/drawing/2014/main" id="{D6F675EA-D537-4D0A-A7E7-E53391148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4717" y="1764307"/>
              <a:ext cx="109538" cy="198120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anchor="ctr" bIns="0" lIns="0" rIns="0" tIns="0" wrap="none">
              <a:spAutoFit/>
            </a:bodyPr>
            <a:lstStyle>
              <a:defPPr>
                <a:defRPr lang="zh-CN"/>
              </a:defPPr>
              <a:lvl1pPr algn="ctr" eaLnBrk="0" fontAlgn="base" hangingPunct="0" indent="0" lv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1" baseline="0" cap="none" i="0" kumimoji="0" normalizeH="0" spc="0" strike="noStrike" sz="13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0" panose="020b0a04020102020204" pitchFamily="34" typeface="Arial Black"/>
                  <a:ea charset="-122" panose="020b0503020204020204" pitchFamily="34" typeface="微软雅黑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5pPr>
              <a:lvl6pPr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6pPr>
              <a:lvl7pPr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7pPr>
              <a:lvl8pPr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8pPr>
              <a:lvl9pPr>
                <a:defRPr b="1" sz="1300">
                  <a:solidFill>
                    <a:srgbClr val="000000"/>
                  </a:solidFill>
                  <a:latin typeface="Arial"/>
                  <a:ea charset="-122" typeface="宋体"/>
                </a:defRPr>
              </a:lvl9pPr>
            </a:lstStyle>
            <a:p>
              <a:r>
                <a:rPr altLang="en-US" lang="zh-CN">
                  <a:solidFill>
                    <a:schemeClr val="accent1"/>
                  </a:solidFill>
                  <a:ea charset="-122" panose="03000509000000000000" pitchFamily="65" typeface="迷你简细倩"/>
                </a:rPr>
                <a:t>3</a:t>
              </a: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E1C373D9-A420-4179-8866-8101D5EC3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289539" y="2191601"/>
              <a:ext cx="1274780" cy="335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</p:grpSp>
      <p:pic>
        <p:nvPicPr>
          <p:cNvPr id="28" name="PA_图片 27">
            <a:extLst>
              <a:ext uri="{FF2B5EF4-FFF2-40B4-BE49-F238E27FC236}">
                <a16:creationId xmlns:a16="http://schemas.microsoft.com/office/drawing/2014/main" id="{C9837D87-D31D-4D72-A5EA-12C30D34CF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638868" y="2579211"/>
            <a:ext cx="575787" cy="1323818"/>
          </a:xfrm>
          <a:prstGeom prst="rect">
            <a:avLst/>
          </a:prstGeom>
        </p:spPr>
      </p:pic>
      <p:pic>
        <p:nvPicPr>
          <p:cNvPr id="29" name="PA_图片 28">
            <a:extLst>
              <a:ext uri="{FF2B5EF4-FFF2-40B4-BE49-F238E27FC236}">
                <a16:creationId xmlns:a16="http://schemas.microsoft.com/office/drawing/2014/main" id="{AE03183B-1215-4802-987E-D3C9AA1881B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 rot="5400000">
            <a:off x="9857724" y="2591262"/>
            <a:ext cx="568193" cy="1306358"/>
          </a:xfrm>
          <a:prstGeom prst="rect">
            <a:avLst/>
          </a:prstGeom>
        </p:spPr>
      </p:pic>
    </p:spTree>
    <p:extLst>
      <p:ext uri="{BB962C8B-B14F-4D97-AF65-F5344CB8AC3E}">
        <p14:creationId val="9267992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4"/>
      <p:bldP grpId="0" spid="5"/>
      <p:bldP grpId="0" spid="6"/>
      <p:bldP grpId="0" spid="7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52FEC29-A6C8-4472-A6AF-77AFB4CA077C}"/>
              </a:ext>
            </a:extLst>
          </p:cNvPr>
          <p:cNvSpPr txBox="1"/>
          <p:nvPr/>
        </p:nvSpPr>
        <p:spPr>
          <a:xfrm>
            <a:off x="1224752" y="2432706"/>
            <a:ext cx="269280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>
                    <a:lumMod val="75000"/>
                  </a:schemeClr>
                </a:solidFill>
                <a:latin charset="0" panose="020b0a04020102020204" pitchFamily="34" typeface="Arial Black"/>
                <a:ea charset="-122" panose="02010509060101010101" pitchFamily="49" typeface="幼圆"/>
              </a:rPr>
              <a:t>PART</a:t>
            </a:r>
          </a:p>
          <a:p>
            <a:pPr algn="ctr"/>
            <a:r>
              <a:rPr altLang="zh-CN" lang="en-US" sz="6000">
                <a:solidFill>
                  <a:schemeClr val="bg1">
                    <a:lumMod val="75000"/>
                  </a:schemeClr>
                </a:solidFill>
                <a:latin charset="0" panose="020b0a04020102020204" pitchFamily="34" typeface="Arial Black"/>
                <a:ea charset="-122" panose="02010509060101010101" pitchFamily="49" typeface="幼圆"/>
              </a:rPr>
              <a:t>03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29E12C-2BED-4C0A-919D-D498DD58DAA7}"/>
              </a:ext>
            </a:extLst>
          </p:cNvPr>
          <p:cNvSpPr txBox="1"/>
          <p:nvPr/>
        </p:nvSpPr>
        <p:spPr>
          <a:xfrm>
            <a:off x="6982540" y="2894621"/>
            <a:ext cx="47082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6D0E92-F141-4820-8A25-BF4BB22BC5B4}"/>
              </a:ext>
            </a:extLst>
          </p:cNvPr>
          <p:cNvSpPr txBox="1"/>
          <p:nvPr/>
        </p:nvSpPr>
        <p:spPr>
          <a:xfrm>
            <a:off x="6732853" y="3540952"/>
            <a:ext cx="219761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37477E-248D-4B9D-8D2B-74EBF902D490}"/>
              </a:ext>
            </a:extLst>
          </p:cNvPr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38A181C-610E-40B9-B963-E3D0F29C983F}"/>
              </a:ext>
            </a:extLst>
          </p:cNvPr>
          <p:cNvSpPr txBox="1"/>
          <p:nvPr/>
        </p:nvSpPr>
        <p:spPr>
          <a:xfrm>
            <a:off x="8966924" y="3508052"/>
            <a:ext cx="202492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7F901F0-F6F9-4925-A383-736F8F80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289280-BD2C-4020-A25E-9AD3FB72F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89A415-E024-4697-851F-E47460FCF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9EA234-D5CA-4E90-BEF4-676C254FA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1337EE-92DF-4499-A65F-560EA3273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A0A0B9-0746-46EA-9358-B3FE1A3E7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  <p:extLst>
      <p:ext uri="{BB962C8B-B14F-4D97-AF65-F5344CB8AC3E}">
        <p14:creationId val="1059716315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3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 tmFilter="0,0; .5, 1; 1, 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6" tmFilter="0,0; .5, 1; 1, 1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4" tmFilter="0,0; .5, 1; 1, 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1" tmFilter="0,0; .5, 1; 1, 1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build="p" grpId="0" spid="32" uiExpand="1"/>
      <p:bldP build="p" grpId="0" spid="39" uiExpand="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mc:AlternateContent>
        <mc:Choice xmlns:cx1="http://schemas.microsoft.com/office/drawing/2015/9/8/chartex" Requires="cx1">
          <p:graphicFrame>
            <p:nvGraphicFramePr>
              <p:cNvPr id="4" name="图表 3">
                <a:extLst>
                  <a:ext uri="{FF2B5EF4-FFF2-40B4-BE49-F238E27FC236}">
                    <a16:creationId xmlns:a16="http://schemas.microsoft.com/office/drawing/2014/main" id="{7700410D-1CAF-4F06-BDB3-AE2100C3BFD1}"/>
                  </a:ext>
                </a:extLst>
              </p:cNvPr>
              <p:cNvGraphicFramePr/>
              <p:nvPr>
                <p:extLst>
                  <p:ext uri="{D42A27DB-BD31-4B8C-83A1-F6EECF244321}">
                    <p14:modId val="4282657256"/>
                  </p:ext>
                </p:extLst>
              </p:nvPr>
            </p:nvGraphicFramePr>
            <p:xfrm>
              <a:off x="885378" y="1872388"/>
              <a:ext cx="5978911" cy="3839206"/>
            </p:xfrm>
            <a:graphic>
              <a:graphicData uri="http://schemas.microsoft.com/office/drawing/2014/chartex">
                <cx:chart xmlns:cx="http://schemas.microsoft.com/office/drawing/2014/chartex" r:id="rId3"/>
              </a:graphicData>
            </a:graphic>
          </p:graphicFrame>
        </mc:Choice>
        <mc:Fallback>
          <p:pic>
            <p:nvPicPr>
              <p:cNvPr id="0" nam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378" y="1872388"/>
                <a:ext cx="5978911" cy="383920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3C5B452D-3592-4F46-A7AC-2FE6D54686A0}"/>
              </a:ext>
            </a:extLst>
          </p:cNvPr>
          <p:cNvSpPr/>
          <p:nvPr/>
        </p:nvSpPr>
        <p:spPr>
          <a:xfrm>
            <a:off x="7764462" y="2446412"/>
            <a:ext cx="348652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01  点击此处添加文字描述，文    字颜色、大小、字体可根据需求进行更改。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71908F-B5EE-4C88-B9F5-5BFF71A83553}"/>
              </a:ext>
            </a:extLst>
          </p:cNvPr>
          <p:cNvSpPr/>
          <p:nvPr/>
        </p:nvSpPr>
        <p:spPr>
          <a:xfrm>
            <a:off x="7764462" y="3616510"/>
            <a:ext cx="348652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02  点击此处添加文字描述，文    字颜色、大小、字体可根据需求进行更改。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CA7797-B09D-44B6-B9CD-B9070933C384}"/>
              </a:ext>
            </a:extLst>
          </p:cNvPr>
          <p:cNvSpPr/>
          <p:nvPr/>
        </p:nvSpPr>
        <p:spPr>
          <a:xfrm>
            <a:off x="7764460" y="4786609"/>
            <a:ext cx="348652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03  点击此处添加文字描述，文    字颜色、大小、字体可根据需求进行更改。</a:t>
            </a:r>
          </a:p>
        </p:txBody>
      </p:sp>
      <p:pic>
        <p:nvPicPr>
          <p:cNvPr id="8" name="PA_图片 7">
            <a:extLst>
              <a:ext uri="{FF2B5EF4-FFF2-40B4-BE49-F238E27FC236}">
                <a16:creationId xmlns:a16="http://schemas.microsoft.com/office/drawing/2014/main" id="{373FFD44-0D3A-4729-BA3F-7736FB50E2E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20074828">
            <a:off x="7296660" y="2268500"/>
            <a:ext cx="433667" cy="624290"/>
          </a:xfrm>
          <a:prstGeom prst="rect">
            <a:avLst/>
          </a:prstGeom>
        </p:spPr>
      </p:pic>
      <p:pic>
        <p:nvPicPr>
          <p:cNvPr id="10" name="PA_图片 7">
            <a:extLst>
              <a:ext uri="{FF2B5EF4-FFF2-40B4-BE49-F238E27FC236}">
                <a16:creationId xmlns:a16="http://schemas.microsoft.com/office/drawing/2014/main" id="{FB4642F2-5EF0-4E8B-9C27-2D5D9A6C534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20074828">
            <a:off x="7296660" y="3359241"/>
            <a:ext cx="433667" cy="624290"/>
          </a:xfrm>
          <a:prstGeom prst="rect">
            <a:avLst/>
          </a:prstGeom>
        </p:spPr>
      </p:pic>
      <p:pic>
        <p:nvPicPr>
          <p:cNvPr id="11" name="PA_图片 7">
            <a:extLst>
              <a:ext uri="{FF2B5EF4-FFF2-40B4-BE49-F238E27FC236}">
                <a16:creationId xmlns:a16="http://schemas.microsoft.com/office/drawing/2014/main" id="{A294D61E-8A5A-4FF5-B984-A68E191FF13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 rot="20074828">
            <a:off x="7296659" y="4494315"/>
            <a:ext cx="433667" cy="624290"/>
          </a:xfrm>
          <a:prstGeom prst="rect">
            <a:avLst/>
          </a:prstGeom>
        </p:spPr>
      </p:pic>
    </p:spTree>
    <p:extLst>
      <p:ext uri="{BB962C8B-B14F-4D97-AF65-F5344CB8AC3E}">
        <p14:creationId val="41838770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25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7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5"/>
      <p:bldP grpId="0" spid="6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4" name="PA_矩形 3">
            <a:extLst>
              <a:ext uri="{FF2B5EF4-FFF2-40B4-BE49-F238E27FC236}">
                <a16:creationId xmlns:a16="http://schemas.microsoft.com/office/drawing/2014/main" id="{DFC71397-58ED-4000-A822-0382D6D4FE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75419" y="3057587"/>
            <a:ext cx="416523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5" name="PA_矩形 4">
            <a:extLst>
              <a:ext uri="{FF2B5EF4-FFF2-40B4-BE49-F238E27FC236}">
                <a16:creationId xmlns:a16="http://schemas.microsoft.com/office/drawing/2014/main" id="{9A7E6A61-74AB-4861-8681-BDEDE6BEC2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27257" y="3955497"/>
            <a:ext cx="416523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6" name="PA_矩形 5">
            <a:extLst>
              <a:ext uri="{FF2B5EF4-FFF2-40B4-BE49-F238E27FC236}">
                <a16:creationId xmlns:a16="http://schemas.microsoft.com/office/drawing/2014/main" id="{E2E7D9FB-7F57-4342-B55A-62A079DB6B0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98531" y="4763586"/>
            <a:ext cx="416523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7" name="PA_矩形 6">
            <a:extLst>
              <a:ext uri="{FF2B5EF4-FFF2-40B4-BE49-F238E27FC236}">
                <a16:creationId xmlns:a16="http://schemas.microsoft.com/office/drawing/2014/main" id="{6E936B6F-1678-458C-A7EB-87FE410C121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897543" y="2118648"/>
            <a:ext cx="416523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8" name="PA_MH_Other_3">
            <a:extLst>
              <a:ext uri="{FF2B5EF4-FFF2-40B4-BE49-F238E27FC236}">
                <a16:creationId xmlns:a16="http://schemas.microsoft.com/office/drawing/2014/main" id="{180ACF9F-29FA-4B9F-B38A-7E5959EB1FE5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620834" y="1940421"/>
            <a:ext cx="304918" cy="349003"/>
          </a:xfrm>
          <a:custGeom>
            <a:gdLst>
              <a:gd fmla="*/ 2147483646 w 3678" name="T0"/>
              <a:gd fmla="*/ 2147483646 h 4197" name="T1"/>
              <a:gd fmla="*/ 2147483646 w 3678" name="T2"/>
              <a:gd fmla="*/ 2147483646 h 4197" name="T3"/>
              <a:gd fmla="*/ 2147483646 w 3678" name="T4"/>
              <a:gd fmla="*/ 2147483646 h 4197" name="T5"/>
              <a:gd fmla="*/ 2147483646 w 3678" name="T6"/>
              <a:gd fmla="*/ 2147483646 h 4197" name="T7"/>
              <a:gd fmla="*/ 2147483646 w 3678" name="T8"/>
              <a:gd fmla="*/ 2147483646 h 4197" name="T9"/>
              <a:gd fmla="*/ 2147483646 w 3678" name="T10"/>
              <a:gd fmla="*/ 2147483646 h 4197" name="T11"/>
              <a:gd fmla="*/ 2147483646 w 3678" name="T12"/>
              <a:gd fmla="*/ 2147483646 h 4197" name="T13"/>
              <a:gd fmla="*/ 2147483646 w 3678" name="T14"/>
              <a:gd fmla="*/ 2147483646 h 4197" name="T15"/>
              <a:gd fmla="*/ 2147483646 w 3678" name="T16"/>
              <a:gd fmla="*/ 2147483646 h 4197" name="T17"/>
              <a:gd fmla="*/ 2147483646 w 3678" name="T18"/>
              <a:gd fmla="*/ 2147483646 h 4197" name="T19"/>
              <a:gd fmla="*/ 2147483646 w 3678" name="T20"/>
              <a:gd fmla="*/ 2147483646 h 4197" name="T21"/>
              <a:gd fmla="*/ 2147483646 w 3678" name="T22"/>
              <a:gd fmla="*/ 2147483646 h 419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4197" w="3678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  <a:extLst/>
        </p:spPr>
        <p:txBody>
          <a:bodyPr anchor="ctr"/>
          <a:lstStyle/>
          <a:p>
            <a:endParaRPr altLang="en-US" lang="zh-CN" sz="1350">
              <a:ea charset="-122" panose="02010509060101010101" pitchFamily="49" typeface="幼圆"/>
            </a:endParaRPr>
          </a:p>
        </p:txBody>
      </p:sp>
      <p:cxnSp>
        <p:nvCxnSpPr>
          <p:cNvPr id="9" name="PA_MH_Other_4">
            <a:extLst>
              <a:ext uri="{FF2B5EF4-FFF2-40B4-BE49-F238E27FC236}">
                <a16:creationId xmlns:a16="http://schemas.microsoft.com/office/drawing/2014/main" id="{ED3B0BE2-35B8-41A1-A02C-714B4229D08D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962544" y="2111586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MH_Other_7">
            <a:extLst>
              <a:ext uri="{FF2B5EF4-FFF2-40B4-BE49-F238E27FC236}">
                <a16:creationId xmlns:a16="http://schemas.microsoft.com/office/drawing/2014/main" id="{0D186338-176E-4D99-8406-CC04CCD431C1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354691" y="2853019"/>
            <a:ext cx="304918" cy="347167"/>
          </a:xfrm>
          <a:custGeom>
            <a:gdLst>
              <a:gd fmla="*/ 2147483646 w 3678" name="T0"/>
              <a:gd fmla="*/ 2147483646 h 4197" name="T1"/>
              <a:gd fmla="*/ 2147483646 w 3678" name="T2"/>
              <a:gd fmla="*/ 2147483646 h 4197" name="T3"/>
              <a:gd fmla="*/ 2147483646 w 3678" name="T4"/>
              <a:gd fmla="*/ 2147483646 h 4197" name="T5"/>
              <a:gd fmla="*/ 2147483646 w 3678" name="T6"/>
              <a:gd fmla="*/ 2147483646 h 4197" name="T7"/>
              <a:gd fmla="*/ 2147483646 w 3678" name="T8"/>
              <a:gd fmla="*/ 2147483646 h 4197" name="T9"/>
              <a:gd fmla="*/ 2147483646 w 3678" name="T10"/>
              <a:gd fmla="*/ 2147483646 h 4197" name="T11"/>
              <a:gd fmla="*/ 2147483646 w 3678" name="T12"/>
              <a:gd fmla="*/ 2147483646 h 4197" name="T13"/>
              <a:gd fmla="*/ 2147483646 w 3678" name="T14"/>
              <a:gd fmla="*/ 2147483646 h 4197" name="T15"/>
              <a:gd fmla="*/ 2147483646 w 3678" name="T16"/>
              <a:gd fmla="*/ 2147483646 h 4197" name="T17"/>
              <a:gd fmla="*/ 2147483646 w 3678" name="T18"/>
              <a:gd fmla="*/ 2147483646 h 4197" name="T19"/>
              <a:gd fmla="*/ 2147483646 w 3678" name="T20"/>
              <a:gd fmla="*/ 2147483646 h 4197" name="T21"/>
              <a:gd fmla="*/ 2147483646 w 3678" name="T22"/>
              <a:gd fmla="*/ 2147483646 h 419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4197" w="3678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 sz="1350">
              <a:ea charset="-122" panose="02010509060101010101" pitchFamily="49" typeface="幼圆"/>
            </a:endParaRPr>
          </a:p>
        </p:txBody>
      </p:sp>
      <p:cxnSp>
        <p:nvCxnSpPr>
          <p:cNvPr id="11" name="PA_MH_Other_8">
            <a:extLst>
              <a:ext uri="{FF2B5EF4-FFF2-40B4-BE49-F238E27FC236}">
                <a16:creationId xmlns:a16="http://schemas.microsoft.com/office/drawing/2014/main" id="{5C95DC22-0EDA-4770-8871-44DEF4814CF5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696400" y="3038699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_MH_Other_11">
            <a:extLst>
              <a:ext uri="{FF2B5EF4-FFF2-40B4-BE49-F238E27FC236}">
                <a16:creationId xmlns:a16="http://schemas.microsoft.com/office/drawing/2014/main" id="{0EFE48AC-DAB0-40AF-8E2E-2E3A542947C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3379595" y="3788970"/>
            <a:ext cx="304918" cy="349003"/>
          </a:xfrm>
          <a:custGeom>
            <a:gdLst>
              <a:gd fmla="*/ 775981150 w 3678" name="T0"/>
              <a:gd fmla="*/ 775692216 h 4197" name="T1"/>
              <a:gd fmla="*/ 775981150 w 3678" name="T2"/>
              <a:gd fmla="*/ 775692216 h 4197" name="T3"/>
              <a:gd fmla="*/ 775981150 w 3678" name="T4"/>
              <a:gd fmla="*/ 775692216 h 4197" name="T5"/>
              <a:gd fmla="*/ 775981150 w 3678" name="T6"/>
              <a:gd fmla="*/ 775692216 h 4197" name="T7"/>
              <a:gd fmla="*/ 775981150 w 3678" name="T8"/>
              <a:gd fmla="*/ 775692216 h 4197" name="T9"/>
              <a:gd fmla="*/ 775981150 w 3678" name="T10"/>
              <a:gd fmla="*/ 775692216 h 4197" name="T11"/>
              <a:gd fmla="*/ 775981150 w 3678" name="T12"/>
              <a:gd fmla="*/ 775692216 h 4197" name="T13"/>
              <a:gd fmla="*/ 775981150 w 3678" name="T14"/>
              <a:gd fmla="*/ 775692216 h 4197" name="T15"/>
              <a:gd fmla="*/ 775981150 w 3678" name="T16"/>
              <a:gd fmla="*/ 775692216 h 4197" name="T17"/>
              <a:gd fmla="*/ 775981150 w 3678" name="T18"/>
              <a:gd fmla="*/ 775692216 h 4197" name="T19"/>
              <a:gd fmla="*/ 775981150 w 3678" name="T20"/>
              <a:gd fmla="*/ 775692216 h 4197" name="T21"/>
              <a:gd fmla="*/ 775981150 w 3678" name="T22"/>
              <a:gd fmla="*/ 775692216 h 419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4197" w="3678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xtLst/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altLang="en-US" lang="zh-CN" sz="1350">
              <a:solidFill>
                <a:srgbClr val="FFFFFF"/>
              </a:solidFill>
              <a:ea charset="-122" panose="02010509060101010101" pitchFamily="49" typeface="幼圆"/>
            </a:endParaRPr>
          </a:p>
        </p:txBody>
      </p:sp>
      <p:sp>
        <p:nvSpPr>
          <p:cNvPr id="13" name="PA_MH_Other_15">
            <a:extLst>
              <a:ext uri="{FF2B5EF4-FFF2-40B4-BE49-F238E27FC236}">
                <a16:creationId xmlns:a16="http://schemas.microsoft.com/office/drawing/2014/main" id="{E69523F7-68E0-409C-997D-B8EC9F8B9644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538629" y="4598558"/>
            <a:ext cx="304918" cy="349003"/>
          </a:xfrm>
          <a:custGeom>
            <a:gdLst>
              <a:gd fmla="*/ 775981150 w 3678" name="T0"/>
              <a:gd fmla="*/ 775692216 h 4197" name="T1"/>
              <a:gd fmla="*/ 775981150 w 3678" name="T2"/>
              <a:gd fmla="*/ 775692216 h 4197" name="T3"/>
              <a:gd fmla="*/ 775981150 w 3678" name="T4"/>
              <a:gd fmla="*/ 775692216 h 4197" name="T5"/>
              <a:gd fmla="*/ 775981150 w 3678" name="T6"/>
              <a:gd fmla="*/ 775692216 h 4197" name="T7"/>
              <a:gd fmla="*/ 775981150 w 3678" name="T8"/>
              <a:gd fmla="*/ 775692216 h 4197" name="T9"/>
              <a:gd fmla="*/ 775981150 w 3678" name="T10"/>
              <a:gd fmla="*/ 775692216 h 4197" name="T11"/>
              <a:gd fmla="*/ 775981150 w 3678" name="T12"/>
              <a:gd fmla="*/ 775692216 h 4197" name="T13"/>
              <a:gd fmla="*/ 775981150 w 3678" name="T14"/>
              <a:gd fmla="*/ 775692216 h 4197" name="T15"/>
              <a:gd fmla="*/ 775981150 w 3678" name="T16"/>
              <a:gd fmla="*/ 775692216 h 4197" name="T17"/>
              <a:gd fmla="*/ 775981150 w 3678" name="T18"/>
              <a:gd fmla="*/ 775692216 h 4197" name="T19"/>
              <a:gd fmla="*/ 775981150 w 3678" name="T20"/>
              <a:gd fmla="*/ 775692216 h 4197" name="T21"/>
              <a:gd fmla="*/ 775981150 w 3678" name="T22"/>
              <a:gd fmla="*/ 775692216 h 419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4197" w="3678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xtLst/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altLang="en-US" lang="zh-CN" sz="1350">
              <a:solidFill>
                <a:srgbClr val="FFFFFF"/>
              </a:solidFill>
              <a:ea charset="-122" panose="02010509060101010101" pitchFamily="49" typeface="幼圆"/>
            </a:endParaRPr>
          </a:p>
        </p:txBody>
      </p:sp>
      <p:cxnSp>
        <p:nvCxnSpPr>
          <p:cNvPr id="14" name="PA_MH_Other_16">
            <a:extLst>
              <a:ext uri="{FF2B5EF4-FFF2-40B4-BE49-F238E27FC236}">
                <a16:creationId xmlns:a16="http://schemas.microsoft.com/office/drawing/2014/main" id="{2B6172CE-9DD6-4DE7-8E53-F12E59906161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880338" y="4755209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PA_组合 66">
            <a:extLst>
              <a:ext uri="{FF2B5EF4-FFF2-40B4-BE49-F238E27FC236}">
                <a16:creationId xmlns:a16="http://schemas.microsoft.com/office/drawing/2014/main" id="{A1C7D9F3-C725-495F-B1B6-4B83A29BBD8D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0167" y="1682076"/>
            <a:ext cx="953793" cy="927113"/>
            <a:chOff x="1381418" y="1600977"/>
            <a:chExt cx="1181879" cy="1148819"/>
          </a:xfrm>
        </p:grpSpPr>
        <p:grpSp>
          <p:nvGrpSpPr>
            <p:cNvPr id="42" name="PA_组合 41">
              <a:extLst>
                <a:ext uri="{FF2B5EF4-FFF2-40B4-BE49-F238E27FC236}">
                  <a16:creationId xmlns:a16="http://schemas.microsoft.com/office/drawing/2014/main" id="{8696380A-86E9-4711-B787-FDA8E465275C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1381418" y="1600977"/>
              <a:ext cx="1181879" cy="1148819"/>
              <a:chOff x="7882522" y="1229039"/>
              <a:chExt cx="1326471" cy="1289366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340C7398-A2B5-4C7E-92C2-095944FB0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9E7284E5-AF27-4B2C-B2A8-C497852A7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4C65D2D7-DD02-4A9E-A51A-A4057E6E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4E1519AD-7414-4608-AF4D-87BB25DF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B922C676-58F8-4144-B81E-DD5B88484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8076DE8A-D88B-4A24-82C6-D0409C6E9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19" name="PA_椭圆 1">
              <a:extLst>
                <a:ext uri="{FF2B5EF4-FFF2-40B4-BE49-F238E27FC236}">
                  <a16:creationId xmlns:a16="http://schemas.microsoft.com/office/drawing/2014/main" id="{904CDF5D-7EA9-4C4F-AB1E-2BBBC67F047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759426" y="1952023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rgbClr val="FF6633"/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01</a:t>
              </a:r>
            </a:p>
          </p:txBody>
        </p:sp>
      </p:grpSp>
      <p:sp>
        <p:nvSpPr>
          <p:cNvPr id="29" name="PA_矩形 28">
            <a:extLst>
              <a:ext uri="{FF2B5EF4-FFF2-40B4-BE49-F238E27FC236}">
                <a16:creationId xmlns:a16="http://schemas.microsoft.com/office/drawing/2014/main" id="{C5CB10FD-92AD-4454-8597-AE37B7DDE47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898587" y="1728307"/>
            <a:ext cx="25601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</a:t>
            </a:r>
          </a:p>
        </p:txBody>
      </p:sp>
      <p:cxnSp>
        <p:nvCxnSpPr>
          <p:cNvPr id="30" name="PA_MH_Other_8">
            <a:extLst>
              <a:ext uri="{FF2B5EF4-FFF2-40B4-BE49-F238E27FC236}">
                <a16:creationId xmlns:a16="http://schemas.microsoft.com/office/drawing/2014/main" id="{6C1DB4E1-DDDB-4788-A64B-96A4F20329FF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3727258" y="3960134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_矩形 30">
            <a:extLst>
              <a:ext uri="{FF2B5EF4-FFF2-40B4-BE49-F238E27FC236}">
                <a16:creationId xmlns:a16="http://schemas.microsoft.com/office/drawing/2014/main" id="{E1809DC3-95CA-4FE6-BD0C-563C68D82E6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676462" y="2667245"/>
            <a:ext cx="25601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</a:t>
            </a:r>
          </a:p>
        </p:txBody>
      </p:sp>
      <p:sp>
        <p:nvSpPr>
          <p:cNvPr id="32" name="PA_矩形 31">
            <a:extLst>
              <a:ext uri="{FF2B5EF4-FFF2-40B4-BE49-F238E27FC236}">
                <a16:creationId xmlns:a16="http://schemas.microsoft.com/office/drawing/2014/main" id="{D391A3F3-7B2D-479E-9F51-7DF94A92D9E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728300" y="3565155"/>
            <a:ext cx="25601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</a:t>
            </a:r>
          </a:p>
        </p:txBody>
      </p:sp>
      <p:sp>
        <p:nvSpPr>
          <p:cNvPr id="33" name="PA_矩形 32">
            <a:extLst>
              <a:ext uri="{FF2B5EF4-FFF2-40B4-BE49-F238E27FC236}">
                <a16:creationId xmlns:a16="http://schemas.microsoft.com/office/drawing/2014/main" id="{38AC672E-1A72-40C6-9A89-28989B6CF65B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899572" y="4373245"/>
            <a:ext cx="25601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</a:t>
            </a:r>
          </a:p>
        </p:txBody>
      </p:sp>
      <p:grpSp>
        <p:nvGrpSpPr>
          <p:cNvPr id="68" name="PA_组合 67">
            <a:extLst>
              <a:ext uri="{FF2B5EF4-FFF2-40B4-BE49-F238E27FC236}">
                <a16:creationId xmlns:a16="http://schemas.microsoft.com/office/drawing/2014/main" id="{E56EC3B6-D631-42F4-ABBD-CF682343AD31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4348680" y="2677393"/>
            <a:ext cx="843423" cy="819830"/>
            <a:chOff x="4032390" y="2497556"/>
            <a:chExt cx="1181879" cy="1148819"/>
          </a:xfrm>
        </p:grpSpPr>
        <p:grpSp>
          <p:nvGrpSpPr>
            <p:cNvPr id="50" name="PA_组合 41">
              <a:extLst>
                <a:ext uri="{FF2B5EF4-FFF2-40B4-BE49-F238E27FC236}">
                  <a16:creationId xmlns:a16="http://schemas.microsoft.com/office/drawing/2014/main" id="{4425E866-E564-43C5-9F4F-37596976EC55}"/>
                </a:ext>
              </a:extLst>
            </p:cNvPr>
            <p:cNvGrpSpPr/>
            <p:nvPr>
              <p:custDataLst>
                <p:tags r:id="rId24"/>
              </p:custDataLst>
            </p:nvPr>
          </p:nvGrpSpPr>
          <p:grpSpPr>
            <a:xfrm>
              <a:off x="4032390" y="2497556"/>
              <a:ext cx="1181879" cy="1148819"/>
              <a:chOff x="7882522" y="1229039"/>
              <a:chExt cx="1326471" cy="1289366"/>
            </a:xfrm>
          </p:grpSpPr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8CC22681-6B95-4F83-AFFD-FFD2A5ADC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84E60115-7D63-49D2-9E12-0C688C4B9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57160C5F-8122-4CE9-8436-CAA6887C9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C6F6E624-F1DE-4BDC-BD27-B582F584E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CD366757-3C8D-4B3E-9E76-B8191A53B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2554F02D-0DBD-45D6-B0D7-2EABC1624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4" name="PA_椭圆 1">
              <a:extLst>
                <a:ext uri="{FF2B5EF4-FFF2-40B4-BE49-F238E27FC236}">
                  <a16:creationId xmlns:a16="http://schemas.microsoft.com/office/drawing/2014/main" id="{644AB684-4701-48F7-9DF4-4CEB65A6FCF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4411388" y="2857914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2"/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69" name="PA_组合 68">
            <a:extLst>
              <a:ext uri="{FF2B5EF4-FFF2-40B4-BE49-F238E27FC236}">
                <a16:creationId xmlns:a16="http://schemas.microsoft.com/office/drawing/2014/main" id="{986ADB14-39E4-47DD-9552-98448D5D96B8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2422166" y="3589653"/>
            <a:ext cx="863649" cy="839491"/>
            <a:chOff x="2117213" y="3513945"/>
            <a:chExt cx="1181879" cy="1148819"/>
          </a:xfrm>
        </p:grpSpPr>
        <p:grpSp>
          <p:nvGrpSpPr>
            <p:cNvPr id="43" name="PA_组合 41">
              <a:extLst>
                <a:ext uri="{FF2B5EF4-FFF2-40B4-BE49-F238E27FC236}">
                  <a16:creationId xmlns:a16="http://schemas.microsoft.com/office/drawing/2014/main" id="{D1E48C6B-9C0D-469A-9387-8D444A8D4856}"/>
                </a:ext>
              </a:extLst>
            </p:cNvPr>
            <p:cNvGrpSpPr/>
            <p:nvPr>
              <p:custDataLst>
                <p:tags r:id="rId27"/>
              </p:custDataLst>
            </p:nvPr>
          </p:nvGrpSpPr>
          <p:grpSpPr>
            <a:xfrm>
              <a:off x="2117213" y="3513945"/>
              <a:ext cx="1181879" cy="1148819"/>
              <a:chOff x="7882522" y="1229039"/>
              <a:chExt cx="1326471" cy="1289366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189A6514-2C40-4AE2-AA99-DFE61F2C9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F464971B-A31F-4798-8421-424B8E4C7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C477B8C1-89FC-4F14-9B0D-41064B6A3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3987CDDB-080D-4D70-9E42-95294BEFD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977E13EF-07CA-4C1A-BEF2-8638AF52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351DC468-538B-431C-9898-635AC868F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5" name="PA_椭圆 1">
              <a:extLst>
                <a:ext uri="{FF2B5EF4-FFF2-40B4-BE49-F238E27FC236}">
                  <a16:creationId xmlns:a16="http://schemas.microsoft.com/office/drawing/2014/main" id="{8AE94044-80E8-4DBA-86A8-7C8F85B1B6A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2488697" y="3877388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3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70" name="PA_组合 69">
            <a:extLst>
              <a:ext uri="{FF2B5EF4-FFF2-40B4-BE49-F238E27FC236}">
                <a16:creationId xmlns:a16="http://schemas.microsoft.com/office/drawing/2014/main" id="{F89F0409-8019-4476-B8F9-D9ADAEAF0456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5507150" y="4416508"/>
            <a:ext cx="873288" cy="848860"/>
            <a:chOff x="5186200" y="4253184"/>
            <a:chExt cx="1181879" cy="1148819"/>
          </a:xfrm>
        </p:grpSpPr>
        <p:grpSp>
          <p:nvGrpSpPr>
            <p:cNvPr id="57" name="PA_组合 41">
              <a:extLst>
                <a:ext uri="{FF2B5EF4-FFF2-40B4-BE49-F238E27FC236}">
                  <a16:creationId xmlns:a16="http://schemas.microsoft.com/office/drawing/2014/main" id="{A8CEA188-B0E7-4F1E-B6DD-6590983FD9D7}"/>
                </a:ext>
              </a:extLst>
            </p:cNvPr>
            <p:cNvGrpSpPr/>
            <p:nvPr>
              <p:custDataLst>
                <p:tags r:id="rId30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7F0D5628-ED94-4F51-9D50-C50856D78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9039CADD-F3CD-42D4-8913-A8A84A300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B8CF43F-029C-401B-862A-1EFB64ACF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FAA04F7F-7979-4FCF-8CC6-F222EC815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1F840FF8-1EA5-41C4-9F74-390EC01D1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FF44D55D-C743-45EA-A06D-8C869C15C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6" name="PA_椭圆 1">
              <a:extLst>
                <a:ext uri="{FF2B5EF4-FFF2-40B4-BE49-F238E27FC236}">
                  <a16:creationId xmlns:a16="http://schemas.microsoft.com/office/drawing/2014/main" id="{C8FE9697-D3B2-49FF-8536-BFE337EAC82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4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04</a:t>
              </a:r>
            </a:p>
          </p:txBody>
        </p:sp>
      </p:grpSp>
    </p:spTree>
    <p:extLst>
      <p:ext uri="{BB962C8B-B14F-4D97-AF65-F5344CB8AC3E}">
        <p14:creationId val="135829559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25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4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5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8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8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8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8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9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0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0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10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0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17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4"/>
      <p:bldP grpId="0" spid="5"/>
      <p:bldP grpId="0" spid="6"/>
      <p:bldP grpId="0" spid="7"/>
      <p:bldP grpId="0" spid="8"/>
      <p:bldP grpId="0" spid="10"/>
      <p:bldP grpId="0" spid="12"/>
      <p:bldP grpId="0" spid="13"/>
      <p:bldP grpId="0" spid="29"/>
      <p:bldP grpId="0" spid="31"/>
      <p:bldP grpId="0" spid="32"/>
      <p:bldP grpId="0" spid="3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1B68000-12AB-42DA-89A8-523149488571}"/>
              </a:ext>
            </a:extLst>
          </p:cNvPr>
          <p:cNvGrpSpPr/>
          <p:nvPr/>
        </p:nvGrpSpPr>
        <p:grpSpPr>
          <a:xfrm>
            <a:off x="2131205" y="2044701"/>
            <a:ext cx="2213117" cy="2117724"/>
            <a:chOff x="2131205" y="2044701"/>
            <a:chExt cx="2213117" cy="2117724"/>
          </a:xfrm>
        </p:grpSpPr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32D345B4-F473-44A0-B7BD-69DF7A59AB3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31205" y="2044701"/>
              <a:ext cx="2213117" cy="2117724"/>
            </a:xfrm>
            <a:custGeom>
              <a:gdLst>
                <a:gd fmla="*/ 961691 w 1844621" name="connsiteX0"/>
                <a:gd fmla="*/ 1643760 h 1765598" name="connsiteY0"/>
                <a:gd fmla="*/ 964657 w 1844621" name="connsiteX1"/>
                <a:gd fmla="*/ 1718060 h 1765598" name="connsiteY1"/>
                <a:gd fmla="*/ 948083 w 1844621" name="connsiteX2"/>
                <a:gd fmla="*/ 1717184 h 1765598" name="connsiteY2"/>
                <a:gd fmla="*/ 946614 w 1844621" name="connsiteX3"/>
                <a:gd fmla="*/ 1717353 h 1765598" name="connsiteY3"/>
                <a:gd fmla="*/ 943691 w 1844621" name="connsiteX4"/>
                <a:gd fmla="*/ 1644103 h 1765598" name="connsiteY4"/>
                <a:gd fmla="*/ 875350 w 1844621" name="connsiteX5"/>
                <a:gd fmla="*/ 1643169 h 1765598" name="connsiteY5"/>
                <a:gd fmla="*/ 893299 w 1844621" name="connsiteX6"/>
                <a:gd fmla="*/ 1644629 h 1765598" name="connsiteY6"/>
                <a:gd fmla="*/ 889341 w 1844621" name="connsiteX7"/>
                <a:gd fmla="*/ 1723945 h 1765598" name="connsiteY7"/>
                <a:gd fmla="*/ 871214 w 1844621" name="connsiteX8"/>
                <a:gd fmla="*/ 1726031 h 1765598" name="connsiteY8"/>
                <a:gd fmla="*/ 1029699 w 1844621" name="connsiteX9"/>
                <a:gd fmla="*/ 1636826 h 1765598" name="connsiteY9"/>
                <a:gd fmla="*/ 1040815 w 1844621" name="connsiteX10"/>
                <a:gd fmla="*/ 1722087 h 1765598" name="connsiteY10"/>
                <a:gd fmla="*/ 1022537 w 1844621" name="connsiteX11"/>
                <a:gd fmla="*/ 1721121 h 1765598" name="connsiteY11"/>
                <a:gd fmla="*/ 1011828 w 1844621" name="connsiteX12"/>
                <a:gd fmla="*/ 1638982 h 1765598" name="connsiteY12"/>
                <a:gd fmla="*/ 807350 w 1844621" name="connsiteX13"/>
                <a:gd fmla="*/ 1636115 h 1765598" name="connsiteY13"/>
                <a:gd fmla="*/ 822430 w 1844621" name="connsiteX14"/>
                <a:gd fmla="*/ 1638864 h 1765598" name="connsiteY14"/>
                <a:gd fmla="*/ 825110 w 1844621" name="connsiteX15"/>
                <a:gd fmla="*/ 1639083 h 1765598" name="connsiteY15"/>
                <a:gd fmla="*/ 811751 w 1844621" name="connsiteX16"/>
                <a:gd fmla="*/ 1734136 h 1765598" name="connsiteY16"/>
                <a:gd fmla="*/ 792774 w 1844621" name="connsiteX17"/>
                <a:gd fmla="*/ 1739833 h 1765598" name="connsiteY17"/>
                <a:gd fmla="*/ 1096827 w 1844621" name="connsiteX18"/>
                <a:gd fmla="*/ 1624033 h 1765598" name="connsiteY18"/>
                <a:gd fmla="*/ 1121385 w 1844621" name="connsiteX19"/>
                <a:gd fmla="*/ 1734155 h 1765598" name="connsiteY19"/>
                <a:gd fmla="*/ 1101928 w 1844621" name="connsiteX20"/>
                <a:gd fmla="*/ 1729603 h 1765598" name="connsiteY20"/>
                <a:gd fmla="*/ 1079265 w 1844621" name="connsiteX21"/>
                <a:gd fmla="*/ 1627978 h 1765598" name="connsiteY21"/>
                <a:gd fmla="*/ 740342 w 1844621" name="connsiteX22"/>
                <a:gd fmla="*/ 1622534 h 1765598" name="connsiteY22"/>
                <a:gd fmla="*/ 749046 w 1844621" name="connsiteX23"/>
                <a:gd fmla="*/ 1625484 h 1765598" name="connsiteY23"/>
                <a:gd fmla="*/ 757767 w 1844621" name="connsiteX24"/>
                <a:gd fmla="*/ 1627074 h 1765598" name="connsiteY24"/>
                <a:gd fmla="*/ 726815 w 1844621" name="connsiteX25"/>
                <a:gd fmla="*/ 1759631 h 1765598" name="connsiteY25"/>
                <a:gd fmla="*/ 706937 w 1844621" name="connsiteX26"/>
                <a:gd fmla="*/ 1765598 h 1765598" name="connsiteY26"/>
                <a:gd fmla="*/ 1162592 w 1844621" name="connsiteX27"/>
                <a:gd fmla="*/ 1605474 h 1765598" name="connsiteY27"/>
                <a:gd fmla="*/ 1211506 w 1844621" name="connsiteX28"/>
                <a:gd fmla="*/ 1758609 h 1765598" name="connsiteY28"/>
                <a:gd fmla="*/ 1193512 w 1844621" name="connsiteX29"/>
                <a:gd fmla="*/ 1751032 h 1765598" name="connsiteY29"/>
                <a:gd fmla="*/ 1189921 w 1844621" name="connsiteX30"/>
                <a:gd fmla="*/ 1750192 h 1765598" name="connsiteY30"/>
                <a:gd fmla="*/ 1145515 w 1844621" name="connsiteX31"/>
                <a:gd fmla="*/ 1611170 h 1765598" name="connsiteY31"/>
                <a:gd fmla="*/ 675637 w 1844621" name="connsiteX32"/>
                <a:gd fmla="*/ 1600604 h 1765598" name="connsiteY32"/>
                <a:gd fmla="*/ 692686 w 1844621" name="connsiteX33"/>
                <a:gd fmla="*/ 1606382 h 1765598" name="connsiteY33"/>
                <a:gd fmla="*/ 641486 w 1844621" name="connsiteX34"/>
                <a:gd fmla="*/ 1761326 h 1765598" name="connsiteY34"/>
                <a:gd fmla="*/ 631383 w 1844621" name="connsiteX35"/>
                <a:gd fmla="*/ 1744623 h 1765598" name="connsiteY35"/>
                <a:gd fmla="*/ 628970 w 1844621" name="connsiteX36"/>
                <a:gd fmla="*/ 1741831 h 1765598" name="connsiteY36"/>
                <a:gd fmla="*/ 1225916 w 1844621" name="connsiteX37"/>
                <a:gd fmla="*/ 1579868 h 1765598" name="connsiteY37"/>
                <a:gd fmla="*/ 1279540 w 1844621" name="connsiteX38"/>
                <a:gd fmla="*/ 1707080 h 1765598" name="connsiteY38"/>
                <a:gd fmla="*/ 1266966 w 1844621" name="connsiteX39"/>
                <a:gd fmla="*/ 1723591 h 1765598" name="connsiteY39"/>
                <a:gd fmla="*/ 1209837 w 1844621" name="connsiteX40"/>
                <a:gd fmla="*/ 1588066 h 1765598" name="connsiteY40"/>
                <a:gd fmla="*/ 610954 w 1844621" name="connsiteX41"/>
                <a:gd fmla="*/ 1578681 h 1765598" name="connsiteY41"/>
                <a:gd fmla="*/ 628059 w 1844621" name="connsiteX42"/>
                <a:gd fmla="*/ 1584478 h 1765598" name="connsiteY42"/>
                <a:gd fmla="*/ 582951 w 1844621" name="connsiteX43"/>
                <a:gd fmla="*/ 1688574 h 1765598" name="connsiteY43"/>
                <a:gd fmla="*/ 569886 w 1844621" name="connsiteX44"/>
                <a:gd fmla="*/ 1673454 h 1765598" name="connsiteY44"/>
                <a:gd fmla="*/ 1286670 w 1844621" name="connsiteX45"/>
                <a:gd fmla="*/ 1548893 h 1765598" name="connsiteY45"/>
                <a:gd fmla="*/ 1333269 w 1844621" name="connsiteX46"/>
                <a:gd fmla="*/ 1636531 h 1765598" name="connsiteY46"/>
                <a:gd fmla="*/ 1321264 w 1844621" name="connsiteX47"/>
                <a:gd fmla="*/ 1652294 h 1765598" name="connsiteY47"/>
                <a:gd fmla="*/ 1270632 w 1844621" name="connsiteX48"/>
                <a:gd fmla="*/ 1557070 h 1765598" name="connsiteY48"/>
                <a:gd fmla="*/ 551444 w 1844621" name="connsiteX49"/>
                <a:gd fmla="*/ 1545001 h 1765598" name="connsiteY49"/>
                <a:gd fmla="*/ 567074 w 1844621" name="connsiteX50"/>
                <a:gd fmla="*/ 1553937 h 1765598" name="connsiteY50"/>
                <a:gd fmla="*/ 524862 w 1844621" name="connsiteX51"/>
                <a:gd fmla="*/ 1631452 h 1765598" name="connsiteY51"/>
                <a:gd fmla="*/ 510642 w 1844621" name="connsiteX52"/>
                <a:gd fmla="*/ 1619926 h 1765598" name="connsiteY52"/>
                <a:gd fmla="*/ 1346034 w 1844621" name="connsiteX53"/>
                <a:gd fmla="*/ 1515267 h 1765598" name="connsiteY53"/>
                <a:gd fmla="*/ 1390051 w 1844621" name="connsiteX54"/>
                <a:gd fmla="*/ 1582679 h 1765598" name="connsiteY54"/>
                <a:gd fmla="*/ 1376613 w 1844621" name="connsiteX55"/>
                <a:gd fmla="*/ 1595021 h 1765598" name="connsiteY55"/>
                <a:gd fmla="*/ 1331552 w 1844621" name="connsiteX56"/>
                <a:gd fmla="*/ 1526010 h 1765598" name="connsiteY56"/>
                <a:gd fmla="*/ 1333983 w 1844621" name="connsiteX57"/>
                <a:gd fmla="*/ 1524770 h 1765598" name="connsiteY57"/>
                <a:gd fmla="*/ 492213 w 1844621" name="connsiteX58"/>
                <a:gd fmla="*/ 1511140 h 1765598" name="connsiteY58"/>
                <a:gd fmla="*/ 507877 w 1844621" name="connsiteX59"/>
                <a:gd fmla="*/ 1520095 h 1765598" name="connsiteY59"/>
                <a:gd fmla="*/ 465615 w 1844621" name="connsiteX60"/>
                <a:gd fmla="*/ 1583429 h 1765598" name="connsiteY60"/>
                <a:gd fmla="*/ 452723 w 1844621" name="connsiteX61"/>
                <a:gd fmla="*/ 1572979 h 1765598" name="connsiteY61"/>
                <a:gd fmla="*/ 451434 w 1844621" name="connsiteX62"/>
                <a:gd fmla="*/ 1572252 h 1765598" name="connsiteY62"/>
                <a:gd fmla="*/ 1399641 w 1844621" name="connsiteX63"/>
                <a:gd fmla="*/ 1472989 h 1765598" name="connsiteY63"/>
                <a:gd fmla="*/ 1447523 w 1844621" name="connsiteX64"/>
                <a:gd fmla="*/ 1533649 h 1765598" name="connsiteY64"/>
                <a:gd fmla="*/ 1433600 w 1844621" name="connsiteX65"/>
                <a:gd fmla="*/ 1542681 h 1765598" name="connsiteY65"/>
                <a:gd fmla="*/ 1432510 w 1844621" name="connsiteX66"/>
                <a:gd fmla="*/ 1543682 h 1765598" name="connsiteY66"/>
                <a:gd fmla="*/ 1385507 w 1844621" name="connsiteX67"/>
                <a:gd fmla="*/ 1484135 h 1765598" name="connsiteY67"/>
                <a:gd fmla="*/ 439084 w 1844621" name="connsiteX68"/>
                <a:gd fmla="*/ 1468240 h 1765598" name="connsiteY68"/>
                <a:gd fmla="*/ 452737 w 1844621" name="connsiteX69"/>
                <a:gd fmla="*/ 1479985 h 1765598" name="connsiteY69"/>
                <a:gd fmla="*/ 401226 w 1844621" name="connsiteX70"/>
                <a:gd fmla="*/ 1543921 h 1765598" name="connsiteY70"/>
                <a:gd fmla="*/ 385335 w 1844621" name="connsiteX71"/>
                <a:gd fmla="*/ 1534955 h 1765598" name="connsiteY71"/>
                <a:gd fmla="*/ 1452700 w 1844621" name="connsiteX72"/>
                <a:gd fmla="*/ 1430017 h 1765598" name="connsiteY72"/>
                <a:gd fmla="*/ 1511505 w 1844621" name="connsiteX73"/>
                <a:gd fmla="*/ 1492141 h 1765598" name="connsiteY73"/>
                <a:gd fmla="*/ 1496150 w 1844621" name="connsiteX74"/>
                <a:gd fmla="*/ 1502102 h 1765598" name="connsiteY74"/>
                <a:gd fmla="*/ 1439119 w 1844621" name="connsiteX75"/>
                <a:gd fmla="*/ 1441854 h 1765598" name="connsiteY75"/>
                <a:gd fmla="*/ 1449687 w 1844621" name="connsiteX76"/>
                <a:gd fmla="*/ 1433519 h 1765598" name="connsiteY76"/>
                <a:gd fmla="*/ 387391 w 1844621" name="connsiteX77"/>
                <a:gd fmla="*/ 1423768 h 1765598" name="connsiteY77"/>
                <a:gd fmla="*/ 401059 w 1844621" name="connsiteX78"/>
                <a:gd fmla="*/ 1435526 h 1765598" name="connsiteY78"/>
                <a:gd fmla="*/ 332463 w 1844621" name="connsiteX79"/>
                <a:gd fmla="*/ 1506560 h 1765598" name="connsiteY79"/>
                <a:gd fmla="*/ 313761 w 1844621" name="connsiteX80"/>
                <a:gd fmla="*/ 1500014 h 1765598" name="connsiteY80"/>
                <a:gd fmla="*/ 1497274 w 1844621" name="connsiteX81"/>
                <a:gd fmla="*/ 1378205 h 1765598" name="connsiteY81"/>
                <a:gd fmla="*/ 1583781 w 1844621" name="connsiteX82"/>
                <a:gd fmla="*/ 1454547 h 1765598" name="connsiteY82"/>
                <a:gd fmla="*/ 1565364 w 1844621" name="connsiteX83"/>
                <a:gd fmla="*/ 1462300 h 1765598" name="connsiteY83"/>
                <a:gd fmla="*/ 1485535 w 1844621" name="connsiteX84"/>
                <a:gd fmla="*/ 1391850 h 1765598" name="connsiteY84"/>
                <a:gd fmla="*/ 342078 w 1844621" name="connsiteX85"/>
                <a:gd fmla="*/ 1372754 h 1765598" name="connsiteY85"/>
                <a:gd fmla="*/ 353236 w 1844621" name="connsiteX86"/>
                <a:gd fmla="*/ 1386902 h 1765598" name="connsiteY86"/>
                <a:gd fmla="*/ 248764 w 1844621" name="connsiteX87"/>
                <a:gd fmla="*/ 1477262 h 1765598" name="connsiteY87"/>
                <a:gd fmla="*/ 229175 w 1844621" name="connsiteX88"/>
                <a:gd fmla="*/ 1470405 h 1765598" name="connsiteY88"/>
                <a:gd fmla="*/ 1541797 w 1844621" name="connsiteX89"/>
                <a:gd fmla="*/ 1326453 h 1765598" name="connsiteY89"/>
                <a:gd fmla="*/ 1671063 w 1844621" name="connsiteX90"/>
                <a:gd fmla="*/ 1421359 h 1765598" name="connsiteY90"/>
                <a:gd fmla="*/ 1652052 w 1844621" name="connsiteX91"/>
                <a:gd fmla="*/ 1425806 h 1765598" name="connsiteY91"/>
                <a:gd fmla="*/ 1648653 w 1844621" name="connsiteX92"/>
                <a:gd fmla="*/ 1427237 h 1765598" name="connsiteY92"/>
                <a:gd fmla="*/ 1530022 w 1844621" name="connsiteX93"/>
                <a:gd fmla="*/ 1340139 h 1765598" name="connsiteY93"/>
                <a:gd fmla="*/ 299862 w 1844621" name="connsiteX94"/>
                <a:gd fmla="*/ 1319225 h 1765598" name="connsiteY94"/>
                <a:gd fmla="*/ 311019 w 1844621" name="connsiteX95"/>
                <a:gd fmla="*/ 1333372 h 1765598" name="connsiteY95"/>
                <a:gd fmla="*/ 178732 w 1844621" name="connsiteX96"/>
                <a:gd fmla="*/ 1428480 h 1765598" name="connsiteY96"/>
                <a:gd fmla="*/ 180377 w 1844621" name="connsiteX97"/>
                <a:gd fmla="*/ 1409027 h 1765598" name="connsiteY97"/>
                <a:gd fmla="*/ 180067 w 1844621" name="connsiteX98"/>
                <a:gd fmla="*/ 1405352 h 1765598" name="connsiteY98"/>
                <a:gd fmla="*/ 1576542 w 1844621" name="connsiteX99"/>
                <a:gd fmla="*/ 1267609 h 1765598" name="connsiteY99"/>
                <a:gd fmla="*/ 1695816 w 1844621" name="connsiteX100"/>
                <a:gd fmla="*/ 1339681 h 1765598" name="connsiteY100"/>
                <a:gd fmla="*/ 1695348 w 1844621" name="connsiteX101"/>
                <a:gd fmla="*/ 1360430 h 1765598" name="connsiteY101"/>
                <a:gd fmla="*/ 1567606 w 1844621" name="connsiteX102"/>
                <a:gd fmla="*/ 1283241 h 1765598" name="connsiteY102"/>
                <a:gd fmla="*/ 263531 w 1844621" name="connsiteX103"/>
                <a:gd fmla="*/ 1261503 h 1765598" name="connsiteY103"/>
                <a:gd fmla="*/ 271723 w 1844621" name="connsiteX104"/>
                <a:gd fmla="*/ 1277570 h 1765598" name="connsiteY104"/>
                <a:gd fmla="*/ 174140 w 1844621" name="connsiteX105"/>
                <a:gd fmla="*/ 1335215 h 1765598" name="connsiteY105"/>
                <a:gd fmla="*/ 172457 w 1844621" name="connsiteX106"/>
                <a:gd fmla="*/ 1315303 h 1765598" name="connsiteY106"/>
                <a:gd fmla="*/ 1610398 w 1844621" name="connsiteX107"/>
                <a:gd fmla="*/ 1208387 h 1765598" name="connsiteY107"/>
                <a:gd fmla="*/ 1697816 w 1844621" name="connsiteX108"/>
                <a:gd fmla="*/ 1251024 h 1765598" name="connsiteY108"/>
                <a:gd fmla="*/ 1697369 w 1844621" name="connsiteX109"/>
                <a:gd fmla="*/ 1270832 h 1765598" name="connsiteY109"/>
                <a:gd fmla="*/ 1601446 w 1844621" name="connsiteX110"/>
                <a:gd fmla="*/ 1224047 h 1765598" name="connsiteY110"/>
                <a:gd fmla="*/ 232566 w 1844621" name="connsiteX111"/>
                <a:gd fmla="*/ 1200770 h 1765598" name="connsiteY111"/>
                <a:gd fmla="*/ 240745 w 1844621" name="connsiteX112"/>
                <a:gd fmla="*/ 1216812 h 1765598" name="connsiteY112"/>
                <a:gd fmla="*/ 160720 w 1844621" name="connsiteX113"/>
                <a:gd fmla="*/ 1254859 h 1765598" name="connsiteY113"/>
                <a:gd fmla="*/ 155991 w 1844621" name="connsiteX114"/>
                <a:gd fmla="*/ 1237178 h 1765598" name="connsiteY114"/>
                <a:gd fmla="*/ 1634958 w 1844621" name="connsiteX115"/>
                <a:gd fmla="*/ 1144690 h 1765598" name="connsiteY115"/>
                <a:gd fmla="*/ 1712099 w 1844621" name="connsiteX116"/>
                <a:gd fmla="*/ 1174082 h 1765598" name="connsiteY116"/>
                <a:gd fmla="*/ 1708482 w 1844621" name="connsiteX117"/>
                <a:gd fmla="*/ 1191966 h 1765598" name="connsiteY117"/>
                <a:gd fmla="*/ 1629176 w 1844621" name="connsiteX118"/>
                <a:gd fmla="*/ 1161750 h 1765598" name="connsiteY118"/>
                <a:gd fmla="*/ 204756 w 1844621" name="connsiteX119"/>
                <a:gd fmla="*/ 1138431 h 1765598" name="connsiteY119"/>
                <a:gd fmla="*/ 210455 w 1844621" name="connsiteX120"/>
                <a:gd fmla="*/ 1155515 h 1765598" name="connsiteY120"/>
                <a:gd fmla="*/ 141015 w 1844621" name="connsiteX121"/>
                <a:gd fmla="*/ 1181182 h 1765598" name="connsiteY121"/>
                <a:gd fmla="*/ 136727 w 1844621" name="connsiteX122"/>
                <a:gd fmla="*/ 1165150 h 1765598" name="connsiteY122"/>
                <a:gd fmla="*/ 136112 w 1844621" name="connsiteX123"/>
                <a:gd fmla="*/ 1163804 h 1765598" name="connsiteY123"/>
                <a:gd fmla="*/ 1656844 w 1844621" name="connsiteX124"/>
                <a:gd fmla="*/ 1080115 h 1765598" name="connsiteY124"/>
                <a:gd fmla="*/ 1729776 w 1844621" name="connsiteX125"/>
                <a:gd fmla="*/ 1100634 h 1765598" name="connsiteY125"/>
                <a:gd fmla="*/ 1723821 w 1844621" name="connsiteX126"/>
                <a:gd fmla="*/ 1116126 h 1765598" name="connsiteY126"/>
                <a:gd fmla="*/ 1723528 w 1844621" name="connsiteX127"/>
                <a:gd fmla="*/ 1117576 h 1765598" name="connsiteY127"/>
                <a:gd fmla="*/ 1651058 w 1844621" name="connsiteX128"/>
                <a:gd fmla="*/ 1097186 h 1765598" name="connsiteY128"/>
                <a:gd fmla="*/ 184625 w 1844621" name="connsiteX129"/>
                <a:gd fmla="*/ 1073110 h 1765598" name="connsiteY129"/>
                <a:gd fmla="*/ 188043 w 1844621" name="connsiteX130"/>
                <a:gd fmla="*/ 1088326 h 1765598" name="connsiteY130"/>
                <a:gd fmla="*/ 188810 w 1844621" name="connsiteX131"/>
                <a:gd fmla="*/ 1090624 h 1765598" name="connsiteY131"/>
                <a:gd fmla="*/ 112145 w 1844621" name="connsiteX132"/>
                <a:gd fmla="*/ 1111372 h 1765598" name="connsiteY132"/>
                <a:gd fmla="*/ 104560 w 1844621" name="connsiteX133"/>
                <a:gd fmla="*/ 1094778 h 1765598" name="connsiteY133"/>
                <a:gd fmla="*/ 1672722 w 1844621" name="connsiteX134"/>
                <a:gd fmla="*/ 1013691 h 1765598" name="connsiteY134"/>
                <a:gd fmla="*/ 1757141 w 1844621" name="connsiteX135"/>
                <a:gd fmla="*/ 1029446 h 1765598" name="connsiteY135"/>
                <a:gd fmla="*/ 1750574 w 1844621" name="connsiteX136"/>
                <a:gd fmla="*/ 1046531 h 1765598" name="connsiteY136"/>
                <a:gd fmla="*/ 1669493 w 1844621" name="connsiteX137"/>
                <a:gd fmla="*/ 1031399 h 1765598" name="connsiteY137"/>
                <a:gd fmla="*/ 170225 w 1844621" name="connsiteX138"/>
                <a:gd fmla="*/ 1006273 h 1765598" name="connsiteY138"/>
                <a:gd fmla="*/ 170936 w 1844621" name="connsiteX139"/>
                <a:gd fmla="*/ 1012170 h 1765598" name="connsiteY139"/>
                <a:gd fmla="*/ 173584 w 1844621" name="connsiteX140"/>
                <a:gd fmla="*/ 1023958 h 1765598" name="connsiteY140"/>
                <a:gd fmla="*/ 78475 w 1844621" name="connsiteX141"/>
                <a:gd fmla="*/ 1040728 h 1765598" name="connsiteY141"/>
                <a:gd fmla="*/ 67193 w 1844621" name="connsiteX142"/>
                <a:gd fmla="*/ 1024440 h 1765598" name="connsiteY142"/>
                <a:gd fmla="*/ 1681368 w 1844621" name="connsiteX143"/>
                <a:gd fmla="*/ 945892 h 1765598" name="connsiteY143"/>
                <a:gd fmla="*/ 1793516 w 1844621" name="connsiteX144"/>
                <a:gd fmla="*/ 956550 h 1765598" name="connsiteY144"/>
                <a:gd fmla="*/ 1783173 w 1844621" name="connsiteX145"/>
                <a:gd fmla="*/ 973649 h 1765598" name="connsiteY145"/>
                <a:gd fmla="*/ 1679909 w 1844621" name="connsiteX146"/>
                <a:gd fmla="*/ 963835 h 1765598" name="connsiteY146"/>
                <a:gd fmla="*/ 162034 w 1844621" name="connsiteX147"/>
                <a:gd fmla="*/ 938372 h 1765598" name="connsiteY147"/>
                <a:gd fmla="*/ 164191 w 1844621" name="connsiteX148"/>
                <a:gd fmla="*/ 956254 h 1765598" name="connsiteY148"/>
                <a:gd fmla="*/ 27981 w 1844621" name="connsiteX149"/>
                <a:gd fmla="*/ 967828 h 1765598" name="connsiteY149"/>
                <a:gd fmla="*/ 16164 w 1844621" name="connsiteX150"/>
                <a:gd fmla="*/ 950767 h 1765598" name="connsiteY150"/>
                <a:gd fmla="*/ 1683923 w 1844621" name="connsiteX151"/>
                <a:gd fmla="*/ 877596 h 1765598" name="connsiteY151"/>
                <a:gd fmla="*/ 1844621 w 1844621" name="connsiteX152"/>
                <a:gd fmla="*/ 878397 h 1765598" name="connsiteY152"/>
                <a:gd fmla="*/ 1831855 w 1844621" name="connsiteX153"/>
                <a:gd fmla="*/ 893168 h 1765598" name="connsiteY153"/>
                <a:gd fmla="*/ 1829946 w 1844621" name="connsiteX154"/>
                <a:gd fmla="*/ 896325 h 1765598" name="connsiteY154"/>
                <a:gd fmla="*/ 1684266 w 1844621" name="connsiteX155"/>
                <a:gd fmla="*/ 895598 h 1765598" name="connsiteY155"/>
                <a:gd fmla="*/ 14676 w 1844621" name="connsiteX156"/>
                <a:gd fmla="*/ 869273 h 1765598" name="connsiteY156"/>
                <a:gd fmla="*/ 160356 w 1844621" name="connsiteX157"/>
                <a:gd fmla="*/ 869999 h 1765598" name="connsiteY157"/>
                <a:gd fmla="*/ 160699 w 1844621" name="connsiteX158"/>
                <a:gd fmla="*/ 888001 h 1765598" name="connsiteY158"/>
                <a:gd fmla="*/ 0 w 1844621" name="connsiteX159"/>
                <a:gd fmla="*/ 887200 h 1765598" name="connsiteY159"/>
                <a:gd fmla="*/ 12766 w 1844621" name="connsiteX160"/>
                <a:gd fmla="*/ 872429 h 1765598" name="connsiteY160"/>
                <a:gd fmla="*/ 1816638 w 1844621" name="connsiteX161"/>
                <a:gd fmla="*/ 797770 h 1765598" name="connsiteY161"/>
                <a:gd fmla="*/ 1828455 w 1844621" name="connsiteX162"/>
                <a:gd fmla="*/ 814831 h 1765598" name="connsiteY162"/>
                <a:gd fmla="*/ 1682588 w 1844621" name="connsiteX163"/>
                <a:gd fmla="*/ 827227 h 1765598" name="connsiteY163"/>
                <a:gd fmla="*/ 1680430 w 1844621" name="connsiteX164"/>
                <a:gd fmla="*/ 809345 h 1765598" name="connsiteY164"/>
                <a:gd fmla="*/ 61447 w 1844621" name="connsiteX165"/>
                <a:gd fmla="*/ 791950 h 1765598" name="connsiteY165"/>
                <a:gd fmla="*/ 164713 w 1844621" name="connsiteX166"/>
                <a:gd fmla="*/ 801763 h 1765598" name="connsiteY166"/>
                <a:gd fmla="*/ 163253 w 1844621" name="connsiteX167"/>
                <a:gd fmla="*/ 819705 h 1765598" name="connsiteY167"/>
                <a:gd fmla="*/ 51105 w 1844621" name="connsiteX168"/>
                <a:gd fmla="*/ 809048 h 1765598" name="connsiteY168"/>
                <a:gd fmla="*/ 1766145 w 1844621" name="connsiteX169"/>
                <a:gd fmla="*/ 724870 h 1765598" name="connsiteY169"/>
                <a:gd fmla="*/ 1777427 w 1844621" name="connsiteX170"/>
                <a:gd fmla="*/ 741158 h 1765598" name="connsiteY170"/>
                <a:gd fmla="*/ 1674396 w 1844621" name="connsiteX171"/>
                <a:gd fmla="*/ 759325 h 1765598" name="connsiteY171"/>
                <a:gd fmla="*/ 1673685 w 1844621" name="connsiteX172"/>
                <a:gd fmla="*/ 753429 h 1765598" name="connsiteY172"/>
                <a:gd fmla="*/ 1670588 w 1844621" name="connsiteX173"/>
                <a:gd fmla="*/ 741719 h 1765598" name="connsiteY173"/>
                <a:gd fmla="*/ 94047 w 1844621" name="connsiteX174"/>
                <a:gd fmla="*/ 719066 h 1765598" name="connsiteY174"/>
                <a:gd fmla="*/ 175129 w 1844621" name="connsiteX175"/>
                <a:gd fmla="*/ 734198 h 1765598" name="connsiteY175"/>
                <a:gd fmla="*/ 171900 w 1844621" name="connsiteX176"/>
                <a:gd fmla="*/ 751906 h 1765598" name="connsiteY176"/>
                <a:gd fmla="*/ 87480 w 1844621" name="connsiteX177"/>
                <a:gd fmla="*/ 736151 h 1765598" name="connsiteY177"/>
                <a:gd fmla="*/ 1732475 w 1844621" name="connsiteX178"/>
                <a:gd fmla="*/ 654227 h 1765598" name="connsiteY178"/>
                <a:gd fmla="*/ 1740061 w 1844621" name="connsiteX179"/>
                <a:gd fmla="*/ 670822 h 1765598" name="connsiteY179"/>
                <a:gd fmla="*/ 1657733 w 1844621" name="connsiteX180"/>
                <a:gd fmla="*/ 693102 h 1765598" name="connsiteY180"/>
                <a:gd fmla="*/ 1653131 w 1844621" name="connsiteX181"/>
                <a:gd fmla="*/ 675699 h 1765598" name="connsiteY181"/>
                <a:gd fmla="*/ 121093 w 1844621" name="connsiteX182"/>
                <a:gd fmla="*/ 648021 h 1765598" name="connsiteY182"/>
                <a:gd fmla="*/ 193564 w 1844621" name="connsiteX183"/>
                <a:gd fmla="*/ 668412 h 1765598" name="connsiteY183"/>
                <a:gd fmla="*/ 187778 w 1844621" name="connsiteX184"/>
                <a:gd fmla="*/ 685483 h 1765598" name="connsiteY184"/>
                <a:gd fmla="*/ 114844 w 1844621" name="connsiteX185"/>
                <a:gd fmla="*/ 664963 h 1765598" name="connsiteY185"/>
                <a:gd fmla="*/ 120799 w 1844621" name="connsiteX186"/>
                <a:gd fmla="*/ 649471 h 1765598" name="connsiteY186"/>
                <a:gd fmla="*/ 1703605 w 1844621" name="connsiteX187"/>
                <a:gd fmla="*/ 584417 h 1765598" name="connsiteY187"/>
                <a:gd fmla="*/ 1707892 w 1844621" name="connsiteX188"/>
                <a:gd fmla="*/ 600448 h 1765598" name="connsiteY188"/>
                <a:gd fmla="*/ 1708508 w 1844621" name="connsiteX189"/>
                <a:gd fmla="*/ 601796 h 1765598" name="connsiteY189"/>
                <a:gd fmla="*/ 1640259 w 1844621" name="connsiteX190"/>
                <a:gd fmla="*/ 627022 h 1765598" name="connsiteY190"/>
                <a:gd fmla="*/ 1639049 w 1844621" name="connsiteX191"/>
                <a:gd fmla="*/ 622444 h 1765598" name="connsiteY191"/>
                <a:gd fmla="*/ 1633440 w 1844621" name="connsiteX192"/>
                <a:gd fmla="*/ 610352 h 1765598" name="connsiteY192"/>
                <a:gd fmla="*/ 136138 w 1844621" name="connsiteX193"/>
                <a:gd fmla="*/ 573632 h 1765598" name="connsiteY193"/>
                <a:gd fmla="*/ 215446 w 1844621" name="connsiteX194"/>
                <a:gd fmla="*/ 603848 h 1765598" name="connsiteY194"/>
                <a:gd fmla="*/ 209665 w 1844621" name="connsiteX195"/>
                <a:gd fmla="*/ 620908 h 1765598" name="connsiteY195"/>
                <a:gd fmla="*/ 132521 w 1844621" name="connsiteX196"/>
                <a:gd fmla="*/ 591516 h 1765598" name="connsiteY196"/>
                <a:gd fmla="*/ 1683900 w 1844621" name="connsiteX197"/>
                <a:gd fmla="*/ 510741 h 1765598" name="connsiteY197"/>
                <a:gd fmla="*/ 1688629 w 1844621" name="connsiteX198"/>
                <a:gd fmla="*/ 528423 h 1765598" name="connsiteY198"/>
                <a:gd fmla="*/ 1612275 w 1844621" name="connsiteX199"/>
                <a:gd fmla="*/ 564725 h 1765598" name="connsiteY199"/>
                <a:gd fmla="*/ 1604700 w 1844621" name="connsiteX200"/>
                <a:gd fmla="*/ 548396 h 1765598" name="connsiteY200"/>
                <a:gd fmla="*/ 147252 w 1844621" name="connsiteX201"/>
                <a:gd fmla="*/ 494765 h 1765598" name="connsiteY201"/>
                <a:gd fmla="*/ 243177 w 1844621" name="connsiteX202"/>
                <a:gd fmla="*/ 541551 h 1765598" name="connsiteY202"/>
                <a:gd fmla="*/ 234224 w 1844621" name="connsiteX203"/>
                <a:gd fmla="*/ 557210 h 1765598" name="connsiteY203"/>
                <a:gd fmla="*/ 146805 w 1844621" name="connsiteX204"/>
                <a:gd fmla="*/ 514573 h 1765598" name="connsiteY204"/>
                <a:gd fmla="*/ 1670480 w 1844621" name="connsiteX205"/>
                <a:gd fmla="*/ 430384 h 1765598" name="connsiteY205"/>
                <a:gd fmla="*/ 1672163 w 1844621" name="connsiteX206"/>
                <a:gd fmla="*/ 450296 h 1765598" name="connsiteY206"/>
                <a:gd fmla="*/ 1583450 w 1844621" name="connsiteX207"/>
                <a:gd fmla="*/ 502701 h 1765598" name="connsiteY207"/>
                <a:gd fmla="*/ 1573155 w 1844621" name="connsiteX208"/>
                <a:gd fmla="*/ 487877 h 1765598" name="connsiteY208"/>
                <a:gd fmla="*/ 149273 w 1844621" name="connsiteX209"/>
                <a:gd fmla="*/ 405169 h 1765598" name="connsiteY209"/>
                <a:gd fmla="*/ 277016 w 1844621" name="connsiteX210"/>
                <a:gd fmla="*/ 482359 h 1765598" name="connsiteY210"/>
                <a:gd fmla="*/ 268080 w 1844621" name="connsiteX211"/>
                <a:gd fmla="*/ 497989 h 1765598" name="connsiteY211"/>
                <a:gd fmla="*/ 148805 w 1844621" name="connsiteX212"/>
                <a:gd fmla="*/ 425916 h 1765598" name="connsiteY212"/>
                <a:gd fmla="*/ 195968 w 1844621" name="connsiteX213"/>
                <a:gd fmla="*/ 338361 h 1765598" name="connsiteY213"/>
                <a:gd fmla="*/ 314600 w 1844621" name="connsiteX214"/>
                <a:gd fmla="*/ 425459 h 1765598" name="connsiteY214"/>
                <a:gd fmla="*/ 302826 w 1844621" name="connsiteX215"/>
                <a:gd fmla="*/ 439145 h 1765598" name="connsiteY215"/>
                <a:gd fmla="*/ 173559 w 1844621" name="connsiteX216"/>
                <a:gd fmla="*/ 344239 h 1765598" name="connsiteY216"/>
                <a:gd fmla="*/ 192568 w 1844621" name="connsiteX217"/>
                <a:gd fmla="*/ 339792 h 1765598" name="connsiteY217"/>
                <a:gd fmla="*/ 1665887 w 1844621" name="connsiteX218"/>
                <a:gd fmla="*/ 337121 h 1765598" name="connsiteY218"/>
                <a:gd fmla="*/ 1664242 w 1844621" name="connsiteX219"/>
                <a:gd fmla="*/ 356571 h 1765598" name="connsiteY219"/>
                <a:gd fmla="*/ 1664553 w 1844621" name="connsiteX220"/>
                <a:gd fmla="*/ 360248 h 1765598" name="connsiteY220"/>
                <a:gd fmla="*/ 1544474 w 1844621" name="connsiteX221"/>
                <a:gd fmla="*/ 446578 h 1765598" name="connsiteY221"/>
                <a:gd fmla="*/ 1534206 w 1844621" name="connsiteX222"/>
                <a:gd fmla="*/ 431793 h 1765598" name="connsiteY222"/>
                <a:gd fmla="*/ 279257 w 1844621" name="connsiteX223"/>
                <a:gd fmla="*/ 303297 h 1765598" name="connsiteY223"/>
                <a:gd fmla="*/ 359087 w 1844621" name="connsiteX224"/>
                <a:gd fmla="*/ 373748 h 1765598" name="connsiteY224"/>
                <a:gd fmla="*/ 347347 w 1844621" name="connsiteX225"/>
                <a:gd fmla="*/ 387394 h 1765598" name="connsiteY225"/>
                <a:gd fmla="*/ 260839 w 1844621" name="connsiteX226"/>
                <a:gd fmla="*/ 311051 h 1765598" name="connsiteY226"/>
                <a:gd fmla="*/ 1595859 w 1844621" name="connsiteX227"/>
                <a:gd fmla="*/ 288337 h 1765598" name="connsiteY227"/>
                <a:gd fmla="*/ 1615448 w 1844621" name="connsiteX228"/>
                <a:gd fmla="*/ 295194 h 1765598" name="connsiteY228"/>
                <a:gd fmla="*/ 1504459 w 1844621" name="connsiteX229"/>
                <a:gd fmla="*/ 391189 h 1765598" name="connsiteY229"/>
                <a:gd fmla="*/ 1491819 w 1844621" name="connsiteX230"/>
                <a:gd fmla="*/ 378322 h 1765598" name="connsiteY230"/>
                <a:gd fmla="*/ 348471 w 1844621" name="connsiteX231"/>
                <a:gd fmla="*/ 263494 h 1765598" name="connsiteY231"/>
                <a:gd fmla="*/ 405504 w 1844621" name="connsiteX232"/>
                <a:gd fmla="*/ 323744 h 1765598" name="connsiteY232"/>
                <a:gd fmla="*/ 394934 w 1844621" name="connsiteX233"/>
                <a:gd fmla="*/ 332080 h 1765598" name="connsiteY233"/>
                <a:gd fmla="*/ 391923 w 1844621" name="connsiteX234"/>
                <a:gd fmla="*/ 335581 h 1765598" name="connsiteY234"/>
                <a:gd fmla="*/ 333116 w 1844621" name="connsiteX235"/>
                <a:gd fmla="*/ 273456 h 1765598" name="connsiteY235"/>
                <a:gd fmla="*/ 1512159 w 1844621" name="connsiteX236"/>
                <a:gd fmla="*/ 259039 h 1765598" name="connsiteY236"/>
                <a:gd fmla="*/ 1530860 w 1844621" name="connsiteX237"/>
                <a:gd fmla="*/ 265585 h 1765598" name="connsiteY237"/>
                <a:gd fmla="*/ 1456606 w 1844621" name="connsiteX238"/>
                <a:gd fmla="*/ 342477 h 1765598" name="connsiteY238"/>
                <a:gd fmla="*/ 1443988 w 1844621" name="connsiteX239"/>
                <a:gd fmla="*/ 329632 h 1765598" name="connsiteY239"/>
                <a:gd fmla="*/ 412110 w 1844621" name="connsiteX240"/>
                <a:gd fmla="*/ 221916 h 1765598" name="connsiteY240"/>
                <a:gd fmla="*/ 459114 w 1844621" name="connsiteX241"/>
                <a:gd fmla="*/ 281464 h 1765598" name="connsiteY241"/>
                <a:gd fmla="*/ 444980 w 1844621" name="connsiteX242"/>
                <a:gd fmla="*/ 292610 h 1765598" name="connsiteY242"/>
                <a:gd fmla="*/ 397097 w 1844621" name="connsiteX243"/>
                <a:gd fmla="*/ 231949 h 1765598" name="connsiteY243"/>
                <a:gd fmla="*/ 411019 w 1844621" name="connsiteX244"/>
                <a:gd fmla="*/ 222917 h 1765598" name="connsiteY244"/>
                <a:gd fmla="*/ 1443396 w 1844621" name="connsiteX245"/>
                <a:gd fmla="*/ 221678 h 1765598" name="connsiteY245"/>
                <a:gd fmla="*/ 1459286 w 1844621" name="connsiteX246"/>
                <a:gd fmla="*/ 230644 h 1765598" name="connsiteY246"/>
                <a:gd fmla="*/ 1406897 w 1844621" name="connsiteX247"/>
                <a:gd fmla="*/ 295670 h 1765598" name="connsiteY247"/>
                <a:gd fmla="*/ 1392300 w 1844621" name="connsiteX248"/>
                <a:gd fmla="*/ 285098 h 1765598" name="connsiteY248"/>
                <a:gd fmla="*/ 1379005 w 1844621" name="connsiteX249"/>
                <a:gd fmla="*/ 182170 h 1765598" name="connsiteY249"/>
                <a:gd fmla="*/ 1391896 w 1844621" name="connsiteX250"/>
                <a:gd fmla="*/ 192619 h 1765598" name="connsiteY250"/>
                <a:gd fmla="*/ 1393186 w 1844621" name="connsiteX251"/>
                <a:gd fmla="*/ 193347 h 1765598" name="connsiteY251"/>
                <a:gd fmla="*/ 1351622 w 1844621" name="connsiteX252"/>
                <a:gd fmla="*/ 255636 h 1765598" name="connsiteY252"/>
                <a:gd fmla="*/ 1337034 w 1844621" name="connsiteX253"/>
                <a:gd fmla="*/ 245070 h 1765598" name="connsiteY253"/>
                <a:gd fmla="*/ 468008 w 1844621" name="connsiteX254"/>
                <a:gd fmla="*/ 170577 h 1765598" name="connsiteY254"/>
                <a:gd fmla="*/ 513069 w 1844621" name="connsiteX255"/>
                <a:gd fmla="*/ 239589 h 1765598" name="connsiteY255"/>
                <a:gd fmla="*/ 510638 w 1844621" name="connsiteX256"/>
                <a:gd fmla="*/ 240828 h 1765598" name="connsiteY256"/>
                <a:gd fmla="*/ 498586 w 1844621" name="connsiteX257"/>
                <a:gd fmla="*/ 250333 h 1765598" name="connsiteY257"/>
                <a:gd fmla="*/ 454568 w 1844621" name="connsiteX258"/>
                <a:gd fmla="*/ 182920 h 1765598" name="connsiteY258"/>
                <a:gd fmla="*/ 1319759 w 1844621" name="connsiteX259"/>
                <a:gd fmla="*/ 134146 h 1765598" name="connsiteY259"/>
                <a:gd fmla="*/ 1333978 w 1844621" name="connsiteX260"/>
                <a:gd fmla="*/ 145672 h 1765598" name="connsiteY260"/>
                <a:gd fmla="*/ 1294036 w 1844621" name="connsiteX261"/>
                <a:gd fmla="*/ 219016 h 1765598" name="connsiteY261"/>
                <a:gd fmla="*/ 1277891 w 1844621" name="connsiteX262"/>
                <a:gd fmla="*/ 211027 h 1765598" name="connsiteY262"/>
                <a:gd fmla="*/ 523355 w 1844621" name="connsiteX263"/>
                <a:gd fmla="*/ 113305 h 1765598" name="connsiteY263"/>
                <a:gd fmla="*/ 573987 w 1844621" name="connsiteX264"/>
                <a:gd fmla="*/ 208530 h 1765598" name="connsiteY264"/>
                <a:gd fmla="*/ 557949 w 1844621" name="connsiteX265"/>
                <a:gd fmla="*/ 216707 h 1765598" name="connsiteY265"/>
                <a:gd fmla="*/ 511350 w 1844621" name="connsiteX266"/>
                <a:gd fmla="*/ 129068 h 1765598" name="connsiteY266"/>
                <a:gd fmla="*/ 1261668 w 1844621" name="connsiteX267"/>
                <a:gd fmla="*/ 77024 h 1765598" name="connsiteY267"/>
                <a:gd fmla="*/ 1274734 w 1844621" name="connsiteX268"/>
                <a:gd fmla="*/ 92144 h 1765598" name="connsiteY268"/>
                <a:gd fmla="*/ 1232872 w 1844621" name="connsiteX269"/>
                <a:gd fmla="*/ 188750 h 1765598" name="connsiteY269"/>
                <a:gd fmla="*/ 1216718 w 1844621" name="connsiteX270"/>
                <a:gd fmla="*/ 180757 h 1765598" name="connsiteY270"/>
                <a:gd fmla="*/ 879964 w 1844621" name="connsiteX271"/>
                <a:gd fmla="*/ 47539 h 1765598" name="connsiteY271"/>
                <a:gd fmla="*/ 896536 w 1844621" name="connsiteX272"/>
                <a:gd fmla="*/ 48415 h 1765598" name="connsiteY272"/>
                <a:gd fmla="*/ 898006 w 1844621" name="connsiteX273"/>
                <a:gd fmla="*/ 48246 h 1765598" name="connsiteY273"/>
                <a:gd fmla="*/ 900930 w 1844621" name="connsiteX274"/>
                <a:gd fmla="*/ 121496 h 1765598" name="connsiteY274"/>
                <a:gd fmla="*/ 882930 w 1844621" name="connsiteX275"/>
                <a:gd fmla="*/ 121839 h 1765598" name="connsiteY275"/>
                <a:gd fmla="*/ 803804 w 1844621" name="connsiteX276"/>
                <a:gd fmla="*/ 43511 h 1765598" name="connsiteY276"/>
                <a:gd fmla="*/ 822082 w 1844621" name="connsiteX277"/>
                <a:gd fmla="*/ 44478 h 1765598" name="connsiteY277"/>
                <a:gd fmla="*/ 832792 w 1844621" name="connsiteX278"/>
                <a:gd fmla="*/ 126618 h 1765598" name="connsiteY278"/>
                <a:gd fmla="*/ 814920 w 1844621" name="connsiteX279"/>
                <a:gd fmla="*/ 128774 h 1765598" name="connsiteY279"/>
                <a:gd fmla="*/ 577653 w 1844621" name="connsiteX280"/>
                <a:gd fmla="*/ 42008 h 1765598" name="connsiteY280"/>
                <a:gd fmla="*/ 634782 w 1844621" name="connsiteX281"/>
                <a:gd fmla="*/ 177534 h 1765598" name="connsiteY281"/>
                <a:gd fmla="*/ 618704 w 1844621" name="connsiteX282"/>
                <a:gd fmla="*/ 185731 h 1765598" name="connsiteY282"/>
                <a:gd fmla="*/ 565079 w 1844621" name="connsiteX283"/>
                <a:gd fmla="*/ 58518 h 1765598" name="connsiteY283"/>
                <a:gd fmla="*/ 973404 w 1844621" name="connsiteX284"/>
                <a:gd fmla="*/ 39567 h 1765598" name="connsiteY284"/>
                <a:gd fmla="*/ 969228 w 1844621" name="connsiteX285"/>
                <a:gd fmla="*/ 123258 h 1765598" name="connsiteY285"/>
                <a:gd fmla="*/ 951312 w 1844621" name="connsiteX286"/>
                <a:gd fmla="*/ 121130 h 1765598" name="connsiteY286"/>
                <a:gd fmla="*/ 955278 w 1844621" name="connsiteX287"/>
                <a:gd fmla="*/ 41654 h 1765598" name="connsiteY287"/>
                <a:gd fmla="*/ 723233 w 1844621" name="connsiteX288"/>
                <a:gd fmla="*/ 31443 h 1765598" name="connsiteY288"/>
                <a:gd fmla="*/ 742691 w 1844621" name="connsiteX289"/>
                <a:gd fmla="*/ 35995 h 1765598" name="connsiteY289"/>
                <a:gd fmla="*/ 765354 w 1844621" name="connsiteX290"/>
                <a:gd fmla="*/ 137622 h 1765598" name="connsiteY290"/>
                <a:gd fmla="*/ 747791 w 1844621" name="connsiteX291"/>
                <a:gd fmla="*/ 141567 h 1765598" name="connsiteY291"/>
                <a:gd fmla="*/ 1051847 w 1844621" name="connsiteX292"/>
                <a:gd fmla="*/ 25765 h 1765598" name="connsiteY292"/>
                <a:gd fmla="*/ 1037014 w 1844621" name="connsiteX293"/>
                <a:gd fmla="*/ 131308 h 1765598" name="connsiteY293"/>
                <a:gd fmla="*/ 1019135 w 1844621" name="connsiteX294"/>
                <a:gd fmla="*/ 129184 h 1765598" name="connsiteY294"/>
                <a:gd fmla="*/ 1032869 w 1844621" name="connsiteX295"/>
                <a:gd fmla="*/ 31462 h 1765598" name="connsiteY295"/>
                <a:gd fmla="*/ 633115 w 1844621" name="connsiteX296"/>
                <a:gd fmla="*/ 6990 h 1765598" name="connsiteY296"/>
                <a:gd fmla="*/ 651107 w 1844621" name="connsiteX297"/>
                <a:gd fmla="*/ 14566 h 1765598" name="connsiteY297"/>
                <a:gd fmla="*/ 654699 w 1844621" name="connsiteX298"/>
                <a:gd fmla="*/ 15406 h 1765598" name="connsiteY298"/>
                <a:gd fmla="*/ 699105 w 1844621" name="connsiteX299"/>
                <a:gd fmla="*/ 154429 h 1765598" name="connsiteY299"/>
                <a:gd fmla="*/ 682029 w 1844621" name="connsiteX300"/>
                <a:gd fmla="*/ 160125 h 1765598" name="connsiteY300"/>
                <a:gd fmla="*/ 1203134 w 1844621" name="connsiteX301"/>
                <a:gd fmla="*/ 4273 h 1765598" name="connsiteY301"/>
                <a:gd fmla="*/ 1213236 w 1844621" name="connsiteX302"/>
                <a:gd fmla="*/ 20976 h 1765598" name="connsiteY302"/>
                <a:gd fmla="*/ 1215649 w 1844621" name="connsiteX303"/>
                <a:gd fmla="*/ 23769 h 1765598" name="connsiteY303"/>
                <a:gd fmla="*/ 1169442 w 1844621" name="connsiteX304"/>
                <a:gd fmla="*/ 163605 h 1765598" name="connsiteY304"/>
                <a:gd fmla="*/ 1152188 w 1844621" name="connsiteX305"/>
                <a:gd fmla="*/ 158449 h 1765598" name="connsiteY305"/>
                <a:gd fmla="*/ 1137683 w 1844621" name="connsiteX306"/>
                <a:gd fmla="*/ 0 h 1765598" name="connsiteY306"/>
                <a:gd fmla="*/ 1104046 w 1844621" name="connsiteX307"/>
                <a:gd fmla="*/ 144062 h 1765598" name="connsiteY307"/>
                <a:gd fmla="*/ 1086767 w 1844621" name="connsiteX308"/>
                <a:gd fmla="*/ 138898 h 1765598" name="connsiteY308"/>
                <a:gd fmla="*/ 1117806 w 1844621" name="connsiteX309"/>
                <a:gd fmla="*/ 5966 h 1765598" name="connsiteY3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b="b" l="l" r="r" t="t"/>
              <a:pathLst>
                <a:path h="1765598" w="1844620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800">
                <a:ea charset="-122" panose="02010509060101010101" pitchFamily="49" typeface="幼圆"/>
              </a:endParaRPr>
            </a:p>
          </p:txBody>
        </p:sp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ACD80200-FB4D-40B9-B95E-CB2C94FA16B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394490" y="2260289"/>
              <a:ext cx="1686548" cy="1686548"/>
            </a:xfrm>
            <a:custGeom>
              <a:gdLst>
                <a:gd fmla="*/ 766985 w 1487101" name="connsiteX0"/>
                <a:gd fmla="*/ 20013 h 1487102" name="connsiteY0"/>
                <a:gd fmla="*/ 620740 w 1487101" name="connsiteX1"/>
                <a:gd fmla="*/ 30273 h 1487102" name="connsiteY1"/>
                <a:gd fmla="*/ 30272 w 1487101" name="connsiteX2"/>
                <a:gd fmla="*/ 866362 h 1487102" name="connsiteY2"/>
                <a:gd fmla="*/ 866362 w 1487101" name="connsiteX3"/>
                <a:gd fmla="*/ 1456830 h 1487102" name="connsiteY3"/>
                <a:gd fmla="*/ 1456829 w 1487101" name="connsiteX4"/>
                <a:gd fmla="*/ 620740 h 1487102" name="connsiteY4"/>
                <a:gd fmla="*/ 766985 w 1487101" name="connsiteX5"/>
                <a:gd fmla="*/ 20013 h 1487102" name="connsiteY5"/>
                <a:gd fmla="*/ 767622 w 1487101" name="connsiteX6"/>
                <a:gd fmla="*/ 364 h 1487102" name="connsiteY6"/>
                <a:gd fmla="*/ 1476200 w 1487101" name="connsiteX7"/>
                <a:gd fmla="*/ 617405 h 1487102" name="connsiteY7"/>
                <a:gd fmla="*/ 869697 w 1487101" name="connsiteX8"/>
                <a:gd fmla="*/ 1476201 h 1487102" name="connsiteY8"/>
                <a:gd fmla="*/ 10901 w 1487101" name="connsiteX9"/>
                <a:gd fmla="*/ 869698 h 1487102" name="connsiteY9"/>
                <a:gd fmla="*/ 617404 w 1487101" name="connsiteX10"/>
                <a:gd fmla="*/ 10902 h 1487102" name="connsiteY10"/>
                <a:gd fmla="*/ 767622 w 1487101" name="connsiteX11"/>
                <a:gd fmla="*/ 364 h 148710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487102" w="1487101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en-US" lang="zh-CN" sz="1400">
                  <a:solidFill>
                    <a:schemeClr val="tx1"/>
                  </a:solidFill>
                  <a:ea charset="-122" panose="02010509060101010101" pitchFamily="49" typeface="幼圆"/>
                </a:rPr>
                <a:t>点击添加文本</a:t>
              </a:r>
            </a:p>
          </p:txBody>
        </p:sp>
        <p:sp>
          <p:nvSpPr>
            <p:cNvPr id="6" name="MH_Other_2">
              <a:extLst>
                <a:ext uri="{FF2B5EF4-FFF2-40B4-BE49-F238E27FC236}">
                  <a16:creationId xmlns:a16="http://schemas.microsoft.com/office/drawing/2014/main" id="{8E6E76AF-B798-4921-9AA9-EC7977CE450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560475" y="2260289"/>
              <a:ext cx="1346949" cy="351046"/>
            </a:xfrm>
            <a:custGeom>
              <a:gdLst>
                <a:gd fmla="*/ 650988 w 1301976" name="connsiteX0"/>
                <a:gd fmla="*/ 0 h 275406" name="connsiteY0"/>
                <a:gd fmla="*/ 1294759 w 1301976" name="connsiteX1"/>
                <a:gd fmla="*/ 266659 h 275406" name="connsiteY1"/>
                <a:gd fmla="*/ 1301976 w 1301976" name="connsiteX2"/>
                <a:gd fmla="*/ 275406 h 275406" name="connsiteY2"/>
                <a:gd fmla="*/ 0 w 1301976" name="connsiteX3"/>
                <a:gd fmla="*/ 275406 h 275406" name="connsiteY3"/>
                <a:gd fmla="*/ 7218 w 1301976" name="connsiteX4"/>
                <a:gd fmla="*/ 266659 h 275406" name="connsiteY4"/>
                <a:gd fmla="*/ 650988 w 1301976" name="connsiteX5"/>
                <a:gd fmla="*/ 0 h 27540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75406" w="130197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000">
                  <a:solidFill>
                    <a:srgbClr val="FFFFFF"/>
                  </a:solidFill>
                  <a:ea charset="-122" panose="02010509060101010101" pitchFamily="49" typeface="幼圆"/>
                </a:rPr>
                <a:t>01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BEDC7A-046F-4F25-BE80-40B88E0DFF29}"/>
              </a:ext>
            </a:extLst>
          </p:cNvPr>
          <p:cNvGrpSpPr/>
          <p:nvPr/>
        </p:nvGrpSpPr>
        <p:grpSpPr>
          <a:xfrm>
            <a:off x="4952930" y="2044701"/>
            <a:ext cx="2213117" cy="2117724"/>
            <a:chOff x="4952930" y="2044701"/>
            <a:chExt cx="2213117" cy="2117724"/>
          </a:xfrm>
        </p:grpSpPr>
        <p:sp>
          <p:nvSpPr>
            <p:cNvPr id="7" name="MH_Other_3">
              <a:extLst>
                <a:ext uri="{FF2B5EF4-FFF2-40B4-BE49-F238E27FC236}">
                  <a16:creationId xmlns:a16="http://schemas.microsoft.com/office/drawing/2014/main" id="{F972ED77-BBE8-4643-A96E-6E61309B22A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952930" y="2044701"/>
              <a:ext cx="2213117" cy="2117724"/>
            </a:xfrm>
            <a:custGeom>
              <a:gdLst>
                <a:gd fmla="*/ 961691 w 1844621" name="connsiteX0"/>
                <a:gd fmla="*/ 1643760 h 1765598" name="connsiteY0"/>
                <a:gd fmla="*/ 964657 w 1844621" name="connsiteX1"/>
                <a:gd fmla="*/ 1718060 h 1765598" name="connsiteY1"/>
                <a:gd fmla="*/ 948083 w 1844621" name="connsiteX2"/>
                <a:gd fmla="*/ 1717184 h 1765598" name="connsiteY2"/>
                <a:gd fmla="*/ 946614 w 1844621" name="connsiteX3"/>
                <a:gd fmla="*/ 1717353 h 1765598" name="connsiteY3"/>
                <a:gd fmla="*/ 943691 w 1844621" name="connsiteX4"/>
                <a:gd fmla="*/ 1644103 h 1765598" name="connsiteY4"/>
                <a:gd fmla="*/ 875350 w 1844621" name="connsiteX5"/>
                <a:gd fmla="*/ 1643169 h 1765598" name="connsiteY5"/>
                <a:gd fmla="*/ 893299 w 1844621" name="connsiteX6"/>
                <a:gd fmla="*/ 1644629 h 1765598" name="connsiteY6"/>
                <a:gd fmla="*/ 889341 w 1844621" name="connsiteX7"/>
                <a:gd fmla="*/ 1723945 h 1765598" name="connsiteY7"/>
                <a:gd fmla="*/ 871214 w 1844621" name="connsiteX8"/>
                <a:gd fmla="*/ 1726031 h 1765598" name="connsiteY8"/>
                <a:gd fmla="*/ 1029699 w 1844621" name="connsiteX9"/>
                <a:gd fmla="*/ 1636826 h 1765598" name="connsiteY9"/>
                <a:gd fmla="*/ 1040815 w 1844621" name="connsiteX10"/>
                <a:gd fmla="*/ 1722087 h 1765598" name="connsiteY10"/>
                <a:gd fmla="*/ 1022537 w 1844621" name="connsiteX11"/>
                <a:gd fmla="*/ 1721121 h 1765598" name="connsiteY11"/>
                <a:gd fmla="*/ 1011828 w 1844621" name="connsiteX12"/>
                <a:gd fmla="*/ 1638982 h 1765598" name="connsiteY12"/>
                <a:gd fmla="*/ 807350 w 1844621" name="connsiteX13"/>
                <a:gd fmla="*/ 1636115 h 1765598" name="connsiteY13"/>
                <a:gd fmla="*/ 822430 w 1844621" name="connsiteX14"/>
                <a:gd fmla="*/ 1638864 h 1765598" name="connsiteY14"/>
                <a:gd fmla="*/ 825110 w 1844621" name="connsiteX15"/>
                <a:gd fmla="*/ 1639083 h 1765598" name="connsiteY15"/>
                <a:gd fmla="*/ 811751 w 1844621" name="connsiteX16"/>
                <a:gd fmla="*/ 1734136 h 1765598" name="connsiteY16"/>
                <a:gd fmla="*/ 792774 w 1844621" name="connsiteX17"/>
                <a:gd fmla="*/ 1739833 h 1765598" name="connsiteY17"/>
                <a:gd fmla="*/ 1096827 w 1844621" name="connsiteX18"/>
                <a:gd fmla="*/ 1624033 h 1765598" name="connsiteY18"/>
                <a:gd fmla="*/ 1121385 w 1844621" name="connsiteX19"/>
                <a:gd fmla="*/ 1734155 h 1765598" name="connsiteY19"/>
                <a:gd fmla="*/ 1101928 w 1844621" name="connsiteX20"/>
                <a:gd fmla="*/ 1729603 h 1765598" name="connsiteY20"/>
                <a:gd fmla="*/ 1079265 w 1844621" name="connsiteX21"/>
                <a:gd fmla="*/ 1627978 h 1765598" name="connsiteY21"/>
                <a:gd fmla="*/ 740342 w 1844621" name="connsiteX22"/>
                <a:gd fmla="*/ 1622534 h 1765598" name="connsiteY22"/>
                <a:gd fmla="*/ 749046 w 1844621" name="connsiteX23"/>
                <a:gd fmla="*/ 1625484 h 1765598" name="connsiteY23"/>
                <a:gd fmla="*/ 757767 w 1844621" name="connsiteX24"/>
                <a:gd fmla="*/ 1627074 h 1765598" name="connsiteY24"/>
                <a:gd fmla="*/ 726815 w 1844621" name="connsiteX25"/>
                <a:gd fmla="*/ 1759631 h 1765598" name="connsiteY25"/>
                <a:gd fmla="*/ 706937 w 1844621" name="connsiteX26"/>
                <a:gd fmla="*/ 1765598 h 1765598" name="connsiteY26"/>
                <a:gd fmla="*/ 1162592 w 1844621" name="connsiteX27"/>
                <a:gd fmla="*/ 1605474 h 1765598" name="connsiteY27"/>
                <a:gd fmla="*/ 1211506 w 1844621" name="connsiteX28"/>
                <a:gd fmla="*/ 1758609 h 1765598" name="connsiteY28"/>
                <a:gd fmla="*/ 1193512 w 1844621" name="connsiteX29"/>
                <a:gd fmla="*/ 1751032 h 1765598" name="connsiteY29"/>
                <a:gd fmla="*/ 1189921 w 1844621" name="connsiteX30"/>
                <a:gd fmla="*/ 1750192 h 1765598" name="connsiteY30"/>
                <a:gd fmla="*/ 1145515 w 1844621" name="connsiteX31"/>
                <a:gd fmla="*/ 1611170 h 1765598" name="connsiteY31"/>
                <a:gd fmla="*/ 675637 w 1844621" name="connsiteX32"/>
                <a:gd fmla="*/ 1600604 h 1765598" name="connsiteY32"/>
                <a:gd fmla="*/ 692686 w 1844621" name="connsiteX33"/>
                <a:gd fmla="*/ 1606382 h 1765598" name="connsiteY33"/>
                <a:gd fmla="*/ 641486 w 1844621" name="connsiteX34"/>
                <a:gd fmla="*/ 1761326 h 1765598" name="connsiteY34"/>
                <a:gd fmla="*/ 631383 w 1844621" name="connsiteX35"/>
                <a:gd fmla="*/ 1744623 h 1765598" name="connsiteY35"/>
                <a:gd fmla="*/ 628970 w 1844621" name="connsiteX36"/>
                <a:gd fmla="*/ 1741831 h 1765598" name="connsiteY36"/>
                <a:gd fmla="*/ 1225916 w 1844621" name="connsiteX37"/>
                <a:gd fmla="*/ 1579868 h 1765598" name="connsiteY37"/>
                <a:gd fmla="*/ 1279540 w 1844621" name="connsiteX38"/>
                <a:gd fmla="*/ 1707080 h 1765598" name="connsiteY38"/>
                <a:gd fmla="*/ 1266966 w 1844621" name="connsiteX39"/>
                <a:gd fmla="*/ 1723591 h 1765598" name="connsiteY39"/>
                <a:gd fmla="*/ 1209837 w 1844621" name="connsiteX40"/>
                <a:gd fmla="*/ 1588066 h 1765598" name="connsiteY40"/>
                <a:gd fmla="*/ 610954 w 1844621" name="connsiteX41"/>
                <a:gd fmla="*/ 1578681 h 1765598" name="connsiteY41"/>
                <a:gd fmla="*/ 628059 w 1844621" name="connsiteX42"/>
                <a:gd fmla="*/ 1584478 h 1765598" name="connsiteY42"/>
                <a:gd fmla="*/ 582951 w 1844621" name="connsiteX43"/>
                <a:gd fmla="*/ 1688574 h 1765598" name="connsiteY43"/>
                <a:gd fmla="*/ 569886 w 1844621" name="connsiteX44"/>
                <a:gd fmla="*/ 1673454 h 1765598" name="connsiteY44"/>
                <a:gd fmla="*/ 1286670 w 1844621" name="connsiteX45"/>
                <a:gd fmla="*/ 1548893 h 1765598" name="connsiteY45"/>
                <a:gd fmla="*/ 1333269 w 1844621" name="connsiteX46"/>
                <a:gd fmla="*/ 1636531 h 1765598" name="connsiteY46"/>
                <a:gd fmla="*/ 1321264 w 1844621" name="connsiteX47"/>
                <a:gd fmla="*/ 1652294 h 1765598" name="connsiteY47"/>
                <a:gd fmla="*/ 1270632 w 1844621" name="connsiteX48"/>
                <a:gd fmla="*/ 1557070 h 1765598" name="connsiteY48"/>
                <a:gd fmla="*/ 551444 w 1844621" name="connsiteX49"/>
                <a:gd fmla="*/ 1545001 h 1765598" name="connsiteY49"/>
                <a:gd fmla="*/ 567074 w 1844621" name="connsiteX50"/>
                <a:gd fmla="*/ 1553937 h 1765598" name="connsiteY50"/>
                <a:gd fmla="*/ 524862 w 1844621" name="connsiteX51"/>
                <a:gd fmla="*/ 1631452 h 1765598" name="connsiteY51"/>
                <a:gd fmla="*/ 510642 w 1844621" name="connsiteX52"/>
                <a:gd fmla="*/ 1619926 h 1765598" name="connsiteY52"/>
                <a:gd fmla="*/ 1346034 w 1844621" name="connsiteX53"/>
                <a:gd fmla="*/ 1515267 h 1765598" name="connsiteY53"/>
                <a:gd fmla="*/ 1390051 w 1844621" name="connsiteX54"/>
                <a:gd fmla="*/ 1582679 h 1765598" name="connsiteY54"/>
                <a:gd fmla="*/ 1376613 w 1844621" name="connsiteX55"/>
                <a:gd fmla="*/ 1595021 h 1765598" name="connsiteY55"/>
                <a:gd fmla="*/ 1331552 w 1844621" name="connsiteX56"/>
                <a:gd fmla="*/ 1526010 h 1765598" name="connsiteY56"/>
                <a:gd fmla="*/ 1333983 w 1844621" name="connsiteX57"/>
                <a:gd fmla="*/ 1524770 h 1765598" name="connsiteY57"/>
                <a:gd fmla="*/ 492213 w 1844621" name="connsiteX58"/>
                <a:gd fmla="*/ 1511140 h 1765598" name="connsiteY58"/>
                <a:gd fmla="*/ 507877 w 1844621" name="connsiteX59"/>
                <a:gd fmla="*/ 1520095 h 1765598" name="connsiteY59"/>
                <a:gd fmla="*/ 465615 w 1844621" name="connsiteX60"/>
                <a:gd fmla="*/ 1583429 h 1765598" name="connsiteY60"/>
                <a:gd fmla="*/ 452723 w 1844621" name="connsiteX61"/>
                <a:gd fmla="*/ 1572979 h 1765598" name="connsiteY61"/>
                <a:gd fmla="*/ 451434 w 1844621" name="connsiteX62"/>
                <a:gd fmla="*/ 1572252 h 1765598" name="connsiteY62"/>
                <a:gd fmla="*/ 1399641 w 1844621" name="connsiteX63"/>
                <a:gd fmla="*/ 1472989 h 1765598" name="connsiteY63"/>
                <a:gd fmla="*/ 1447523 w 1844621" name="connsiteX64"/>
                <a:gd fmla="*/ 1533649 h 1765598" name="connsiteY64"/>
                <a:gd fmla="*/ 1433600 w 1844621" name="connsiteX65"/>
                <a:gd fmla="*/ 1542681 h 1765598" name="connsiteY65"/>
                <a:gd fmla="*/ 1432510 w 1844621" name="connsiteX66"/>
                <a:gd fmla="*/ 1543682 h 1765598" name="connsiteY66"/>
                <a:gd fmla="*/ 1385507 w 1844621" name="connsiteX67"/>
                <a:gd fmla="*/ 1484135 h 1765598" name="connsiteY67"/>
                <a:gd fmla="*/ 439084 w 1844621" name="connsiteX68"/>
                <a:gd fmla="*/ 1468240 h 1765598" name="connsiteY68"/>
                <a:gd fmla="*/ 452737 w 1844621" name="connsiteX69"/>
                <a:gd fmla="*/ 1479985 h 1765598" name="connsiteY69"/>
                <a:gd fmla="*/ 401226 w 1844621" name="connsiteX70"/>
                <a:gd fmla="*/ 1543921 h 1765598" name="connsiteY70"/>
                <a:gd fmla="*/ 385335 w 1844621" name="connsiteX71"/>
                <a:gd fmla="*/ 1534955 h 1765598" name="connsiteY71"/>
                <a:gd fmla="*/ 1452700 w 1844621" name="connsiteX72"/>
                <a:gd fmla="*/ 1430017 h 1765598" name="connsiteY72"/>
                <a:gd fmla="*/ 1511505 w 1844621" name="connsiteX73"/>
                <a:gd fmla="*/ 1492141 h 1765598" name="connsiteY73"/>
                <a:gd fmla="*/ 1496150 w 1844621" name="connsiteX74"/>
                <a:gd fmla="*/ 1502102 h 1765598" name="connsiteY74"/>
                <a:gd fmla="*/ 1439119 w 1844621" name="connsiteX75"/>
                <a:gd fmla="*/ 1441854 h 1765598" name="connsiteY75"/>
                <a:gd fmla="*/ 1449687 w 1844621" name="connsiteX76"/>
                <a:gd fmla="*/ 1433519 h 1765598" name="connsiteY76"/>
                <a:gd fmla="*/ 387391 w 1844621" name="connsiteX77"/>
                <a:gd fmla="*/ 1423768 h 1765598" name="connsiteY77"/>
                <a:gd fmla="*/ 401059 w 1844621" name="connsiteX78"/>
                <a:gd fmla="*/ 1435526 h 1765598" name="connsiteY78"/>
                <a:gd fmla="*/ 332463 w 1844621" name="connsiteX79"/>
                <a:gd fmla="*/ 1506560 h 1765598" name="connsiteY79"/>
                <a:gd fmla="*/ 313761 w 1844621" name="connsiteX80"/>
                <a:gd fmla="*/ 1500014 h 1765598" name="connsiteY80"/>
                <a:gd fmla="*/ 1497274 w 1844621" name="connsiteX81"/>
                <a:gd fmla="*/ 1378205 h 1765598" name="connsiteY81"/>
                <a:gd fmla="*/ 1583781 w 1844621" name="connsiteX82"/>
                <a:gd fmla="*/ 1454547 h 1765598" name="connsiteY82"/>
                <a:gd fmla="*/ 1565364 w 1844621" name="connsiteX83"/>
                <a:gd fmla="*/ 1462300 h 1765598" name="connsiteY83"/>
                <a:gd fmla="*/ 1485535 w 1844621" name="connsiteX84"/>
                <a:gd fmla="*/ 1391850 h 1765598" name="connsiteY84"/>
                <a:gd fmla="*/ 342078 w 1844621" name="connsiteX85"/>
                <a:gd fmla="*/ 1372754 h 1765598" name="connsiteY85"/>
                <a:gd fmla="*/ 353236 w 1844621" name="connsiteX86"/>
                <a:gd fmla="*/ 1386902 h 1765598" name="connsiteY86"/>
                <a:gd fmla="*/ 248764 w 1844621" name="connsiteX87"/>
                <a:gd fmla="*/ 1477262 h 1765598" name="connsiteY87"/>
                <a:gd fmla="*/ 229175 w 1844621" name="connsiteX88"/>
                <a:gd fmla="*/ 1470405 h 1765598" name="connsiteY88"/>
                <a:gd fmla="*/ 1541797 w 1844621" name="connsiteX89"/>
                <a:gd fmla="*/ 1326453 h 1765598" name="connsiteY89"/>
                <a:gd fmla="*/ 1671063 w 1844621" name="connsiteX90"/>
                <a:gd fmla="*/ 1421359 h 1765598" name="connsiteY90"/>
                <a:gd fmla="*/ 1652052 w 1844621" name="connsiteX91"/>
                <a:gd fmla="*/ 1425806 h 1765598" name="connsiteY91"/>
                <a:gd fmla="*/ 1648653 w 1844621" name="connsiteX92"/>
                <a:gd fmla="*/ 1427237 h 1765598" name="connsiteY92"/>
                <a:gd fmla="*/ 1530022 w 1844621" name="connsiteX93"/>
                <a:gd fmla="*/ 1340139 h 1765598" name="connsiteY93"/>
                <a:gd fmla="*/ 299862 w 1844621" name="connsiteX94"/>
                <a:gd fmla="*/ 1319225 h 1765598" name="connsiteY94"/>
                <a:gd fmla="*/ 311019 w 1844621" name="connsiteX95"/>
                <a:gd fmla="*/ 1333372 h 1765598" name="connsiteY95"/>
                <a:gd fmla="*/ 178732 w 1844621" name="connsiteX96"/>
                <a:gd fmla="*/ 1428480 h 1765598" name="connsiteY96"/>
                <a:gd fmla="*/ 180377 w 1844621" name="connsiteX97"/>
                <a:gd fmla="*/ 1409027 h 1765598" name="connsiteY97"/>
                <a:gd fmla="*/ 180067 w 1844621" name="connsiteX98"/>
                <a:gd fmla="*/ 1405352 h 1765598" name="connsiteY98"/>
                <a:gd fmla="*/ 1576542 w 1844621" name="connsiteX99"/>
                <a:gd fmla="*/ 1267609 h 1765598" name="connsiteY99"/>
                <a:gd fmla="*/ 1695816 w 1844621" name="connsiteX100"/>
                <a:gd fmla="*/ 1339681 h 1765598" name="connsiteY100"/>
                <a:gd fmla="*/ 1695348 w 1844621" name="connsiteX101"/>
                <a:gd fmla="*/ 1360430 h 1765598" name="connsiteY101"/>
                <a:gd fmla="*/ 1567606 w 1844621" name="connsiteX102"/>
                <a:gd fmla="*/ 1283241 h 1765598" name="connsiteY102"/>
                <a:gd fmla="*/ 263531 w 1844621" name="connsiteX103"/>
                <a:gd fmla="*/ 1261503 h 1765598" name="connsiteY103"/>
                <a:gd fmla="*/ 271723 w 1844621" name="connsiteX104"/>
                <a:gd fmla="*/ 1277570 h 1765598" name="connsiteY104"/>
                <a:gd fmla="*/ 174140 w 1844621" name="connsiteX105"/>
                <a:gd fmla="*/ 1335215 h 1765598" name="connsiteY105"/>
                <a:gd fmla="*/ 172457 w 1844621" name="connsiteX106"/>
                <a:gd fmla="*/ 1315303 h 1765598" name="connsiteY106"/>
                <a:gd fmla="*/ 1610398 w 1844621" name="connsiteX107"/>
                <a:gd fmla="*/ 1208387 h 1765598" name="connsiteY107"/>
                <a:gd fmla="*/ 1697816 w 1844621" name="connsiteX108"/>
                <a:gd fmla="*/ 1251024 h 1765598" name="connsiteY108"/>
                <a:gd fmla="*/ 1697369 w 1844621" name="connsiteX109"/>
                <a:gd fmla="*/ 1270832 h 1765598" name="connsiteY109"/>
                <a:gd fmla="*/ 1601446 w 1844621" name="connsiteX110"/>
                <a:gd fmla="*/ 1224047 h 1765598" name="connsiteY110"/>
                <a:gd fmla="*/ 232566 w 1844621" name="connsiteX111"/>
                <a:gd fmla="*/ 1200770 h 1765598" name="connsiteY111"/>
                <a:gd fmla="*/ 240745 w 1844621" name="connsiteX112"/>
                <a:gd fmla="*/ 1216812 h 1765598" name="connsiteY112"/>
                <a:gd fmla="*/ 160720 w 1844621" name="connsiteX113"/>
                <a:gd fmla="*/ 1254859 h 1765598" name="connsiteY113"/>
                <a:gd fmla="*/ 155991 w 1844621" name="connsiteX114"/>
                <a:gd fmla="*/ 1237178 h 1765598" name="connsiteY114"/>
                <a:gd fmla="*/ 1634958 w 1844621" name="connsiteX115"/>
                <a:gd fmla="*/ 1144690 h 1765598" name="connsiteY115"/>
                <a:gd fmla="*/ 1712099 w 1844621" name="connsiteX116"/>
                <a:gd fmla="*/ 1174082 h 1765598" name="connsiteY116"/>
                <a:gd fmla="*/ 1708482 w 1844621" name="connsiteX117"/>
                <a:gd fmla="*/ 1191966 h 1765598" name="connsiteY117"/>
                <a:gd fmla="*/ 1629176 w 1844621" name="connsiteX118"/>
                <a:gd fmla="*/ 1161750 h 1765598" name="connsiteY118"/>
                <a:gd fmla="*/ 204756 w 1844621" name="connsiteX119"/>
                <a:gd fmla="*/ 1138431 h 1765598" name="connsiteY119"/>
                <a:gd fmla="*/ 210455 w 1844621" name="connsiteX120"/>
                <a:gd fmla="*/ 1155515 h 1765598" name="connsiteY120"/>
                <a:gd fmla="*/ 141015 w 1844621" name="connsiteX121"/>
                <a:gd fmla="*/ 1181182 h 1765598" name="connsiteY121"/>
                <a:gd fmla="*/ 136727 w 1844621" name="connsiteX122"/>
                <a:gd fmla="*/ 1165150 h 1765598" name="connsiteY122"/>
                <a:gd fmla="*/ 136112 w 1844621" name="connsiteX123"/>
                <a:gd fmla="*/ 1163804 h 1765598" name="connsiteY123"/>
                <a:gd fmla="*/ 1656844 w 1844621" name="connsiteX124"/>
                <a:gd fmla="*/ 1080115 h 1765598" name="connsiteY124"/>
                <a:gd fmla="*/ 1729776 w 1844621" name="connsiteX125"/>
                <a:gd fmla="*/ 1100634 h 1765598" name="connsiteY125"/>
                <a:gd fmla="*/ 1723821 w 1844621" name="connsiteX126"/>
                <a:gd fmla="*/ 1116126 h 1765598" name="connsiteY126"/>
                <a:gd fmla="*/ 1723528 w 1844621" name="connsiteX127"/>
                <a:gd fmla="*/ 1117576 h 1765598" name="connsiteY127"/>
                <a:gd fmla="*/ 1651058 w 1844621" name="connsiteX128"/>
                <a:gd fmla="*/ 1097186 h 1765598" name="connsiteY128"/>
                <a:gd fmla="*/ 184625 w 1844621" name="connsiteX129"/>
                <a:gd fmla="*/ 1073110 h 1765598" name="connsiteY129"/>
                <a:gd fmla="*/ 188043 w 1844621" name="connsiteX130"/>
                <a:gd fmla="*/ 1088326 h 1765598" name="connsiteY130"/>
                <a:gd fmla="*/ 188810 w 1844621" name="connsiteX131"/>
                <a:gd fmla="*/ 1090624 h 1765598" name="connsiteY131"/>
                <a:gd fmla="*/ 112145 w 1844621" name="connsiteX132"/>
                <a:gd fmla="*/ 1111372 h 1765598" name="connsiteY132"/>
                <a:gd fmla="*/ 104560 w 1844621" name="connsiteX133"/>
                <a:gd fmla="*/ 1094778 h 1765598" name="connsiteY133"/>
                <a:gd fmla="*/ 1672722 w 1844621" name="connsiteX134"/>
                <a:gd fmla="*/ 1013691 h 1765598" name="connsiteY134"/>
                <a:gd fmla="*/ 1757141 w 1844621" name="connsiteX135"/>
                <a:gd fmla="*/ 1029446 h 1765598" name="connsiteY135"/>
                <a:gd fmla="*/ 1750574 w 1844621" name="connsiteX136"/>
                <a:gd fmla="*/ 1046531 h 1765598" name="connsiteY136"/>
                <a:gd fmla="*/ 1669493 w 1844621" name="connsiteX137"/>
                <a:gd fmla="*/ 1031399 h 1765598" name="connsiteY137"/>
                <a:gd fmla="*/ 170225 w 1844621" name="connsiteX138"/>
                <a:gd fmla="*/ 1006273 h 1765598" name="connsiteY138"/>
                <a:gd fmla="*/ 170936 w 1844621" name="connsiteX139"/>
                <a:gd fmla="*/ 1012170 h 1765598" name="connsiteY139"/>
                <a:gd fmla="*/ 173584 w 1844621" name="connsiteX140"/>
                <a:gd fmla="*/ 1023958 h 1765598" name="connsiteY140"/>
                <a:gd fmla="*/ 78475 w 1844621" name="connsiteX141"/>
                <a:gd fmla="*/ 1040728 h 1765598" name="connsiteY141"/>
                <a:gd fmla="*/ 67193 w 1844621" name="connsiteX142"/>
                <a:gd fmla="*/ 1024440 h 1765598" name="connsiteY142"/>
                <a:gd fmla="*/ 1681368 w 1844621" name="connsiteX143"/>
                <a:gd fmla="*/ 945892 h 1765598" name="connsiteY143"/>
                <a:gd fmla="*/ 1793516 w 1844621" name="connsiteX144"/>
                <a:gd fmla="*/ 956550 h 1765598" name="connsiteY144"/>
                <a:gd fmla="*/ 1783173 w 1844621" name="connsiteX145"/>
                <a:gd fmla="*/ 973649 h 1765598" name="connsiteY145"/>
                <a:gd fmla="*/ 1679909 w 1844621" name="connsiteX146"/>
                <a:gd fmla="*/ 963835 h 1765598" name="connsiteY146"/>
                <a:gd fmla="*/ 162034 w 1844621" name="connsiteX147"/>
                <a:gd fmla="*/ 938372 h 1765598" name="connsiteY147"/>
                <a:gd fmla="*/ 164191 w 1844621" name="connsiteX148"/>
                <a:gd fmla="*/ 956254 h 1765598" name="connsiteY148"/>
                <a:gd fmla="*/ 27981 w 1844621" name="connsiteX149"/>
                <a:gd fmla="*/ 967828 h 1765598" name="connsiteY149"/>
                <a:gd fmla="*/ 16164 w 1844621" name="connsiteX150"/>
                <a:gd fmla="*/ 950767 h 1765598" name="connsiteY150"/>
                <a:gd fmla="*/ 1683923 w 1844621" name="connsiteX151"/>
                <a:gd fmla="*/ 877596 h 1765598" name="connsiteY151"/>
                <a:gd fmla="*/ 1844621 w 1844621" name="connsiteX152"/>
                <a:gd fmla="*/ 878397 h 1765598" name="connsiteY152"/>
                <a:gd fmla="*/ 1831855 w 1844621" name="connsiteX153"/>
                <a:gd fmla="*/ 893168 h 1765598" name="connsiteY153"/>
                <a:gd fmla="*/ 1829946 w 1844621" name="connsiteX154"/>
                <a:gd fmla="*/ 896325 h 1765598" name="connsiteY154"/>
                <a:gd fmla="*/ 1684266 w 1844621" name="connsiteX155"/>
                <a:gd fmla="*/ 895598 h 1765598" name="connsiteY155"/>
                <a:gd fmla="*/ 14676 w 1844621" name="connsiteX156"/>
                <a:gd fmla="*/ 869273 h 1765598" name="connsiteY156"/>
                <a:gd fmla="*/ 160356 w 1844621" name="connsiteX157"/>
                <a:gd fmla="*/ 869999 h 1765598" name="connsiteY157"/>
                <a:gd fmla="*/ 160699 w 1844621" name="connsiteX158"/>
                <a:gd fmla="*/ 888001 h 1765598" name="connsiteY158"/>
                <a:gd fmla="*/ 0 w 1844621" name="connsiteX159"/>
                <a:gd fmla="*/ 887200 h 1765598" name="connsiteY159"/>
                <a:gd fmla="*/ 12766 w 1844621" name="connsiteX160"/>
                <a:gd fmla="*/ 872429 h 1765598" name="connsiteY160"/>
                <a:gd fmla="*/ 1816638 w 1844621" name="connsiteX161"/>
                <a:gd fmla="*/ 797770 h 1765598" name="connsiteY161"/>
                <a:gd fmla="*/ 1828455 w 1844621" name="connsiteX162"/>
                <a:gd fmla="*/ 814831 h 1765598" name="connsiteY162"/>
                <a:gd fmla="*/ 1682588 w 1844621" name="connsiteX163"/>
                <a:gd fmla="*/ 827227 h 1765598" name="connsiteY163"/>
                <a:gd fmla="*/ 1680430 w 1844621" name="connsiteX164"/>
                <a:gd fmla="*/ 809345 h 1765598" name="connsiteY164"/>
                <a:gd fmla="*/ 61447 w 1844621" name="connsiteX165"/>
                <a:gd fmla="*/ 791950 h 1765598" name="connsiteY165"/>
                <a:gd fmla="*/ 164713 w 1844621" name="connsiteX166"/>
                <a:gd fmla="*/ 801763 h 1765598" name="connsiteY166"/>
                <a:gd fmla="*/ 163253 w 1844621" name="connsiteX167"/>
                <a:gd fmla="*/ 819705 h 1765598" name="connsiteY167"/>
                <a:gd fmla="*/ 51105 w 1844621" name="connsiteX168"/>
                <a:gd fmla="*/ 809048 h 1765598" name="connsiteY168"/>
                <a:gd fmla="*/ 1766145 w 1844621" name="connsiteX169"/>
                <a:gd fmla="*/ 724870 h 1765598" name="connsiteY169"/>
                <a:gd fmla="*/ 1777427 w 1844621" name="connsiteX170"/>
                <a:gd fmla="*/ 741158 h 1765598" name="connsiteY170"/>
                <a:gd fmla="*/ 1674396 w 1844621" name="connsiteX171"/>
                <a:gd fmla="*/ 759325 h 1765598" name="connsiteY171"/>
                <a:gd fmla="*/ 1673685 w 1844621" name="connsiteX172"/>
                <a:gd fmla="*/ 753429 h 1765598" name="connsiteY172"/>
                <a:gd fmla="*/ 1670588 w 1844621" name="connsiteX173"/>
                <a:gd fmla="*/ 741719 h 1765598" name="connsiteY173"/>
                <a:gd fmla="*/ 94047 w 1844621" name="connsiteX174"/>
                <a:gd fmla="*/ 719066 h 1765598" name="connsiteY174"/>
                <a:gd fmla="*/ 175129 w 1844621" name="connsiteX175"/>
                <a:gd fmla="*/ 734198 h 1765598" name="connsiteY175"/>
                <a:gd fmla="*/ 171900 w 1844621" name="connsiteX176"/>
                <a:gd fmla="*/ 751906 h 1765598" name="connsiteY176"/>
                <a:gd fmla="*/ 87480 w 1844621" name="connsiteX177"/>
                <a:gd fmla="*/ 736151 h 1765598" name="connsiteY177"/>
                <a:gd fmla="*/ 1732475 w 1844621" name="connsiteX178"/>
                <a:gd fmla="*/ 654227 h 1765598" name="connsiteY178"/>
                <a:gd fmla="*/ 1740061 w 1844621" name="connsiteX179"/>
                <a:gd fmla="*/ 670822 h 1765598" name="connsiteY179"/>
                <a:gd fmla="*/ 1657733 w 1844621" name="connsiteX180"/>
                <a:gd fmla="*/ 693102 h 1765598" name="connsiteY180"/>
                <a:gd fmla="*/ 1653131 w 1844621" name="connsiteX181"/>
                <a:gd fmla="*/ 675699 h 1765598" name="connsiteY181"/>
                <a:gd fmla="*/ 121093 w 1844621" name="connsiteX182"/>
                <a:gd fmla="*/ 648021 h 1765598" name="connsiteY182"/>
                <a:gd fmla="*/ 193564 w 1844621" name="connsiteX183"/>
                <a:gd fmla="*/ 668412 h 1765598" name="connsiteY183"/>
                <a:gd fmla="*/ 187778 w 1844621" name="connsiteX184"/>
                <a:gd fmla="*/ 685483 h 1765598" name="connsiteY184"/>
                <a:gd fmla="*/ 114844 w 1844621" name="connsiteX185"/>
                <a:gd fmla="*/ 664963 h 1765598" name="connsiteY185"/>
                <a:gd fmla="*/ 120799 w 1844621" name="connsiteX186"/>
                <a:gd fmla="*/ 649471 h 1765598" name="connsiteY186"/>
                <a:gd fmla="*/ 1703605 w 1844621" name="connsiteX187"/>
                <a:gd fmla="*/ 584417 h 1765598" name="connsiteY187"/>
                <a:gd fmla="*/ 1707892 w 1844621" name="connsiteX188"/>
                <a:gd fmla="*/ 600448 h 1765598" name="connsiteY188"/>
                <a:gd fmla="*/ 1708508 w 1844621" name="connsiteX189"/>
                <a:gd fmla="*/ 601796 h 1765598" name="connsiteY189"/>
                <a:gd fmla="*/ 1640259 w 1844621" name="connsiteX190"/>
                <a:gd fmla="*/ 627022 h 1765598" name="connsiteY190"/>
                <a:gd fmla="*/ 1639049 w 1844621" name="connsiteX191"/>
                <a:gd fmla="*/ 622444 h 1765598" name="connsiteY191"/>
                <a:gd fmla="*/ 1633440 w 1844621" name="connsiteX192"/>
                <a:gd fmla="*/ 610352 h 1765598" name="connsiteY192"/>
                <a:gd fmla="*/ 136138 w 1844621" name="connsiteX193"/>
                <a:gd fmla="*/ 573632 h 1765598" name="connsiteY193"/>
                <a:gd fmla="*/ 215446 w 1844621" name="connsiteX194"/>
                <a:gd fmla="*/ 603848 h 1765598" name="connsiteY194"/>
                <a:gd fmla="*/ 209665 w 1844621" name="connsiteX195"/>
                <a:gd fmla="*/ 620908 h 1765598" name="connsiteY195"/>
                <a:gd fmla="*/ 132521 w 1844621" name="connsiteX196"/>
                <a:gd fmla="*/ 591516 h 1765598" name="connsiteY196"/>
                <a:gd fmla="*/ 1683900 w 1844621" name="connsiteX197"/>
                <a:gd fmla="*/ 510741 h 1765598" name="connsiteY197"/>
                <a:gd fmla="*/ 1688629 w 1844621" name="connsiteX198"/>
                <a:gd fmla="*/ 528423 h 1765598" name="connsiteY198"/>
                <a:gd fmla="*/ 1612275 w 1844621" name="connsiteX199"/>
                <a:gd fmla="*/ 564725 h 1765598" name="connsiteY199"/>
                <a:gd fmla="*/ 1604700 w 1844621" name="connsiteX200"/>
                <a:gd fmla="*/ 548396 h 1765598" name="connsiteY200"/>
                <a:gd fmla="*/ 147252 w 1844621" name="connsiteX201"/>
                <a:gd fmla="*/ 494765 h 1765598" name="connsiteY201"/>
                <a:gd fmla="*/ 243177 w 1844621" name="connsiteX202"/>
                <a:gd fmla="*/ 541551 h 1765598" name="connsiteY202"/>
                <a:gd fmla="*/ 234224 w 1844621" name="connsiteX203"/>
                <a:gd fmla="*/ 557210 h 1765598" name="connsiteY203"/>
                <a:gd fmla="*/ 146805 w 1844621" name="connsiteX204"/>
                <a:gd fmla="*/ 514573 h 1765598" name="connsiteY204"/>
                <a:gd fmla="*/ 1670480 w 1844621" name="connsiteX205"/>
                <a:gd fmla="*/ 430384 h 1765598" name="connsiteY205"/>
                <a:gd fmla="*/ 1672163 w 1844621" name="connsiteX206"/>
                <a:gd fmla="*/ 450296 h 1765598" name="connsiteY206"/>
                <a:gd fmla="*/ 1583450 w 1844621" name="connsiteX207"/>
                <a:gd fmla="*/ 502701 h 1765598" name="connsiteY207"/>
                <a:gd fmla="*/ 1573155 w 1844621" name="connsiteX208"/>
                <a:gd fmla="*/ 487877 h 1765598" name="connsiteY208"/>
                <a:gd fmla="*/ 149273 w 1844621" name="connsiteX209"/>
                <a:gd fmla="*/ 405169 h 1765598" name="connsiteY209"/>
                <a:gd fmla="*/ 277016 w 1844621" name="connsiteX210"/>
                <a:gd fmla="*/ 482359 h 1765598" name="connsiteY210"/>
                <a:gd fmla="*/ 268080 w 1844621" name="connsiteX211"/>
                <a:gd fmla="*/ 497989 h 1765598" name="connsiteY211"/>
                <a:gd fmla="*/ 148805 w 1844621" name="connsiteX212"/>
                <a:gd fmla="*/ 425916 h 1765598" name="connsiteY212"/>
                <a:gd fmla="*/ 195968 w 1844621" name="connsiteX213"/>
                <a:gd fmla="*/ 338361 h 1765598" name="connsiteY213"/>
                <a:gd fmla="*/ 314600 w 1844621" name="connsiteX214"/>
                <a:gd fmla="*/ 425459 h 1765598" name="connsiteY214"/>
                <a:gd fmla="*/ 302826 w 1844621" name="connsiteX215"/>
                <a:gd fmla="*/ 439145 h 1765598" name="connsiteY215"/>
                <a:gd fmla="*/ 173559 w 1844621" name="connsiteX216"/>
                <a:gd fmla="*/ 344239 h 1765598" name="connsiteY216"/>
                <a:gd fmla="*/ 192568 w 1844621" name="connsiteX217"/>
                <a:gd fmla="*/ 339792 h 1765598" name="connsiteY217"/>
                <a:gd fmla="*/ 1665887 w 1844621" name="connsiteX218"/>
                <a:gd fmla="*/ 337121 h 1765598" name="connsiteY218"/>
                <a:gd fmla="*/ 1664242 w 1844621" name="connsiteX219"/>
                <a:gd fmla="*/ 356571 h 1765598" name="connsiteY219"/>
                <a:gd fmla="*/ 1664553 w 1844621" name="connsiteX220"/>
                <a:gd fmla="*/ 360248 h 1765598" name="connsiteY220"/>
                <a:gd fmla="*/ 1544474 w 1844621" name="connsiteX221"/>
                <a:gd fmla="*/ 446578 h 1765598" name="connsiteY221"/>
                <a:gd fmla="*/ 1534206 w 1844621" name="connsiteX222"/>
                <a:gd fmla="*/ 431793 h 1765598" name="connsiteY222"/>
                <a:gd fmla="*/ 279257 w 1844621" name="connsiteX223"/>
                <a:gd fmla="*/ 303297 h 1765598" name="connsiteY223"/>
                <a:gd fmla="*/ 359087 w 1844621" name="connsiteX224"/>
                <a:gd fmla="*/ 373748 h 1765598" name="connsiteY224"/>
                <a:gd fmla="*/ 347347 w 1844621" name="connsiteX225"/>
                <a:gd fmla="*/ 387394 h 1765598" name="connsiteY225"/>
                <a:gd fmla="*/ 260839 w 1844621" name="connsiteX226"/>
                <a:gd fmla="*/ 311051 h 1765598" name="connsiteY226"/>
                <a:gd fmla="*/ 1595859 w 1844621" name="connsiteX227"/>
                <a:gd fmla="*/ 288337 h 1765598" name="connsiteY227"/>
                <a:gd fmla="*/ 1615448 w 1844621" name="connsiteX228"/>
                <a:gd fmla="*/ 295194 h 1765598" name="connsiteY228"/>
                <a:gd fmla="*/ 1504459 w 1844621" name="connsiteX229"/>
                <a:gd fmla="*/ 391189 h 1765598" name="connsiteY229"/>
                <a:gd fmla="*/ 1491819 w 1844621" name="connsiteX230"/>
                <a:gd fmla="*/ 378322 h 1765598" name="connsiteY230"/>
                <a:gd fmla="*/ 348471 w 1844621" name="connsiteX231"/>
                <a:gd fmla="*/ 263494 h 1765598" name="connsiteY231"/>
                <a:gd fmla="*/ 405504 w 1844621" name="connsiteX232"/>
                <a:gd fmla="*/ 323744 h 1765598" name="connsiteY232"/>
                <a:gd fmla="*/ 394934 w 1844621" name="connsiteX233"/>
                <a:gd fmla="*/ 332080 h 1765598" name="connsiteY233"/>
                <a:gd fmla="*/ 391923 w 1844621" name="connsiteX234"/>
                <a:gd fmla="*/ 335581 h 1765598" name="connsiteY234"/>
                <a:gd fmla="*/ 333116 w 1844621" name="connsiteX235"/>
                <a:gd fmla="*/ 273456 h 1765598" name="connsiteY235"/>
                <a:gd fmla="*/ 1512159 w 1844621" name="connsiteX236"/>
                <a:gd fmla="*/ 259039 h 1765598" name="connsiteY236"/>
                <a:gd fmla="*/ 1530860 w 1844621" name="connsiteX237"/>
                <a:gd fmla="*/ 265585 h 1765598" name="connsiteY237"/>
                <a:gd fmla="*/ 1456606 w 1844621" name="connsiteX238"/>
                <a:gd fmla="*/ 342477 h 1765598" name="connsiteY238"/>
                <a:gd fmla="*/ 1443988 w 1844621" name="connsiteX239"/>
                <a:gd fmla="*/ 329632 h 1765598" name="connsiteY239"/>
                <a:gd fmla="*/ 412110 w 1844621" name="connsiteX240"/>
                <a:gd fmla="*/ 221916 h 1765598" name="connsiteY240"/>
                <a:gd fmla="*/ 459114 w 1844621" name="connsiteX241"/>
                <a:gd fmla="*/ 281464 h 1765598" name="connsiteY241"/>
                <a:gd fmla="*/ 444980 w 1844621" name="connsiteX242"/>
                <a:gd fmla="*/ 292610 h 1765598" name="connsiteY242"/>
                <a:gd fmla="*/ 397097 w 1844621" name="connsiteX243"/>
                <a:gd fmla="*/ 231949 h 1765598" name="connsiteY243"/>
                <a:gd fmla="*/ 411019 w 1844621" name="connsiteX244"/>
                <a:gd fmla="*/ 222917 h 1765598" name="connsiteY244"/>
                <a:gd fmla="*/ 1443396 w 1844621" name="connsiteX245"/>
                <a:gd fmla="*/ 221678 h 1765598" name="connsiteY245"/>
                <a:gd fmla="*/ 1459286 w 1844621" name="connsiteX246"/>
                <a:gd fmla="*/ 230644 h 1765598" name="connsiteY246"/>
                <a:gd fmla="*/ 1406897 w 1844621" name="connsiteX247"/>
                <a:gd fmla="*/ 295670 h 1765598" name="connsiteY247"/>
                <a:gd fmla="*/ 1392300 w 1844621" name="connsiteX248"/>
                <a:gd fmla="*/ 285098 h 1765598" name="connsiteY248"/>
                <a:gd fmla="*/ 1379005 w 1844621" name="connsiteX249"/>
                <a:gd fmla="*/ 182170 h 1765598" name="connsiteY249"/>
                <a:gd fmla="*/ 1391896 w 1844621" name="connsiteX250"/>
                <a:gd fmla="*/ 192619 h 1765598" name="connsiteY250"/>
                <a:gd fmla="*/ 1393186 w 1844621" name="connsiteX251"/>
                <a:gd fmla="*/ 193347 h 1765598" name="connsiteY251"/>
                <a:gd fmla="*/ 1351622 w 1844621" name="connsiteX252"/>
                <a:gd fmla="*/ 255636 h 1765598" name="connsiteY252"/>
                <a:gd fmla="*/ 1337034 w 1844621" name="connsiteX253"/>
                <a:gd fmla="*/ 245070 h 1765598" name="connsiteY253"/>
                <a:gd fmla="*/ 468008 w 1844621" name="connsiteX254"/>
                <a:gd fmla="*/ 170577 h 1765598" name="connsiteY254"/>
                <a:gd fmla="*/ 513069 w 1844621" name="connsiteX255"/>
                <a:gd fmla="*/ 239589 h 1765598" name="connsiteY255"/>
                <a:gd fmla="*/ 510638 w 1844621" name="connsiteX256"/>
                <a:gd fmla="*/ 240828 h 1765598" name="connsiteY256"/>
                <a:gd fmla="*/ 498586 w 1844621" name="connsiteX257"/>
                <a:gd fmla="*/ 250333 h 1765598" name="connsiteY257"/>
                <a:gd fmla="*/ 454568 w 1844621" name="connsiteX258"/>
                <a:gd fmla="*/ 182920 h 1765598" name="connsiteY258"/>
                <a:gd fmla="*/ 1319759 w 1844621" name="connsiteX259"/>
                <a:gd fmla="*/ 134146 h 1765598" name="connsiteY259"/>
                <a:gd fmla="*/ 1333978 w 1844621" name="connsiteX260"/>
                <a:gd fmla="*/ 145672 h 1765598" name="connsiteY260"/>
                <a:gd fmla="*/ 1294036 w 1844621" name="connsiteX261"/>
                <a:gd fmla="*/ 219016 h 1765598" name="connsiteY261"/>
                <a:gd fmla="*/ 1277891 w 1844621" name="connsiteX262"/>
                <a:gd fmla="*/ 211027 h 1765598" name="connsiteY262"/>
                <a:gd fmla="*/ 523355 w 1844621" name="connsiteX263"/>
                <a:gd fmla="*/ 113305 h 1765598" name="connsiteY263"/>
                <a:gd fmla="*/ 573987 w 1844621" name="connsiteX264"/>
                <a:gd fmla="*/ 208530 h 1765598" name="connsiteY264"/>
                <a:gd fmla="*/ 557949 w 1844621" name="connsiteX265"/>
                <a:gd fmla="*/ 216707 h 1765598" name="connsiteY265"/>
                <a:gd fmla="*/ 511350 w 1844621" name="connsiteX266"/>
                <a:gd fmla="*/ 129068 h 1765598" name="connsiteY266"/>
                <a:gd fmla="*/ 1261668 w 1844621" name="connsiteX267"/>
                <a:gd fmla="*/ 77024 h 1765598" name="connsiteY267"/>
                <a:gd fmla="*/ 1274734 w 1844621" name="connsiteX268"/>
                <a:gd fmla="*/ 92144 h 1765598" name="connsiteY268"/>
                <a:gd fmla="*/ 1232872 w 1844621" name="connsiteX269"/>
                <a:gd fmla="*/ 188750 h 1765598" name="connsiteY269"/>
                <a:gd fmla="*/ 1216718 w 1844621" name="connsiteX270"/>
                <a:gd fmla="*/ 180757 h 1765598" name="connsiteY270"/>
                <a:gd fmla="*/ 879964 w 1844621" name="connsiteX271"/>
                <a:gd fmla="*/ 47539 h 1765598" name="connsiteY271"/>
                <a:gd fmla="*/ 896536 w 1844621" name="connsiteX272"/>
                <a:gd fmla="*/ 48415 h 1765598" name="connsiteY272"/>
                <a:gd fmla="*/ 898006 w 1844621" name="connsiteX273"/>
                <a:gd fmla="*/ 48246 h 1765598" name="connsiteY273"/>
                <a:gd fmla="*/ 900930 w 1844621" name="connsiteX274"/>
                <a:gd fmla="*/ 121496 h 1765598" name="connsiteY274"/>
                <a:gd fmla="*/ 882930 w 1844621" name="connsiteX275"/>
                <a:gd fmla="*/ 121839 h 1765598" name="connsiteY275"/>
                <a:gd fmla="*/ 803804 w 1844621" name="connsiteX276"/>
                <a:gd fmla="*/ 43511 h 1765598" name="connsiteY276"/>
                <a:gd fmla="*/ 822082 w 1844621" name="connsiteX277"/>
                <a:gd fmla="*/ 44478 h 1765598" name="connsiteY277"/>
                <a:gd fmla="*/ 832792 w 1844621" name="connsiteX278"/>
                <a:gd fmla="*/ 126618 h 1765598" name="connsiteY278"/>
                <a:gd fmla="*/ 814920 w 1844621" name="connsiteX279"/>
                <a:gd fmla="*/ 128774 h 1765598" name="connsiteY279"/>
                <a:gd fmla="*/ 577653 w 1844621" name="connsiteX280"/>
                <a:gd fmla="*/ 42008 h 1765598" name="connsiteY280"/>
                <a:gd fmla="*/ 634782 w 1844621" name="connsiteX281"/>
                <a:gd fmla="*/ 177534 h 1765598" name="connsiteY281"/>
                <a:gd fmla="*/ 618704 w 1844621" name="connsiteX282"/>
                <a:gd fmla="*/ 185731 h 1765598" name="connsiteY282"/>
                <a:gd fmla="*/ 565079 w 1844621" name="connsiteX283"/>
                <a:gd fmla="*/ 58518 h 1765598" name="connsiteY283"/>
                <a:gd fmla="*/ 973404 w 1844621" name="connsiteX284"/>
                <a:gd fmla="*/ 39567 h 1765598" name="connsiteY284"/>
                <a:gd fmla="*/ 969228 w 1844621" name="connsiteX285"/>
                <a:gd fmla="*/ 123258 h 1765598" name="connsiteY285"/>
                <a:gd fmla="*/ 951312 w 1844621" name="connsiteX286"/>
                <a:gd fmla="*/ 121130 h 1765598" name="connsiteY286"/>
                <a:gd fmla="*/ 955278 w 1844621" name="connsiteX287"/>
                <a:gd fmla="*/ 41654 h 1765598" name="connsiteY287"/>
                <a:gd fmla="*/ 723233 w 1844621" name="connsiteX288"/>
                <a:gd fmla="*/ 31443 h 1765598" name="connsiteY288"/>
                <a:gd fmla="*/ 742691 w 1844621" name="connsiteX289"/>
                <a:gd fmla="*/ 35995 h 1765598" name="connsiteY289"/>
                <a:gd fmla="*/ 765354 w 1844621" name="connsiteX290"/>
                <a:gd fmla="*/ 137622 h 1765598" name="connsiteY290"/>
                <a:gd fmla="*/ 747791 w 1844621" name="connsiteX291"/>
                <a:gd fmla="*/ 141567 h 1765598" name="connsiteY291"/>
                <a:gd fmla="*/ 1051847 w 1844621" name="connsiteX292"/>
                <a:gd fmla="*/ 25765 h 1765598" name="connsiteY292"/>
                <a:gd fmla="*/ 1037014 w 1844621" name="connsiteX293"/>
                <a:gd fmla="*/ 131308 h 1765598" name="connsiteY293"/>
                <a:gd fmla="*/ 1019135 w 1844621" name="connsiteX294"/>
                <a:gd fmla="*/ 129184 h 1765598" name="connsiteY294"/>
                <a:gd fmla="*/ 1032869 w 1844621" name="connsiteX295"/>
                <a:gd fmla="*/ 31462 h 1765598" name="connsiteY295"/>
                <a:gd fmla="*/ 633115 w 1844621" name="connsiteX296"/>
                <a:gd fmla="*/ 6990 h 1765598" name="connsiteY296"/>
                <a:gd fmla="*/ 651107 w 1844621" name="connsiteX297"/>
                <a:gd fmla="*/ 14566 h 1765598" name="connsiteY297"/>
                <a:gd fmla="*/ 654699 w 1844621" name="connsiteX298"/>
                <a:gd fmla="*/ 15406 h 1765598" name="connsiteY298"/>
                <a:gd fmla="*/ 699105 w 1844621" name="connsiteX299"/>
                <a:gd fmla="*/ 154429 h 1765598" name="connsiteY299"/>
                <a:gd fmla="*/ 682029 w 1844621" name="connsiteX300"/>
                <a:gd fmla="*/ 160125 h 1765598" name="connsiteY300"/>
                <a:gd fmla="*/ 1203134 w 1844621" name="connsiteX301"/>
                <a:gd fmla="*/ 4273 h 1765598" name="connsiteY301"/>
                <a:gd fmla="*/ 1213236 w 1844621" name="connsiteX302"/>
                <a:gd fmla="*/ 20976 h 1765598" name="connsiteY302"/>
                <a:gd fmla="*/ 1215649 w 1844621" name="connsiteX303"/>
                <a:gd fmla="*/ 23769 h 1765598" name="connsiteY303"/>
                <a:gd fmla="*/ 1169442 w 1844621" name="connsiteX304"/>
                <a:gd fmla="*/ 163605 h 1765598" name="connsiteY304"/>
                <a:gd fmla="*/ 1152188 w 1844621" name="connsiteX305"/>
                <a:gd fmla="*/ 158449 h 1765598" name="connsiteY305"/>
                <a:gd fmla="*/ 1137683 w 1844621" name="connsiteX306"/>
                <a:gd fmla="*/ 0 h 1765598" name="connsiteY306"/>
                <a:gd fmla="*/ 1104046 w 1844621" name="connsiteX307"/>
                <a:gd fmla="*/ 144062 h 1765598" name="connsiteY307"/>
                <a:gd fmla="*/ 1086767 w 1844621" name="connsiteX308"/>
                <a:gd fmla="*/ 138898 h 1765598" name="connsiteY308"/>
                <a:gd fmla="*/ 1117806 w 1844621" name="connsiteX309"/>
                <a:gd fmla="*/ 5966 h 1765598" name="connsiteY3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b="b" l="l" r="r" t="t"/>
              <a:pathLst>
                <a:path h="1765598" w="1844620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800">
                <a:ea charset="-122" panose="02010509060101010101" pitchFamily="49" typeface="幼圆"/>
              </a:endParaRPr>
            </a:p>
          </p:txBody>
        </p:sp>
        <p:sp>
          <p:nvSpPr>
            <p:cNvPr id="8" name="MH_SubTitle_2">
              <a:extLst>
                <a:ext uri="{FF2B5EF4-FFF2-40B4-BE49-F238E27FC236}">
                  <a16:creationId xmlns:a16="http://schemas.microsoft.com/office/drawing/2014/main" id="{CE8F4781-10F0-4F98-A5CE-9600EC9FC5F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16214" y="2260289"/>
              <a:ext cx="1686548" cy="1686548"/>
            </a:xfrm>
            <a:custGeom>
              <a:gdLst>
                <a:gd fmla="*/ 766985 w 1487101" name="connsiteX0"/>
                <a:gd fmla="*/ 20013 h 1487102" name="connsiteY0"/>
                <a:gd fmla="*/ 620740 w 1487101" name="connsiteX1"/>
                <a:gd fmla="*/ 30273 h 1487102" name="connsiteY1"/>
                <a:gd fmla="*/ 30272 w 1487101" name="connsiteX2"/>
                <a:gd fmla="*/ 866362 h 1487102" name="connsiteY2"/>
                <a:gd fmla="*/ 866362 w 1487101" name="connsiteX3"/>
                <a:gd fmla="*/ 1456830 h 1487102" name="connsiteY3"/>
                <a:gd fmla="*/ 1456829 w 1487101" name="connsiteX4"/>
                <a:gd fmla="*/ 620740 h 1487102" name="connsiteY4"/>
                <a:gd fmla="*/ 766985 w 1487101" name="connsiteX5"/>
                <a:gd fmla="*/ 20013 h 1487102" name="connsiteY5"/>
                <a:gd fmla="*/ 767622 w 1487101" name="connsiteX6"/>
                <a:gd fmla="*/ 364 h 1487102" name="connsiteY6"/>
                <a:gd fmla="*/ 1476200 w 1487101" name="connsiteX7"/>
                <a:gd fmla="*/ 617405 h 1487102" name="connsiteY7"/>
                <a:gd fmla="*/ 869697 w 1487101" name="connsiteX8"/>
                <a:gd fmla="*/ 1476201 h 1487102" name="connsiteY8"/>
                <a:gd fmla="*/ 10901 w 1487101" name="connsiteX9"/>
                <a:gd fmla="*/ 869698 h 1487102" name="connsiteY9"/>
                <a:gd fmla="*/ 617404 w 1487101" name="connsiteX10"/>
                <a:gd fmla="*/ 10902 h 1487102" name="connsiteY10"/>
                <a:gd fmla="*/ 767622 w 1487101" name="connsiteX11"/>
                <a:gd fmla="*/ 364 h 148710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487102" w="1487101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lvl="0">
                <a:defRPr/>
              </a:pPr>
              <a:r>
                <a:rPr altLang="en-US" lang="zh-CN" sz="1400">
                  <a:solidFill>
                    <a:srgbClr val="000000"/>
                  </a:solidFill>
                  <a:ea charset="-122" panose="02010509060101010101" pitchFamily="49" typeface="幼圆"/>
                </a:rPr>
                <a:t>点击添加文本</a:t>
              </a:r>
            </a:p>
          </p:txBody>
        </p:sp>
        <p:sp>
          <p:nvSpPr>
            <p:cNvPr id="9" name="MH_Other_4">
              <a:extLst>
                <a:ext uri="{FF2B5EF4-FFF2-40B4-BE49-F238E27FC236}">
                  <a16:creationId xmlns:a16="http://schemas.microsoft.com/office/drawing/2014/main" id="{4E0A85EF-9F46-419B-AE70-AF6FD4DB0F5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84107" y="2260289"/>
              <a:ext cx="1345040" cy="351046"/>
            </a:xfrm>
            <a:custGeom>
              <a:gdLst>
                <a:gd fmla="*/ 650988 w 1301976" name="connsiteX0"/>
                <a:gd fmla="*/ 0 h 275406" name="connsiteY0"/>
                <a:gd fmla="*/ 1294759 w 1301976" name="connsiteX1"/>
                <a:gd fmla="*/ 266659 h 275406" name="connsiteY1"/>
                <a:gd fmla="*/ 1301976 w 1301976" name="connsiteX2"/>
                <a:gd fmla="*/ 275406 h 275406" name="connsiteY2"/>
                <a:gd fmla="*/ 0 w 1301976" name="connsiteX3"/>
                <a:gd fmla="*/ 275406 h 275406" name="connsiteY3"/>
                <a:gd fmla="*/ 7218 w 1301976" name="connsiteX4"/>
                <a:gd fmla="*/ 266659 h 275406" name="connsiteY4"/>
                <a:gd fmla="*/ 650988 w 1301976" name="connsiteX5"/>
                <a:gd fmla="*/ 0 h 27540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75406" w="130197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000">
                  <a:solidFill>
                    <a:srgbClr val="FFFFFF"/>
                  </a:solidFill>
                  <a:ea charset="-122" panose="02010509060101010101" pitchFamily="49" typeface="幼圆"/>
                </a:rPr>
                <a:t>02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4740993-0A4D-4F3F-A40A-336A3A7B43A3}"/>
              </a:ext>
            </a:extLst>
          </p:cNvPr>
          <p:cNvGrpSpPr/>
          <p:nvPr/>
        </p:nvGrpSpPr>
        <p:grpSpPr>
          <a:xfrm>
            <a:off x="7776562" y="2044701"/>
            <a:ext cx="2211208" cy="2117724"/>
            <a:chOff x="7776562" y="2044701"/>
            <a:chExt cx="2211208" cy="2117724"/>
          </a:xfrm>
        </p:grpSpPr>
        <p:sp>
          <p:nvSpPr>
            <p:cNvPr id="10" name="MH_Other_7">
              <a:extLst>
                <a:ext uri="{FF2B5EF4-FFF2-40B4-BE49-F238E27FC236}">
                  <a16:creationId xmlns:a16="http://schemas.microsoft.com/office/drawing/2014/main" id="{11EA9E5F-EF7A-43B7-9E9B-E2059C9E060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776562" y="2044701"/>
              <a:ext cx="2211208" cy="2117724"/>
            </a:xfrm>
            <a:custGeom>
              <a:gdLst>
                <a:gd fmla="*/ 961691 w 1844621" name="connsiteX0"/>
                <a:gd fmla="*/ 1643760 h 1765598" name="connsiteY0"/>
                <a:gd fmla="*/ 964657 w 1844621" name="connsiteX1"/>
                <a:gd fmla="*/ 1718060 h 1765598" name="connsiteY1"/>
                <a:gd fmla="*/ 948083 w 1844621" name="connsiteX2"/>
                <a:gd fmla="*/ 1717184 h 1765598" name="connsiteY2"/>
                <a:gd fmla="*/ 946614 w 1844621" name="connsiteX3"/>
                <a:gd fmla="*/ 1717353 h 1765598" name="connsiteY3"/>
                <a:gd fmla="*/ 943691 w 1844621" name="connsiteX4"/>
                <a:gd fmla="*/ 1644103 h 1765598" name="connsiteY4"/>
                <a:gd fmla="*/ 875350 w 1844621" name="connsiteX5"/>
                <a:gd fmla="*/ 1643169 h 1765598" name="connsiteY5"/>
                <a:gd fmla="*/ 893299 w 1844621" name="connsiteX6"/>
                <a:gd fmla="*/ 1644629 h 1765598" name="connsiteY6"/>
                <a:gd fmla="*/ 889341 w 1844621" name="connsiteX7"/>
                <a:gd fmla="*/ 1723945 h 1765598" name="connsiteY7"/>
                <a:gd fmla="*/ 871214 w 1844621" name="connsiteX8"/>
                <a:gd fmla="*/ 1726031 h 1765598" name="connsiteY8"/>
                <a:gd fmla="*/ 1029699 w 1844621" name="connsiteX9"/>
                <a:gd fmla="*/ 1636826 h 1765598" name="connsiteY9"/>
                <a:gd fmla="*/ 1040815 w 1844621" name="connsiteX10"/>
                <a:gd fmla="*/ 1722087 h 1765598" name="connsiteY10"/>
                <a:gd fmla="*/ 1022537 w 1844621" name="connsiteX11"/>
                <a:gd fmla="*/ 1721121 h 1765598" name="connsiteY11"/>
                <a:gd fmla="*/ 1011828 w 1844621" name="connsiteX12"/>
                <a:gd fmla="*/ 1638982 h 1765598" name="connsiteY12"/>
                <a:gd fmla="*/ 807350 w 1844621" name="connsiteX13"/>
                <a:gd fmla="*/ 1636115 h 1765598" name="connsiteY13"/>
                <a:gd fmla="*/ 822430 w 1844621" name="connsiteX14"/>
                <a:gd fmla="*/ 1638864 h 1765598" name="connsiteY14"/>
                <a:gd fmla="*/ 825110 w 1844621" name="connsiteX15"/>
                <a:gd fmla="*/ 1639083 h 1765598" name="connsiteY15"/>
                <a:gd fmla="*/ 811751 w 1844621" name="connsiteX16"/>
                <a:gd fmla="*/ 1734136 h 1765598" name="connsiteY16"/>
                <a:gd fmla="*/ 792774 w 1844621" name="connsiteX17"/>
                <a:gd fmla="*/ 1739833 h 1765598" name="connsiteY17"/>
                <a:gd fmla="*/ 1096827 w 1844621" name="connsiteX18"/>
                <a:gd fmla="*/ 1624033 h 1765598" name="connsiteY18"/>
                <a:gd fmla="*/ 1121385 w 1844621" name="connsiteX19"/>
                <a:gd fmla="*/ 1734155 h 1765598" name="connsiteY19"/>
                <a:gd fmla="*/ 1101928 w 1844621" name="connsiteX20"/>
                <a:gd fmla="*/ 1729603 h 1765598" name="connsiteY20"/>
                <a:gd fmla="*/ 1079265 w 1844621" name="connsiteX21"/>
                <a:gd fmla="*/ 1627978 h 1765598" name="connsiteY21"/>
                <a:gd fmla="*/ 740342 w 1844621" name="connsiteX22"/>
                <a:gd fmla="*/ 1622534 h 1765598" name="connsiteY22"/>
                <a:gd fmla="*/ 749046 w 1844621" name="connsiteX23"/>
                <a:gd fmla="*/ 1625484 h 1765598" name="connsiteY23"/>
                <a:gd fmla="*/ 757767 w 1844621" name="connsiteX24"/>
                <a:gd fmla="*/ 1627074 h 1765598" name="connsiteY24"/>
                <a:gd fmla="*/ 726815 w 1844621" name="connsiteX25"/>
                <a:gd fmla="*/ 1759631 h 1765598" name="connsiteY25"/>
                <a:gd fmla="*/ 706937 w 1844621" name="connsiteX26"/>
                <a:gd fmla="*/ 1765598 h 1765598" name="connsiteY26"/>
                <a:gd fmla="*/ 1162592 w 1844621" name="connsiteX27"/>
                <a:gd fmla="*/ 1605474 h 1765598" name="connsiteY27"/>
                <a:gd fmla="*/ 1211506 w 1844621" name="connsiteX28"/>
                <a:gd fmla="*/ 1758609 h 1765598" name="connsiteY28"/>
                <a:gd fmla="*/ 1193512 w 1844621" name="connsiteX29"/>
                <a:gd fmla="*/ 1751032 h 1765598" name="connsiteY29"/>
                <a:gd fmla="*/ 1189921 w 1844621" name="connsiteX30"/>
                <a:gd fmla="*/ 1750192 h 1765598" name="connsiteY30"/>
                <a:gd fmla="*/ 1145515 w 1844621" name="connsiteX31"/>
                <a:gd fmla="*/ 1611170 h 1765598" name="connsiteY31"/>
                <a:gd fmla="*/ 675637 w 1844621" name="connsiteX32"/>
                <a:gd fmla="*/ 1600604 h 1765598" name="connsiteY32"/>
                <a:gd fmla="*/ 692686 w 1844621" name="connsiteX33"/>
                <a:gd fmla="*/ 1606382 h 1765598" name="connsiteY33"/>
                <a:gd fmla="*/ 641486 w 1844621" name="connsiteX34"/>
                <a:gd fmla="*/ 1761326 h 1765598" name="connsiteY34"/>
                <a:gd fmla="*/ 631383 w 1844621" name="connsiteX35"/>
                <a:gd fmla="*/ 1744623 h 1765598" name="connsiteY35"/>
                <a:gd fmla="*/ 628970 w 1844621" name="connsiteX36"/>
                <a:gd fmla="*/ 1741831 h 1765598" name="connsiteY36"/>
                <a:gd fmla="*/ 1225916 w 1844621" name="connsiteX37"/>
                <a:gd fmla="*/ 1579868 h 1765598" name="connsiteY37"/>
                <a:gd fmla="*/ 1279540 w 1844621" name="connsiteX38"/>
                <a:gd fmla="*/ 1707080 h 1765598" name="connsiteY38"/>
                <a:gd fmla="*/ 1266966 w 1844621" name="connsiteX39"/>
                <a:gd fmla="*/ 1723591 h 1765598" name="connsiteY39"/>
                <a:gd fmla="*/ 1209837 w 1844621" name="connsiteX40"/>
                <a:gd fmla="*/ 1588066 h 1765598" name="connsiteY40"/>
                <a:gd fmla="*/ 610954 w 1844621" name="connsiteX41"/>
                <a:gd fmla="*/ 1578681 h 1765598" name="connsiteY41"/>
                <a:gd fmla="*/ 628059 w 1844621" name="connsiteX42"/>
                <a:gd fmla="*/ 1584478 h 1765598" name="connsiteY42"/>
                <a:gd fmla="*/ 582951 w 1844621" name="connsiteX43"/>
                <a:gd fmla="*/ 1688574 h 1765598" name="connsiteY43"/>
                <a:gd fmla="*/ 569886 w 1844621" name="connsiteX44"/>
                <a:gd fmla="*/ 1673454 h 1765598" name="connsiteY44"/>
                <a:gd fmla="*/ 1286670 w 1844621" name="connsiteX45"/>
                <a:gd fmla="*/ 1548893 h 1765598" name="connsiteY45"/>
                <a:gd fmla="*/ 1333269 w 1844621" name="connsiteX46"/>
                <a:gd fmla="*/ 1636531 h 1765598" name="connsiteY46"/>
                <a:gd fmla="*/ 1321264 w 1844621" name="connsiteX47"/>
                <a:gd fmla="*/ 1652294 h 1765598" name="connsiteY47"/>
                <a:gd fmla="*/ 1270632 w 1844621" name="connsiteX48"/>
                <a:gd fmla="*/ 1557070 h 1765598" name="connsiteY48"/>
                <a:gd fmla="*/ 551444 w 1844621" name="connsiteX49"/>
                <a:gd fmla="*/ 1545001 h 1765598" name="connsiteY49"/>
                <a:gd fmla="*/ 567074 w 1844621" name="connsiteX50"/>
                <a:gd fmla="*/ 1553937 h 1765598" name="connsiteY50"/>
                <a:gd fmla="*/ 524862 w 1844621" name="connsiteX51"/>
                <a:gd fmla="*/ 1631452 h 1765598" name="connsiteY51"/>
                <a:gd fmla="*/ 510642 w 1844621" name="connsiteX52"/>
                <a:gd fmla="*/ 1619926 h 1765598" name="connsiteY52"/>
                <a:gd fmla="*/ 1346034 w 1844621" name="connsiteX53"/>
                <a:gd fmla="*/ 1515267 h 1765598" name="connsiteY53"/>
                <a:gd fmla="*/ 1390051 w 1844621" name="connsiteX54"/>
                <a:gd fmla="*/ 1582679 h 1765598" name="connsiteY54"/>
                <a:gd fmla="*/ 1376613 w 1844621" name="connsiteX55"/>
                <a:gd fmla="*/ 1595021 h 1765598" name="connsiteY55"/>
                <a:gd fmla="*/ 1331552 w 1844621" name="connsiteX56"/>
                <a:gd fmla="*/ 1526010 h 1765598" name="connsiteY56"/>
                <a:gd fmla="*/ 1333983 w 1844621" name="connsiteX57"/>
                <a:gd fmla="*/ 1524770 h 1765598" name="connsiteY57"/>
                <a:gd fmla="*/ 492213 w 1844621" name="connsiteX58"/>
                <a:gd fmla="*/ 1511140 h 1765598" name="connsiteY58"/>
                <a:gd fmla="*/ 507877 w 1844621" name="connsiteX59"/>
                <a:gd fmla="*/ 1520095 h 1765598" name="connsiteY59"/>
                <a:gd fmla="*/ 465615 w 1844621" name="connsiteX60"/>
                <a:gd fmla="*/ 1583429 h 1765598" name="connsiteY60"/>
                <a:gd fmla="*/ 452723 w 1844621" name="connsiteX61"/>
                <a:gd fmla="*/ 1572979 h 1765598" name="connsiteY61"/>
                <a:gd fmla="*/ 451434 w 1844621" name="connsiteX62"/>
                <a:gd fmla="*/ 1572252 h 1765598" name="connsiteY62"/>
                <a:gd fmla="*/ 1399641 w 1844621" name="connsiteX63"/>
                <a:gd fmla="*/ 1472989 h 1765598" name="connsiteY63"/>
                <a:gd fmla="*/ 1447523 w 1844621" name="connsiteX64"/>
                <a:gd fmla="*/ 1533649 h 1765598" name="connsiteY64"/>
                <a:gd fmla="*/ 1433600 w 1844621" name="connsiteX65"/>
                <a:gd fmla="*/ 1542681 h 1765598" name="connsiteY65"/>
                <a:gd fmla="*/ 1432510 w 1844621" name="connsiteX66"/>
                <a:gd fmla="*/ 1543682 h 1765598" name="connsiteY66"/>
                <a:gd fmla="*/ 1385507 w 1844621" name="connsiteX67"/>
                <a:gd fmla="*/ 1484135 h 1765598" name="connsiteY67"/>
                <a:gd fmla="*/ 439084 w 1844621" name="connsiteX68"/>
                <a:gd fmla="*/ 1468240 h 1765598" name="connsiteY68"/>
                <a:gd fmla="*/ 452737 w 1844621" name="connsiteX69"/>
                <a:gd fmla="*/ 1479985 h 1765598" name="connsiteY69"/>
                <a:gd fmla="*/ 401226 w 1844621" name="connsiteX70"/>
                <a:gd fmla="*/ 1543921 h 1765598" name="connsiteY70"/>
                <a:gd fmla="*/ 385335 w 1844621" name="connsiteX71"/>
                <a:gd fmla="*/ 1534955 h 1765598" name="connsiteY71"/>
                <a:gd fmla="*/ 1452700 w 1844621" name="connsiteX72"/>
                <a:gd fmla="*/ 1430017 h 1765598" name="connsiteY72"/>
                <a:gd fmla="*/ 1511505 w 1844621" name="connsiteX73"/>
                <a:gd fmla="*/ 1492141 h 1765598" name="connsiteY73"/>
                <a:gd fmla="*/ 1496150 w 1844621" name="connsiteX74"/>
                <a:gd fmla="*/ 1502102 h 1765598" name="connsiteY74"/>
                <a:gd fmla="*/ 1439119 w 1844621" name="connsiteX75"/>
                <a:gd fmla="*/ 1441854 h 1765598" name="connsiteY75"/>
                <a:gd fmla="*/ 1449687 w 1844621" name="connsiteX76"/>
                <a:gd fmla="*/ 1433519 h 1765598" name="connsiteY76"/>
                <a:gd fmla="*/ 387391 w 1844621" name="connsiteX77"/>
                <a:gd fmla="*/ 1423768 h 1765598" name="connsiteY77"/>
                <a:gd fmla="*/ 401059 w 1844621" name="connsiteX78"/>
                <a:gd fmla="*/ 1435526 h 1765598" name="connsiteY78"/>
                <a:gd fmla="*/ 332463 w 1844621" name="connsiteX79"/>
                <a:gd fmla="*/ 1506560 h 1765598" name="connsiteY79"/>
                <a:gd fmla="*/ 313761 w 1844621" name="connsiteX80"/>
                <a:gd fmla="*/ 1500014 h 1765598" name="connsiteY80"/>
                <a:gd fmla="*/ 1497274 w 1844621" name="connsiteX81"/>
                <a:gd fmla="*/ 1378205 h 1765598" name="connsiteY81"/>
                <a:gd fmla="*/ 1583781 w 1844621" name="connsiteX82"/>
                <a:gd fmla="*/ 1454547 h 1765598" name="connsiteY82"/>
                <a:gd fmla="*/ 1565364 w 1844621" name="connsiteX83"/>
                <a:gd fmla="*/ 1462300 h 1765598" name="connsiteY83"/>
                <a:gd fmla="*/ 1485535 w 1844621" name="connsiteX84"/>
                <a:gd fmla="*/ 1391850 h 1765598" name="connsiteY84"/>
                <a:gd fmla="*/ 342078 w 1844621" name="connsiteX85"/>
                <a:gd fmla="*/ 1372754 h 1765598" name="connsiteY85"/>
                <a:gd fmla="*/ 353236 w 1844621" name="connsiteX86"/>
                <a:gd fmla="*/ 1386902 h 1765598" name="connsiteY86"/>
                <a:gd fmla="*/ 248764 w 1844621" name="connsiteX87"/>
                <a:gd fmla="*/ 1477262 h 1765598" name="connsiteY87"/>
                <a:gd fmla="*/ 229175 w 1844621" name="connsiteX88"/>
                <a:gd fmla="*/ 1470405 h 1765598" name="connsiteY88"/>
                <a:gd fmla="*/ 1541797 w 1844621" name="connsiteX89"/>
                <a:gd fmla="*/ 1326453 h 1765598" name="connsiteY89"/>
                <a:gd fmla="*/ 1671063 w 1844621" name="connsiteX90"/>
                <a:gd fmla="*/ 1421359 h 1765598" name="connsiteY90"/>
                <a:gd fmla="*/ 1652052 w 1844621" name="connsiteX91"/>
                <a:gd fmla="*/ 1425806 h 1765598" name="connsiteY91"/>
                <a:gd fmla="*/ 1648653 w 1844621" name="connsiteX92"/>
                <a:gd fmla="*/ 1427237 h 1765598" name="connsiteY92"/>
                <a:gd fmla="*/ 1530022 w 1844621" name="connsiteX93"/>
                <a:gd fmla="*/ 1340139 h 1765598" name="connsiteY93"/>
                <a:gd fmla="*/ 299862 w 1844621" name="connsiteX94"/>
                <a:gd fmla="*/ 1319225 h 1765598" name="connsiteY94"/>
                <a:gd fmla="*/ 311019 w 1844621" name="connsiteX95"/>
                <a:gd fmla="*/ 1333372 h 1765598" name="connsiteY95"/>
                <a:gd fmla="*/ 178732 w 1844621" name="connsiteX96"/>
                <a:gd fmla="*/ 1428480 h 1765598" name="connsiteY96"/>
                <a:gd fmla="*/ 180377 w 1844621" name="connsiteX97"/>
                <a:gd fmla="*/ 1409027 h 1765598" name="connsiteY97"/>
                <a:gd fmla="*/ 180067 w 1844621" name="connsiteX98"/>
                <a:gd fmla="*/ 1405352 h 1765598" name="connsiteY98"/>
                <a:gd fmla="*/ 1576542 w 1844621" name="connsiteX99"/>
                <a:gd fmla="*/ 1267609 h 1765598" name="connsiteY99"/>
                <a:gd fmla="*/ 1695816 w 1844621" name="connsiteX100"/>
                <a:gd fmla="*/ 1339681 h 1765598" name="connsiteY100"/>
                <a:gd fmla="*/ 1695348 w 1844621" name="connsiteX101"/>
                <a:gd fmla="*/ 1360430 h 1765598" name="connsiteY101"/>
                <a:gd fmla="*/ 1567606 w 1844621" name="connsiteX102"/>
                <a:gd fmla="*/ 1283241 h 1765598" name="connsiteY102"/>
                <a:gd fmla="*/ 263531 w 1844621" name="connsiteX103"/>
                <a:gd fmla="*/ 1261503 h 1765598" name="connsiteY103"/>
                <a:gd fmla="*/ 271723 w 1844621" name="connsiteX104"/>
                <a:gd fmla="*/ 1277570 h 1765598" name="connsiteY104"/>
                <a:gd fmla="*/ 174140 w 1844621" name="connsiteX105"/>
                <a:gd fmla="*/ 1335215 h 1765598" name="connsiteY105"/>
                <a:gd fmla="*/ 172457 w 1844621" name="connsiteX106"/>
                <a:gd fmla="*/ 1315303 h 1765598" name="connsiteY106"/>
                <a:gd fmla="*/ 1610398 w 1844621" name="connsiteX107"/>
                <a:gd fmla="*/ 1208387 h 1765598" name="connsiteY107"/>
                <a:gd fmla="*/ 1697816 w 1844621" name="connsiteX108"/>
                <a:gd fmla="*/ 1251024 h 1765598" name="connsiteY108"/>
                <a:gd fmla="*/ 1697369 w 1844621" name="connsiteX109"/>
                <a:gd fmla="*/ 1270832 h 1765598" name="connsiteY109"/>
                <a:gd fmla="*/ 1601446 w 1844621" name="connsiteX110"/>
                <a:gd fmla="*/ 1224047 h 1765598" name="connsiteY110"/>
                <a:gd fmla="*/ 232566 w 1844621" name="connsiteX111"/>
                <a:gd fmla="*/ 1200770 h 1765598" name="connsiteY111"/>
                <a:gd fmla="*/ 240745 w 1844621" name="connsiteX112"/>
                <a:gd fmla="*/ 1216812 h 1765598" name="connsiteY112"/>
                <a:gd fmla="*/ 160720 w 1844621" name="connsiteX113"/>
                <a:gd fmla="*/ 1254859 h 1765598" name="connsiteY113"/>
                <a:gd fmla="*/ 155991 w 1844621" name="connsiteX114"/>
                <a:gd fmla="*/ 1237178 h 1765598" name="connsiteY114"/>
                <a:gd fmla="*/ 1634958 w 1844621" name="connsiteX115"/>
                <a:gd fmla="*/ 1144690 h 1765598" name="connsiteY115"/>
                <a:gd fmla="*/ 1712099 w 1844621" name="connsiteX116"/>
                <a:gd fmla="*/ 1174082 h 1765598" name="connsiteY116"/>
                <a:gd fmla="*/ 1708482 w 1844621" name="connsiteX117"/>
                <a:gd fmla="*/ 1191966 h 1765598" name="connsiteY117"/>
                <a:gd fmla="*/ 1629176 w 1844621" name="connsiteX118"/>
                <a:gd fmla="*/ 1161750 h 1765598" name="connsiteY118"/>
                <a:gd fmla="*/ 204756 w 1844621" name="connsiteX119"/>
                <a:gd fmla="*/ 1138431 h 1765598" name="connsiteY119"/>
                <a:gd fmla="*/ 210455 w 1844621" name="connsiteX120"/>
                <a:gd fmla="*/ 1155515 h 1765598" name="connsiteY120"/>
                <a:gd fmla="*/ 141015 w 1844621" name="connsiteX121"/>
                <a:gd fmla="*/ 1181182 h 1765598" name="connsiteY121"/>
                <a:gd fmla="*/ 136727 w 1844621" name="connsiteX122"/>
                <a:gd fmla="*/ 1165150 h 1765598" name="connsiteY122"/>
                <a:gd fmla="*/ 136112 w 1844621" name="connsiteX123"/>
                <a:gd fmla="*/ 1163804 h 1765598" name="connsiteY123"/>
                <a:gd fmla="*/ 1656844 w 1844621" name="connsiteX124"/>
                <a:gd fmla="*/ 1080115 h 1765598" name="connsiteY124"/>
                <a:gd fmla="*/ 1729776 w 1844621" name="connsiteX125"/>
                <a:gd fmla="*/ 1100634 h 1765598" name="connsiteY125"/>
                <a:gd fmla="*/ 1723821 w 1844621" name="connsiteX126"/>
                <a:gd fmla="*/ 1116126 h 1765598" name="connsiteY126"/>
                <a:gd fmla="*/ 1723528 w 1844621" name="connsiteX127"/>
                <a:gd fmla="*/ 1117576 h 1765598" name="connsiteY127"/>
                <a:gd fmla="*/ 1651058 w 1844621" name="connsiteX128"/>
                <a:gd fmla="*/ 1097186 h 1765598" name="connsiteY128"/>
                <a:gd fmla="*/ 184625 w 1844621" name="connsiteX129"/>
                <a:gd fmla="*/ 1073110 h 1765598" name="connsiteY129"/>
                <a:gd fmla="*/ 188043 w 1844621" name="connsiteX130"/>
                <a:gd fmla="*/ 1088326 h 1765598" name="connsiteY130"/>
                <a:gd fmla="*/ 188810 w 1844621" name="connsiteX131"/>
                <a:gd fmla="*/ 1090624 h 1765598" name="connsiteY131"/>
                <a:gd fmla="*/ 112145 w 1844621" name="connsiteX132"/>
                <a:gd fmla="*/ 1111372 h 1765598" name="connsiteY132"/>
                <a:gd fmla="*/ 104560 w 1844621" name="connsiteX133"/>
                <a:gd fmla="*/ 1094778 h 1765598" name="connsiteY133"/>
                <a:gd fmla="*/ 1672722 w 1844621" name="connsiteX134"/>
                <a:gd fmla="*/ 1013691 h 1765598" name="connsiteY134"/>
                <a:gd fmla="*/ 1757141 w 1844621" name="connsiteX135"/>
                <a:gd fmla="*/ 1029446 h 1765598" name="connsiteY135"/>
                <a:gd fmla="*/ 1750574 w 1844621" name="connsiteX136"/>
                <a:gd fmla="*/ 1046531 h 1765598" name="connsiteY136"/>
                <a:gd fmla="*/ 1669493 w 1844621" name="connsiteX137"/>
                <a:gd fmla="*/ 1031399 h 1765598" name="connsiteY137"/>
                <a:gd fmla="*/ 170225 w 1844621" name="connsiteX138"/>
                <a:gd fmla="*/ 1006273 h 1765598" name="connsiteY138"/>
                <a:gd fmla="*/ 170936 w 1844621" name="connsiteX139"/>
                <a:gd fmla="*/ 1012170 h 1765598" name="connsiteY139"/>
                <a:gd fmla="*/ 173584 w 1844621" name="connsiteX140"/>
                <a:gd fmla="*/ 1023958 h 1765598" name="connsiteY140"/>
                <a:gd fmla="*/ 78475 w 1844621" name="connsiteX141"/>
                <a:gd fmla="*/ 1040728 h 1765598" name="connsiteY141"/>
                <a:gd fmla="*/ 67193 w 1844621" name="connsiteX142"/>
                <a:gd fmla="*/ 1024440 h 1765598" name="connsiteY142"/>
                <a:gd fmla="*/ 1681368 w 1844621" name="connsiteX143"/>
                <a:gd fmla="*/ 945892 h 1765598" name="connsiteY143"/>
                <a:gd fmla="*/ 1793516 w 1844621" name="connsiteX144"/>
                <a:gd fmla="*/ 956550 h 1765598" name="connsiteY144"/>
                <a:gd fmla="*/ 1783173 w 1844621" name="connsiteX145"/>
                <a:gd fmla="*/ 973649 h 1765598" name="connsiteY145"/>
                <a:gd fmla="*/ 1679909 w 1844621" name="connsiteX146"/>
                <a:gd fmla="*/ 963835 h 1765598" name="connsiteY146"/>
                <a:gd fmla="*/ 162034 w 1844621" name="connsiteX147"/>
                <a:gd fmla="*/ 938372 h 1765598" name="connsiteY147"/>
                <a:gd fmla="*/ 164191 w 1844621" name="connsiteX148"/>
                <a:gd fmla="*/ 956254 h 1765598" name="connsiteY148"/>
                <a:gd fmla="*/ 27981 w 1844621" name="connsiteX149"/>
                <a:gd fmla="*/ 967828 h 1765598" name="connsiteY149"/>
                <a:gd fmla="*/ 16164 w 1844621" name="connsiteX150"/>
                <a:gd fmla="*/ 950767 h 1765598" name="connsiteY150"/>
                <a:gd fmla="*/ 1683923 w 1844621" name="connsiteX151"/>
                <a:gd fmla="*/ 877596 h 1765598" name="connsiteY151"/>
                <a:gd fmla="*/ 1844621 w 1844621" name="connsiteX152"/>
                <a:gd fmla="*/ 878397 h 1765598" name="connsiteY152"/>
                <a:gd fmla="*/ 1831855 w 1844621" name="connsiteX153"/>
                <a:gd fmla="*/ 893168 h 1765598" name="connsiteY153"/>
                <a:gd fmla="*/ 1829946 w 1844621" name="connsiteX154"/>
                <a:gd fmla="*/ 896325 h 1765598" name="connsiteY154"/>
                <a:gd fmla="*/ 1684266 w 1844621" name="connsiteX155"/>
                <a:gd fmla="*/ 895598 h 1765598" name="connsiteY155"/>
                <a:gd fmla="*/ 14676 w 1844621" name="connsiteX156"/>
                <a:gd fmla="*/ 869273 h 1765598" name="connsiteY156"/>
                <a:gd fmla="*/ 160356 w 1844621" name="connsiteX157"/>
                <a:gd fmla="*/ 869999 h 1765598" name="connsiteY157"/>
                <a:gd fmla="*/ 160699 w 1844621" name="connsiteX158"/>
                <a:gd fmla="*/ 888001 h 1765598" name="connsiteY158"/>
                <a:gd fmla="*/ 0 w 1844621" name="connsiteX159"/>
                <a:gd fmla="*/ 887200 h 1765598" name="connsiteY159"/>
                <a:gd fmla="*/ 12766 w 1844621" name="connsiteX160"/>
                <a:gd fmla="*/ 872429 h 1765598" name="connsiteY160"/>
                <a:gd fmla="*/ 1816638 w 1844621" name="connsiteX161"/>
                <a:gd fmla="*/ 797770 h 1765598" name="connsiteY161"/>
                <a:gd fmla="*/ 1828455 w 1844621" name="connsiteX162"/>
                <a:gd fmla="*/ 814831 h 1765598" name="connsiteY162"/>
                <a:gd fmla="*/ 1682588 w 1844621" name="connsiteX163"/>
                <a:gd fmla="*/ 827227 h 1765598" name="connsiteY163"/>
                <a:gd fmla="*/ 1680430 w 1844621" name="connsiteX164"/>
                <a:gd fmla="*/ 809345 h 1765598" name="connsiteY164"/>
                <a:gd fmla="*/ 61447 w 1844621" name="connsiteX165"/>
                <a:gd fmla="*/ 791950 h 1765598" name="connsiteY165"/>
                <a:gd fmla="*/ 164713 w 1844621" name="connsiteX166"/>
                <a:gd fmla="*/ 801763 h 1765598" name="connsiteY166"/>
                <a:gd fmla="*/ 163253 w 1844621" name="connsiteX167"/>
                <a:gd fmla="*/ 819705 h 1765598" name="connsiteY167"/>
                <a:gd fmla="*/ 51105 w 1844621" name="connsiteX168"/>
                <a:gd fmla="*/ 809048 h 1765598" name="connsiteY168"/>
                <a:gd fmla="*/ 1766145 w 1844621" name="connsiteX169"/>
                <a:gd fmla="*/ 724870 h 1765598" name="connsiteY169"/>
                <a:gd fmla="*/ 1777427 w 1844621" name="connsiteX170"/>
                <a:gd fmla="*/ 741158 h 1765598" name="connsiteY170"/>
                <a:gd fmla="*/ 1674396 w 1844621" name="connsiteX171"/>
                <a:gd fmla="*/ 759325 h 1765598" name="connsiteY171"/>
                <a:gd fmla="*/ 1673685 w 1844621" name="connsiteX172"/>
                <a:gd fmla="*/ 753429 h 1765598" name="connsiteY172"/>
                <a:gd fmla="*/ 1670588 w 1844621" name="connsiteX173"/>
                <a:gd fmla="*/ 741719 h 1765598" name="connsiteY173"/>
                <a:gd fmla="*/ 94047 w 1844621" name="connsiteX174"/>
                <a:gd fmla="*/ 719066 h 1765598" name="connsiteY174"/>
                <a:gd fmla="*/ 175129 w 1844621" name="connsiteX175"/>
                <a:gd fmla="*/ 734198 h 1765598" name="connsiteY175"/>
                <a:gd fmla="*/ 171900 w 1844621" name="connsiteX176"/>
                <a:gd fmla="*/ 751906 h 1765598" name="connsiteY176"/>
                <a:gd fmla="*/ 87480 w 1844621" name="connsiteX177"/>
                <a:gd fmla="*/ 736151 h 1765598" name="connsiteY177"/>
                <a:gd fmla="*/ 1732475 w 1844621" name="connsiteX178"/>
                <a:gd fmla="*/ 654227 h 1765598" name="connsiteY178"/>
                <a:gd fmla="*/ 1740061 w 1844621" name="connsiteX179"/>
                <a:gd fmla="*/ 670822 h 1765598" name="connsiteY179"/>
                <a:gd fmla="*/ 1657733 w 1844621" name="connsiteX180"/>
                <a:gd fmla="*/ 693102 h 1765598" name="connsiteY180"/>
                <a:gd fmla="*/ 1653131 w 1844621" name="connsiteX181"/>
                <a:gd fmla="*/ 675699 h 1765598" name="connsiteY181"/>
                <a:gd fmla="*/ 121093 w 1844621" name="connsiteX182"/>
                <a:gd fmla="*/ 648021 h 1765598" name="connsiteY182"/>
                <a:gd fmla="*/ 193564 w 1844621" name="connsiteX183"/>
                <a:gd fmla="*/ 668412 h 1765598" name="connsiteY183"/>
                <a:gd fmla="*/ 187778 w 1844621" name="connsiteX184"/>
                <a:gd fmla="*/ 685483 h 1765598" name="connsiteY184"/>
                <a:gd fmla="*/ 114844 w 1844621" name="connsiteX185"/>
                <a:gd fmla="*/ 664963 h 1765598" name="connsiteY185"/>
                <a:gd fmla="*/ 120799 w 1844621" name="connsiteX186"/>
                <a:gd fmla="*/ 649471 h 1765598" name="connsiteY186"/>
                <a:gd fmla="*/ 1703605 w 1844621" name="connsiteX187"/>
                <a:gd fmla="*/ 584417 h 1765598" name="connsiteY187"/>
                <a:gd fmla="*/ 1707892 w 1844621" name="connsiteX188"/>
                <a:gd fmla="*/ 600448 h 1765598" name="connsiteY188"/>
                <a:gd fmla="*/ 1708508 w 1844621" name="connsiteX189"/>
                <a:gd fmla="*/ 601796 h 1765598" name="connsiteY189"/>
                <a:gd fmla="*/ 1640259 w 1844621" name="connsiteX190"/>
                <a:gd fmla="*/ 627022 h 1765598" name="connsiteY190"/>
                <a:gd fmla="*/ 1639049 w 1844621" name="connsiteX191"/>
                <a:gd fmla="*/ 622444 h 1765598" name="connsiteY191"/>
                <a:gd fmla="*/ 1633440 w 1844621" name="connsiteX192"/>
                <a:gd fmla="*/ 610352 h 1765598" name="connsiteY192"/>
                <a:gd fmla="*/ 136138 w 1844621" name="connsiteX193"/>
                <a:gd fmla="*/ 573632 h 1765598" name="connsiteY193"/>
                <a:gd fmla="*/ 215446 w 1844621" name="connsiteX194"/>
                <a:gd fmla="*/ 603848 h 1765598" name="connsiteY194"/>
                <a:gd fmla="*/ 209665 w 1844621" name="connsiteX195"/>
                <a:gd fmla="*/ 620908 h 1765598" name="connsiteY195"/>
                <a:gd fmla="*/ 132521 w 1844621" name="connsiteX196"/>
                <a:gd fmla="*/ 591516 h 1765598" name="connsiteY196"/>
                <a:gd fmla="*/ 1683900 w 1844621" name="connsiteX197"/>
                <a:gd fmla="*/ 510741 h 1765598" name="connsiteY197"/>
                <a:gd fmla="*/ 1688629 w 1844621" name="connsiteX198"/>
                <a:gd fmla="*/ 528423 h 1765598" name="connsiteY198"/>
                <a:gd fmla="*/ 1612275 w 1844621" name="connsiteX199"/>
                <a:gd fmla="*/ 564725 h 1765598" name="connsiteY199"/>
                <a:gd fmla="*/ 1604700 w 1844621" name="connsiteX200"/>
                <a:gd fmla="*/ 548396 h 1765598" name="connsiteY200"/>
                <a:gd fmla="*/ 147252 w 1844621" name="connsiteX201"/>
                <a:gd fmla="*/ 494765 h 1765598" name="connsiteY201"/>
                <a:gd fmla="*/ 243177 w 1844621" name="connsiteX202"/>
                <a:gd fmla="*/ 541551 h 1765598" name="connsiteY202"/>
                <a:gd fmla="*/ 234224 w 1844621" name="connsiteX203"/>
                <a:gd fmla="*/ 557210 h 1765598" name="connsiteY203"/>
                <a:gd fmla="*/ 146805 w 1844621" name="connsiteX204"/>
                <a:gd fmla="*/ 514573 h 1765598" name="connsiteY204"/>
                <a:gd fmla="*/ 1670480 w 1844621" name="connsiteX205"/>
                <a:gd fmla="*/ 430384 h 1765598" name="connsiteY205"/>
                <a:gd fmla="*/ 1672163 w 1844621" name="connsiteX206"/>
                <a:gd fmla="*/ 450296 h 1765598" name="connsiteY206"/>
                <a:gd fmla="*/ 1583450 w 1844621" name="connsiteX207"/>
                <a:gd fmla="*/ 502701 h 1765598" name="connsiteY207"/>
                <a:gd fmla="*/ 1573155 w 1844621" name="connsiteX208"/>
                <a:gd fmla="*/ 487877 h 1765598" name="connsiteY208"/>
                <a:gd fmla="*/ 149273 w 1844621" name="connsiteX209"/>
                <a:gd fmla="*/ 405169 h 1765598" name="connsiteY209"/>
                <a:gd fmla="*/ 277016 w 1844621" name="connsiteX210"/>
                <a:gd fmla="*/ 482359 h 1765598" name="connsiteY210"/>
                <a:gd fmla="*/ 268080 w 1844621" name="connsiteX211"/>
                <a:gd fmla="*/ 497989 h 1765598" name="connsiteY211"/>
                <a:gd fmla="*/ 148805 w 1844621" name="connsiteX212"/>
                <a:gd fmla="*/ 425916 h 1765598" name="connsiteY212"/>
                <a:gd fmla="*/ 195968 w 1844621" name="connsiteX213"/>
                <a:gd fmla="*/ 338361 h 1765598" name="connsiteY213"/>
                <a:gd fmla="*/ 314600 w 1844621" name="connsiteX214"/>
                <a:gd fmla="*/ 425459 h 1765598" name="connsiteY214"/>
                <a:gd fmla="*/ 302826 w 1844621" name="connsiteX215"/>
                <a:gd fmla="*/ 439145 h 1765598" name="connsiteY215"/>
                <a:gd fmla="*/ 173559 w 1844621" name="connsiteX216"/>
                <a:gd fmla="*/ 344239 h 1765598" name="connsiteY216"/>
                <a:gd fmla="*/ 192568 w 1844621" name="connsiteX217"/>
                <a:gd fmla="*/ 339792 h 1765598" name="connsiteY217"/>
                <a:gd fmla="*/ 1665887 w 1844621" name="connsiteX218"/>
                <a:gd fmla="*/ 337121 h 1765598" name="connsiteY218"/>
                <a:gd fmla="*/ 1664242 w 1844621" name="connsiteX219"/>
                <a:gd fmla="*/ 356571 h 1765598" name="connsiteY219"/>
                <a:gd fmla="*/ 1664553 w 1844621" name="connsiteX220"/>
                <a:gd fmla="*/ 360248 h 1765598" name="connsiteY220"/>
                <a:gd fmla="*/ 1544474 w 1844621" name="connsiteX221"/>
                <a:gd fmla="*/ 446578 h 1765598" name="connsiteY221"/>
                <a:gd fmla="*/ 1534206 w 1844621" name="connsiteX222"/>
                <a:gd fmla="*/ 431793 h 1765598" name="connsiteY222"/>
                <a:gd fmla="*/ 279257 w 1844621" name="connsiteX223"/>
                <a:gd fmla="*/ 303297 h 1765598" name="connsiteY223"/>
                <a:gd fmla="*/ 359087 w 1844621" name="connsiteX224"/>
                <a:gd fmla="*/ 373748 h 1765598" name="connsiteY224"/>
                <a:gd fmla="*/ 347347 w 1844621" name="connsiteX225"/>
                <a:gd fmla="*/ 387394 h 1765598" name="connsiteY225"/>
                <a:gd fmla="*/ 260839 w 1844621" name="connsiteX226"/>
                <a:gd fmla="*/ 311051 h 1765598" name="connsiteY226"/>
                <a:gd fmla="*/ 1595859 w 1844621" name="connsiteX227"/>
                <a:gd fmla="*/ 288337 h 1765598" name="connsiteY227"/>
                <a:gd fmla="*/ 1615448 w 1844621" name="connsiteX228"/>
                <a:gd fmla="*/ 295194 h 1765598" name="connsiteY228"/>
                <a:gd fmla="*/ 1504459 w 1844621" name="connsiteX229"/>
                <a:gd fmla="*/ 391189 h 1765598" name="connsiteY229"/>
                <a:gd fmla="*/ 1491819 w 1844621" name="connsiteX230"/>
                <a:gd fmla="*/ 378322 h 1765598" name="connsiteY230"/>
                <a:gd fmla="*/ 348471 w 1844621" name="connsiteX231"/>
                <a:gd fmla="*/ 263494 h 1765598" name="connsiteY231"/>
                <a:gd fmla="*/ 405504 w 1844621" name="connsiteX232"/>
                <a:gd fmla="*/ 323744 h 1765598" name="connsiteY232"/>
                <a:gd fmla="*/ 394934 w 1844621" name="connsiteX233"/>
                <a:gd fmla="*/ 332080 h 1765598" name="connsiteY233"/>
                <a:gd fmla="*/ 391923 w 1844621" name="connsiteX234"/>
                <a:gd fmla="*/ 335581 h 1765598" name="connsiteY234"/>
                <a:gd fmla="*/ 333116 w 1844621" name="connsiteX235"/>
                <a:gd fmla="*/ 273456 h 1765598" name="connsiteY235"/>
                <a:gd fmla="*/ 1512159 w 1844621" name="connsiteX236"/>
                <a:gd fmla="*/ 259039 h 1765598" name="connsiteY236"/>
                <a:gd fmla="*/ 1530860 w 1844621" name="connsiteX237"/>
                <a:gd fmla="*/ 265585 h 1765598" name="connsiteY237"/>
                <a:gd fmla="*/ 1456606 w 1844621" name="connsiteX238"/>
                <a:gd fmla="*/ 342477 h 1765598" name="connsiteY238"/>
                <a:gd fmla="*/ 1443988 w 1844621" name="connsiteX239"/>
                <a:gd fmla="*/ 329632 h 1765598" name="connsiteY239"/>
                <a:gd fmla="*/ 412110 w 1844621" name="connsiteX240"/>
                <a:gd fmla="*/ 221916 h 1765598" name="connsiteY240"/>
                <a:gd fmla="*/ 459114 w 1844621" name="connsiteX241"/>
                <a:gd fmla="*/ 281464 h 1765598" name="connsiteY241"/>
                <a:gd fmla="*/ 444980 w 1844621" name="connsiteX242"/>
                <a:gd fmla="*/ 292610 h 1765598" name="connsiteY242"/>
                <a:gd fmla="*/ 397097 w 1844621" name="connsiteX243"/>
                <a:gd fmla="*/ 231949 h 1765598" name="connsiteY243"/>
                <a:gd fmla="*/ 411019 w 1844621" name="connsiteX244"/>
                <a:gd fmla="*/ 222917 h 1765598" name="connsiteY244"/>
                <a:gd fmla="*/ 1443396 w 1844621" name="connsiteX245"/>
                <a:gd fmla="*/ 221678 h 1765598" name="connsiteY245"/>
                <a:gd fmla="*/ 1459286 w 1844621" name="connsiteX246"/>
                <a:gd fmla="*/ 230644 h 1765598" name="connsiteY246"/>
                <a:gd fmla="*/ 1406897 w 1844621" name="connsiteX247"/>
                <a:gd fmla="*/ 295670 h 1765598" name="connsiteY247"/>
                <a:gd fmla="*/ 1392300 w 1844621" name="connsiteX248"/>
                <a:gd fmla="*/ 285098 h 1765598" name="connsiteY248"/>
                <a:gd fmla="*/ 1379005 w 1844621" name="connsiteX249"/>
                <a:gd fmla="*/ 182170 h 1765598" name="connsiteY249"/>
                <a:gd fmla="*/ 1391896 w 1844621" name="connsiteX250"/>
                <a:gd fmla="*/ 192619 h 1765598" name="connsiteY250"/>
                <a:gd fmla="*/ 1393186 w 1844621" name="connsiteX251"/>
                <a:gd fmla="*/ 193347 h 1765598" name="connsiteY251"/>
                <a:gd fmla="*/ 1351622 w 1844621" name="connsiteX252"/>
                <a:gd fmla="*/ 255636 h 1765598" name="connsiteY252"/>
                <a:gd fmla="*/ 1337034 w 1844621" name="connsiteX253"/>
                <a:gd fmla="*/ 245070 h 1765598" name="connsiteY253"/>
                <a:gd fmla="*/ 468008 w 1844621" name="connsiteX254"/>
                <a:gd fmla="*/ 170577 h 1765598" name="connsiteY254"/>
                <a:gd fmla="*/ 513069 w 1844621" name="connsiteX255"/>
                <a:gd fmla="*/ 239589 h 1765598" name="connsiteY255"/>
                <a:gd fmla="*/ 510638 w 1844621" name="connsiteX256"/>
                <a:gd fmla="*/ 240828 h 1765598" name="connsiteY256"/>
                <a:gd fmla="*/ 498586 w 1844621" name="connsiteX257"/>
                <a:gd fmla="*/ 250333 h 1765598" name="connsiteY257"/>
                <a:gd fmla="*/ 454568 w 1844621" name="connsiteX258"/>
                <a:gd fmla="*/ 182920 h 1765598" name="connsiteY258"/>
                <a:gd fmla="*/ 1319759 w 1844621" name="connsiteX259"/>
                <a:gd fmla="*/ 134146 h 1765598" name="connsiteY259"/>
                <a:gd fmla="*/ 1333978 w 1844621" name="connsiteX260"/>
                <a:gd fmla="*/ 145672 h 1765598" name="connsiteY260"/>
                <a:gd fmla="*/ 1294036 w 1844621" name="connsiteX261"/>
                <a:gd fmla="*/ 219016 h 1765598" name="connsiteY261"/>
                <a:gd fmla="*/ 1277891 w 1844621" name="connsiteX262"/>
                <a:gd fmla="*/ 211027 h 1765598" name="connsiteY262"/>
                <a:gd fmla="*/ 523355 w 1844621" name="connsiteX263"/>
                <a:gd fmla="*/ 113305 h 1765598" name="connsiteY263"/>
                <a:gd fmla="*/ 573987 w 1844621" name="connsiteX264"/>
                <a:gd fmla="*/ 208530 h 1765598" name="connsiteY264"/>
                <a:gd fmla="*/ 557949 w 1844621" name="connsiteX265"/>
                <a:gd fmla="*/ 216707 h 1765598" name="connsiteY265"/>
                <a:gd fmla="*/ 511350 w 1844621" name="connsiteX266"/>
                <a:gd fmla="*/ 129068 h 1765598" name="connsiteY266"/>
                <a:gd fmla="*/ 1261668 w 1844621" name="connsiteX267"/>
                <a:gd fmla="*/ 77024 h 1765598" name="connsiteY267"/>
                <a:gd fmla="*/ 1274734 w 1844621" name="connsiteX268"/>
                <a:gd fmla="*/ 92144 h 1765598" name="connsiteY268"/>
                <a:gd fmla="*/ 1232872 w 1844621" name="connsiteX269"/>
                <a:gd fmla="*/ 188750 h 1765598" name="connsiteY269"/>
                <a:gd fmla="*/ 1216718 w 1844621" name="connsiteX270"/>
                <a:gd fmla="*/ 180757 h 1765598" name="connsiteY270"/>
                <a:gd fmla="*/ 879964 w 1844621" name="connsiteX271"/>
                <a:gd fmla="*/ 47539 h 1765598" name="connsiteY271"/>
                <a:gd fmla="*/ 896536 w 1844621" name="connsiteX272"/>
                <a:gd fmla="*/ 48415 h 1765598" name="connsiteY272"/>
                <a:gd fmla="*/ 898006 w 1844621" name="connsiteX273"/>
                <a:gd fmla="*/ 48246 h 1765598" name="connsiteY273"/>
                <a:gd fmla="*/ 900930 w 1844621" name="connsiteX274"/>
                <a:gd fmla="*/ 121496 h 1765598" name="connsiteY274"/>
                <a:gd fmla="*/ 882930 w 1844621" name="connsiteX275"/>
                <a:gd fmla="*/ 121839 h 1765598" name="connsiteY275"/>
                <a:gd fmla="*/ 803804 w 1844621" name="connsiteX276"/>
                <a:gd fmla="*/ 43511 h 1765598" name="connsiteY276"/>
                <a:gd fmla="*/ 822082 w 1844621" name="connsiteX277"/>
                <a:gd fmla="*/ 44478 h 1765598" name="connsiteY277"/>
                <a:gd fmla="*/ 832792 w 1844621" name="connsiteX278"/>
                <a:gd fmla="*/ 126618 h 1765598" name="connsiteY278"/>
                <a:gd fmla="*/ 814920 w 1844621" name="connsiteX279"/>
                <a:gd fmla="*/ 128774 h 1765598" name="connsiteY279"/>
                <a:gd fmla="*/ 577653 w 1844621" name="connsiteX280"/>
                <a:gd fmla="*/ 42008 h 1765598" name="connsiteY280"/>
                <a:gd fmla="*/ 634782 w 1844621" name="connsiteX281"/>
                <a:gd fmla="*/ 177534 h 1765598" name="connsiteY281"/>
                <a:gd fmla="*/ 618704 w 1844621" name="connsiteX282"/>
                <a:gd fmla="*/ 185731 h 1765598" name="connsiteY282"/>
                <a:gd fmla="*/ 565079 w 1844621" name="connsiteX283"/>
                <a:gd fmla="*/ 58518 h 1765598" name="connsiteY283"/>
                <a:gd fmla="*/ 973404 w 1844621" name="connsiteX284"/>
                <a:gd fmla="*/ 39567 h 1765598" name="connsiteY284"/>
                <a:gd fmla="*/ 969228 w 1844621" name="connsiteX285"/>
                <a:gd fmla="*/ 123258 h 1765598" name="connsiteY285"/>
                <a:gd fmla="*/ 951312 w 1844621" name="connsiteX286"/>
                <a:gd fmla="*/ 121130 h 1765598" name="connsiteY286"/>
                <a:gd fmla="*/ 955278 w 1844621" name="connsiteX287"/>
                <a:gd fmla="*/ 41654 h 1765598" name="connsiteY287"/>
                <a:gd fmla="*/ 723233 w 1844621" name="connsiteX288"/>
                <a:gd fmla="*/ 31443 h 1765598" name="connsiteY288"/>
                <a:gd fmla="*/ 742691 w 1844621" name="connsiteX289"/>
                <a:gd fmla="*/ 35995 h 1765598" name="connsiteY289"/>
                <a:gd fmla="*/ 765354 w 1844621" name="connsiteX290"/>
                <a:gd fmla="*/ 137622 h 1765598" name="connsiteY290"/>
                <a:gd fmla="*/ 747791 w 1844621" name="connsiteX291"/>
                <a:gd fmla="*/ 141567 h 1765598" name="connsiteY291"/>
                <a:gd fmla="*/ 1051847 w 1844621" name="connsiteX292"/>
                <a:gd fmla="*/ 25765 h 1765598" name="connsiteY292"/>
                <a:gd fmla="*/ 1037014 w 1844621" name="connsiteX293"/>
                <a:gd fmla="*/ 131308 h 1765598" name="connsiteY293"/>
                <a:gd fmla="*/ 1019135 w 1844621" name="connsiteX294"/>
                <a:gd fmla="*/ 129184 h 1765598" name="connsiteY294"/>
                <a:gd fmla="*/ 1032869 w 1844621" name="connsiteX295"/>
                <a:gd fmla="*/ 31462 h 1765598" name="connsiteY295"/>
                <a:gd fmla="*/ 633115 w 1844621" name="connsiteX296"/>
                <a:gd fmla="*/ 6990 h 1765598" name="connsiteY296"/>
                <a:gd fmla="*/ 651107 w 1844621" name="connsiteX297"/>
                <a:gd fmla="*/ 14566 h 1765598" name="connsiteY297"/>
                <a:gd fmla="*/ 654699 w 1844621" name="connsiteX298"/>
                <a:gd fmla="*/ 15406 h 1765598" name="connsiteY298"/>
                <a:gd fmla="*/ 699105 w 1844621" name="connsiteX299"/>
                <a:gd fmla="*/ 154429 h 1765598" name="connsiteY299"/>
                <a:gd fmla="*/ 682029 w 1844621" name="connsiteX300"/>
                <a:gd fmla="*/ 160125 h 1765598" name="connsiteY300"/>
                <a:gd fmla="*/ 1203134 w 1844621" name="connsiteX301"/>
                <a:gd fmla="*/ 4273 h 1765598" name="connsiteY301"/>
                <a:gd fmla="*/ 1213236 w 1844621" name="connsiteX302"/>
                <a:gd fmla="*/ 20976 h 1765598" name="connsiteY302"/>
                <a:gd fmla="*/ 1215649 w 1844621" name="connsiteX303"/>
                <a:gd fmla="*/ 23769 h 1765598" name="connsiteY303"/>
                <a:gd fmla="*/ 1169442 w 1844621" name="connsiteX304"/>
                <a:gd fmla="*/ 163605 h 1765598" name="connsiteY304"/>
                <a:gd fmla="*/ 1152188 w 1844621" name="connsiteX305"/>
                <a:gd fmla="*/ 158449 h 1765598" name="connsiteY305"/>
                <a:gd fmla="*/ 1137683 w 1844621" name="connsiteX306"/>
                <a:gd fmla="*/ 0 h 1765598" name="connsiteY306"/>
                <a:gd fmla="*/ 1104046 w 1844621" name="connsiteX307"/>
                <a:gd fmla="*/ 144062 h 1765598" name="connsiteY307"/>
                <a:gd fmla="*/ 1086767 w 1844621" name="connsiteX308"/>
                <a:gd fmla="*/ 138898 h 1765598" name="connsiteY308"/>
                <a:gd fmla="*/ 1117806 w 1844621" name="connsiteX309"/>
                <a:gd fmla="*/ 5966 h 1765598" name="connsiteY3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b="b" l="l" r="r" t="t"/>
              <a:pathLst>
                <a:path h="1765598" w="1844620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800">
                <a:ea charset="-122" panose="02010509060101010101" pitchFamily="49" typeface="幼圆"/>
              </a:endParaRPr>
            </a:p>
          </p:txBody>
        </p:sp>
        <p:sp>
          <p:nvSpPr>
            <p:cNvPr id="11" name="MH_SubTitle_3">
              <a:extLst>
                <a:ext uri="{FF2B5EF4-FFF2-40B4-BE49-F238E27FC236}">
                  <a16:creationId xmlns:a16="http://schemas.microsoft.com/office/drawing/2014/main" id="{705793A8-322B-45B7-9EDC-1757601BE9E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39846" y="2260289"/>
              <a:ext cx="1684639" cy="1686548"/>
            </a:xfrm>
            <a:custGeom>
              <a:gdLst>
                <a:gd fmla="*/ 766985 w 1487101" name="connsiteX0"/>
                <a:gd fmla="*/ 20013 h 1487102" name="connsiteY0"/>
                <a:gd fmla="*/ 620740 w 1487101" name="connsiteX1"/>
                <a:gd fmla="*/ 30273 h 1487102" name="connsiteY1"/>
                <a:gd fmla="*/ 30272 w 1487101" name="connsiteX2"/>
                <a:gd fmla="*/ 866362 h 1487102" name="connsiteY2"/>
                <a:gd fmla="*/ 866362 w 1487101" name="connsiteX3"/>
                <a:gd fmla="*/ 1456830 h 1487102" name="connsiteY3"/>
                <a:gd fmla="*/ 1456829 w 1487101" name="connsiteX4"/>
                <a:gd fmla="*/ 620740 h 1487102" name="connsiteY4"/>
                <a:gd fmla="*/ 766985 w 1487101" name="connsiteX5"/>
                <a:gd fmla="*/ 20013 h 1487102" name="connsiteY5"/>
                <a:gd fmla="*/ 767622 w 1487101" name="connsiteX6"/>
                <a:gd fmla="*/ 364 h 1487102" name="connsiteY6"/>
                <a:gd fmla="*/ 1476200 w 1487101" name="connsiteX7"/>
                <a:gd fmla="*/ 617405 h 1487102" name="connsiteY7"/>
                <a:gd fmla="*/ 869697 w 1487101" name="connsiteX8"/>
                <a:gd fmla="*/ 1476201 h 1487102" name="connsiteY8"/>
                <a:gd fmla="*/ 10901 w 1487101" name="connsiteX9"/>
                <a:gd fmla="*/ 869698 h 1487102" name="connsiteY9"/>
                <a:gd fmla="*/ 617404 w 1487101" name="connsiteX10"/>
                <a:gd fmla="*/ 10902 h 1487102" name="connsiteY10"/>
                <a:gd fmla="*/ 767622 w 1487101" name="connsiteX11"/>
                <a:gd fmla="*/ 364 h 148710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487102" w="1487101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lvl="0">
                <a:defRPr/>
              </a:pPr>
              <a:r>
                <a:rPr altLang="en-US" lang="zh-CN" sz="1400">
                  <a:solidFill>
                    <a:srgbClr val="000000"/>
                  </a:solidFill>
                  <a:ea charset="-122" panose="02010509060101010101" pitchFamily="49" typeface="幼圆"/>
                </a:rPr>
                <a:t>点击添加文本</a:t>
              </a:r>
            </a:p>
          </p:txBody>
        </p:sp>
        <p:sp>
          <p:nvSpPr>
            <p:cNvPr id="12" name="MH_Other_8">
              <a:extLst>
                <a:ext uri="{FF2B5EF4-FFF2-40B4-BE49-F238E27FC236}">
                  <a16:creationId xmlns:a16="http://schemas.microsoft.com/office/drawing/2014/main" id="{AF3ABB0B-5185-4F4E-B01F-8C527C2B505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05831" y="2260289"/>
              <a:ext cx="1346949" cy="351046"/>
            </a:xfrm>
            <a:custGeom>
              <a:gdLst>
                <a:gd fmla="*/ 650988 w 1301976" name="connsiteX0"/>
                <a:gd fmla="*/ 0 h 275406" name="connsiteY0"/>
                <a:gd fmla="*/ 1294759 w 1301976" name="connsiteX1"/>
                <a:gd fmla="*/ 266659 h 275406" name="connsiteY1"/>
                <a:gd fmla="*/ 1301976 w 1301976" name="connsiteX2"/>
                <a:gd fmla="*/ 275406 h 275406" name="connsiteY2"/>
                <a:gd fmla="*/ 0 w 1301976" name="connsiteX3"/>
                <a:gd fmla="*/ 275406 h 275406" name="connsiteY3"/>
                <a:gd fmla="*/ 7218 w 1301976" name="connsiteX4"/>
                <a:gd fmla="*/ 266659 h 275406" name="connsiteY4"/>
                <a:gd fmla="*/ 650988 w 1301976" name="connsiteX5"/>
                <a:gd fmla="*/ 0 h 27540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75406" w="130197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lang="en-US" sz="2000">
                  <a:solidFill>
                    <a:srgbClr val="FFFFFF"/>
                  </a:solidFill>
                  <a:ea charset="-122" panose="02010509060101010101" pitchFamily="49" typeface="幼圆"/>
                </a:rPr>
                <a:t>03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3CBCF4F7-D7D6-4B4C-88D5-315C0DAAA22C}"/>
              </a:ext>
            </a:extLst>
          </p:cNvPr>
          <p:cNvSpPr/>
          <p:nvPr/>
        </p:nvSpPr>
        <p:spPr>
          <a:xfrm>
            <a:off x="2131205" y="4374281"/>
            <a:ext cx="2409049" cy="1371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057091-BF65-4E58-93C7-C37145C6D9E9}"/>
              </a:ext>
            </a:extLst>
          </p:cNvPr>
          <p:cNvSpPr/>
          <p:nvPr/>
        </p:nvSpPr>
        <p:spPr>
          <a:xfrm>
            <a:off x="4852102" y="4374281"/>
            <a:ext cx="2409049" cy="1371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AB29FE-0245-4427-9B2D-CE27707F7178}"/>
              </a:ext>
            </a:extLst>
          </p:cNvPr>
          <p:cNvSpPr/>
          <p:nvPr/>
        </p:nvSpPr>
        <p:spPr>
          <a:xfrm>
            <a:off x="7674780" y="4374281"/>
            <a:ext cx="2409049" cy="1371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</a:t>
            </a:r>
          </a:p>
          <a:p>
            <a:pPr algn="ctr"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50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728625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4"/>
      <p:bldP grpId="0" spid="17"/>
      <p:bldP grpId="0" spid="1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4" name="MH_Other_1">
            <a:extLst>
              <a:ext uri="{FF2B5EF4-FFF2-40B4-BE49-F238E27FC236}">
                <a16:creationId xmlns:a16="http://schemas.microsoft.com/office/drawing/2014/main" id="{D681E7B8-81E8-44CF-808F-E91630833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43039" y="1620838"/>
            <a:ext cx="68262" cy="13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509060101010101" pitchFamily="49" typeface="幼圆"/>
            </a:endParaRPr>
          </a:p>
        </p:txBody>
      </p:sp>
      <p:cxnSp>
        <p:nvCxnSpPr>
          <p:cNvPr id="5" name="MH_Other_2">
            <a:extLst>
              <a:ext uri="{FF2B5EF4-FFF2-40B4-BE49-F238E27FC236}">
                <a16:creationId xmlns:a16="http://schemas.microsoft.com/office/drawing/2014/main" id="{25470F94-99E3-4B79-9060-819BC3EAA08F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311315" y="2205038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3">
            <a:extLst>
              <a:ext uri="{FF2B5EF4-FFF2-40B4-BE49-F238E27FC236}">
                <a16:creationId xmlns:a16="http://schemas.microsoft.com/office/drawing/2014/main" id="{96C6BAD0-E4E7-40B7-B824-1F6E1705BD6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05962" y="1856015"/>
            <a:ext cx="738664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vert="horz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defRPr/>
            </a:pPr>
            <a:r>
              <a:rPr altLang="zh-CN" b="1" lang="en-US" sz="4800">
                <a:solidFill>
                  <a:schemeClr val="accent1">
                    <a:lumMod val="60000"/>
                    <a:lumOff val="40000"/>
                  </a:schemeClr>
                </a:solidFill>
                <a:ea charset="-122" panose="02010509060101010101" pitchFamily="49" typeface="幼圆"/>
              </a:rPr>
              <a:t>01</a:t>
            </a:r>
          </a:p>
        </p:txBody>
      </p:sp>
      <p:sp>
        <p:nvSpPr>
          <p:cNvPr id="7" name="MH_Other_4">
            <a:extLst>
              <a:ext uri="{FF2B5EF4-FFF2-40B4-BE49-F238E27FC236}">
                <a16:creationId xmlns:a16="http://schemas.microsoft.com/office/drawing/2014/main" id="{68A57F49-B6C6-4C4C-A92C-05D8428D15F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60838" y="3089275"/>
            <a:ext cx="68262" cy="1320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509060101010101" pitchFamily="49" typeface="幼圆"/>
            </a:endParaRPr>
          </a:p>
        </p:txBody>
      </p:sp>
      <p:cxnSp>
        <p:nvCxnSpPr>
          <p:cNvPr id="8" name="MH_Other_5">
            <a:extLst>
              <a:ext uri="{FF2B5EF4-FFF2-40B4-BE49-F238E27FC236}">
                <a16:creationId xmlns:a16="http://schemas.microsoft.com/office/drawing/2014/main" id="{9655709C-3E05-4757-9417-7772099AD2F7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329114" y="3675063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6">
            <a:extLst>
              <a:ext uri="{FF2B5EF4-FFF2-40B4-BE49-F238E27FC236}">
                <a16:creationId xmlns:a16="http://schemas.microsoft.com/office/drawing/2014/main" id="{BA38C505-4796-4775-80E1-5AADFBD40EC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3761" y="3326040"/>
            <a:ext cx="738664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vert="horz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defRPr/>
            </a:pPr>
            <a:r>
              <a:rPr altLang="zh-CN" b="1" lang="en-US" sz="4800">
                <a:solidFill>
                  <a:schemeClr val="accent2">
                    <a:lumMod val="75000"/>
                  </a:schemeClr>
                </a:solidFill>
                <a:ea charset="-122" panose="02010509060101010101" pitchFamily="49" typeface="幼圆"/>
              </a:rPr>
              <a:t>02</a:t>
            </a:r>
          </a:p>
        </p:txBody>
      </p:sp>
      <p:sp>
        <p:nvSpPr>
          <p:cNvPr id="10" name="MH_Other_7">
            <a:extLst>
              <a:ext uri="{FF2B5EF4-FFF2-40B4-BE49-F238E27FC236}">
                <a16:creationId xmlns:a16="http://schemas.microsoft.com/office/drawing/2014/main" id="{C7D832F2-094B-4E18-8D47-7159794CC6A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071061" y="4576763"/>
            <a:ext cx="68262" cy="132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509060101010101" pitchFamily="49" typeface="幼圆"/>
            </a:endParaRPr>
          </a:p>
        </p:txBody>
      </p:sp>
      <p:cxnSp>
        <p:nvCxnSpPr>
          <p:cNvPr id="11" name="MH_Other_8">
            <a:extLst>
              <a:ext uri="{FF2B5EF4-FFF2-40B4-BE49-F238E27FC236}">
                <a16:creationId xmlns:a16="http://schemas.microsoft.com/office/drawing/2014/main" id="{A6BBBF91-9105-4E6B-B62B-3DCE7190275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6239337" y="5160963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Other_9">
            <a:extLst>
              <a:ext uri="{FF2B5EF4-FFF2-40B4-BE49-F238E27FC236}">
                <a16:creationId xmlns:a16="http://schemas.microsoft.com/office/drawing/2014/main" id="{FAB4ED39-F8B6-4331-BF63-94DBDDE6C96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333984" y="4811940"/>
            <a:ext cx="738664" cy="731520"/>
          </a:xfrm>
          <a:prstGeom prst="rect">
            <a:avLst/>
          </a:prstGeom>
          <a:noFill/>
        </p:spPr>
        <p:txBody>
          <a:bodyPr bIns="0" lIns="0" rIns="0" tIns="0" vert="horz">
            <a:spAutoFit/>
          </a:bodyPr>
          <a:lstStyle/>
          <a:p>
            <a:pPr algn="ctr">
              <a:defRPr/>
            </a:pPr>
            <a:r>
              <a:rPr altLang="zh-CN" b="1" lang="en-US" sz="4800">
                <a:solidFill>
                  <a:schemeClr val="accent3">
                    <a:lumMod val="60000"/>
                    <a:lumOff val="40000"/>
                  </a:schemeClr>
                </a:solidFill>
                <a:ea charset="-122" panose="02010509060101010101" pitchFamily="49" typeface="幼圆"/>
              </a:rPr>
              <a:t>03</a:t>
            </a: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E6B08A34-B24B-451A-97EE-00EFA8BCFA1C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1301" y="1604964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charset="-122" panose="02010509060101010101" pitchFamily="49" typeface="幼圆"/>
                <a:cs charset="0" panose="020b0604020202020204" pitchFamily="34" typeface="Arial"/>
              </a:rPr>
              <a:t>点击此处添加文字</a:t>
            </a:r>
          </a:p>
        </p:txBody>
      </p:sp>
      <p:sp>
        <p:nvSpPr>
          <p:cNvPr id="14" name="MH_Text_1">
            <a:extLst>
              <a:ext uri="{FF2B5EF4-FFF2-40B4-BE49-F238E27FC236}">
                <a16:creationId xmlns:a16="http://schemas.microsoft.com/office/drawing/2014/main" id="{A87D040D-BBB7-4839-9BF4-FF280B272DC9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1301" y="227330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MH_SubTitle_2">
            <a:extLst>
              <a:ext uri="{FF2B5EF4-FFF2-40B4-BE49-F238E27FC236}">
                <a16:creationId xmlns:a16="http://schemas.microsoft.com/office/drawing/2014/main" id="{12E3F9B1-BC4C-4E94-B86D-3F75C936FDD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29100" y="3073401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chemeClr val="accent2">
                    <a:lumMod val="75000"/>
                  </a:schemeClr>
                </a:solidFill>
                <a:latin typeface="+mn-lt"/>
                <a:ea charset="-122" panose="02010509060101010101" pitchFamily="49" typeface="幼圆"/>
                <a:cs charset="0" panose="020b0604020202020204" pitchFamily="34" typeface="Arial"/>
              </a:rPr>
              <a:t>点击此处添加文字</a:t>
            </a:r>
          </a:p>
        </p:txBody>
      </p:sp>
      <p:sp>
        <p:nvSpPr>
          <p:cNvPr id="18" name="MH_Text_2">
            <a:extLst>
              <a:ext uri="{FF2B5EF4-FFF2-40B4-BE49-F238E27FC236}">
                <a16:creationId xmlns:a16="http://schemas.microsoft.com/office/drawing/2014/main" id="{34F39AE3-3523-490A-AFB0-68E7DF1BF20E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29100" y="37814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MH_SubTitle_3">
            <a:extLst>
              <a:ext uri="{FF2B5EF4-FFF2-40B4-BE49-F238E27FC236}">
                <a16:creationId xmlns:a16="http://schemas.microsoft.com/office/drawing/2014/main" id="{323C57CB-1CB2-499A-AA21-817D7EF5D6F5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39323" y="4560889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charset="-122" panose="02010509060101010101" pitchFamily="49" typeface="幼圆"/>
                <a:cs charset="0" panose="020b0604020202020204" pitchFamily="34" typeface="Arial"/>
              </a:rPr>
              <a:t>点击此处添加文字</a:t>
            </a:r>
          </a:p>
        </p:txBody>
      </p:sp>
      <p:sp>
        <p:nvSpPr>
          <p:cNvPr id="20" name="MH_Text_3">
            <a:extLst>
              <a:ext uri="{FF2B5EF4-FFF2-40B4-BE49-F238E27FC236}">
                <a16:creationId xmlns:a16="http://schemas.microsoft.com/office/drawing/2014/main" id="{E78D0AF2-D562-4391-84EE-B3815A276F6E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39323" y="52673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pic>
        <p:nvPicPr>
          <p:cNvPr id="21" name="PA_图片 20">
            <a:extLst>
              <a:ext uri="{FF2B5EF4-FFF2-40B4-BE49-F238E27FC236}">
                <a16:creationId xmlns:a16="http://schemas.microsoft.com/office/drawing/2014/main" id="{FCC53140-9D99-403C-A65A-4DCFE7989360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598737" y="1500681"/>
            <a:ext cx="369128" cy="715470"/>
          </a:xfrm>
          <a:prstGeom prst="rect">
            <a:avLst/>
          </a:prstGeom>
        </p:spPr>
      </p:pic>
      <p:pic>
        <p:nvPicPr>
          <p:cNvPr id="22" name="PA_图片 20">
            <a:extLst>
              <a:ext uri="{FF2B5EF4-FFF2-40B4-BE49-F238E27FC236}">
                <a16:creationId xmlns:a16="http://schemas.microsoft.com/office/drawing/2014/main" id="{AE002DCB-9A68-4406-8005-C1F3577EE80C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616536" y="2967246"/>
            <a:ext cx="369128" cy="715470"/>
          </a:xfrm>
          <a:prstGeom prst="rect">
            <a:avLst/>
          </a:prstGeom>
        </p:spPr>
      </p:pic>
      <p:pic>
        <p:nvPicPr>
          <p:cNvPr id="23" name="PA_图片 20">
            <a:extLst>
              <a:ext uri="{FF2B5EF4-FFF2-40B4-BE49-F238E27FC236}">
                <a16:creationId xmlns:a16="http://schemas.microsoft.com/office/drawing/2014/main" id="{01EFD144-DF1C-49D8-8D2B-A344764E0C2F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511247" y="4454527"/>
            <a:ext cx="369128" cy="715470"/>
          </a:xfrm>
          <a:prstGeom prst="rect">
            <a:avLst/>
          </a:prstGeom>
        </p:spPr>
      </p:pic>
    </p:spTree>
    <p:extLst>
      <p:ext uri="{BB962C8B-B14F-4D97-AF65-F5344CB8AC3E}">
        <p14:creationId val="37786211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fill="hold" grpId="0" id="14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17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1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20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21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2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26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27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28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31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33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34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3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4"/>
      <p:bldP grpId="0" spid="6"/>
      <p:bldP grpId="0" spid="7"/>
      <p:bldP grpId="0" spid="9"/>
      <p:bldP grpId="0" spid="10"/>
      <p:bldP grpId="0" spid="12"/>
      <p:bldP grpId="0" spid="13"/>
      <p:bldP grpId="0" spid="14"/>
      <p:bldP grpId="0" spid="17"/>
      <p:bldP grpId="0" spid="18"/>
      <p:bldP grpId="0" spid="19"/>
      <p:bldP grpId="0" spid="2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EBF88FD9-E387-48DD-810A-9069B7B6D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6" y="10774"/>
            <a:ext cx="6297714" cy="342015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26436E5-5708-44CD-80FE-8357CD85F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6" y="3442822"/>
            <a:ext cx="6297714" cy="341405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8C182855-0BD2-4156-8CDC-3C7A0D03C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407" y="3512073"/>
            <a:ext cx="5895343" cy="3345466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4A20318C-A3B9-47A4-820A-F1338B2FE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438" y="12962"/>
            <a:ext cx="5907536" cy="348721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05310C3-4A0C-435E-B7D3-8924DD4A8B94}"/>
              </a:ext>
            </a:extLst>
          </p:cNvPr>
          <p:cNvSpPr/>
          <p:nvPr/>
        </p:nvSpPr>
        <p:spPr>
          <a:xfrm>
            <a:off x="257175" y="222250"/>
            <a:ext cx="11677650" cy="64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45ED70-1B3D-4BD8-9E4D-7347AD0607CC}"/>
              </a:ext>
            </a:extLst>
          </p:cNvPr>
          <p:cNvSpPr txBox="1"/>
          <p:nvPr/>
        </p:nvSpPr>
        <p:spPr>
          <a:xfrm>
            <a:off x="2575091" y="2130921"/>
            <a:ext cx="2692172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60000"/>
              </a:lnSpc>
            </a:pPr>
            <a:r>
              <a:rPr altLang="en-US" lang="zh-CN" sz="4800">
                <a:solidFill>
                  <a:srgbClr val="55B577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目录</a:t>
            </a:r>
          </a:p>
          <a:p>
            <a:pPr>
              <a:lnSpc>
                <a:spcPct val="60000"/>
              </a:lnSpc>
            </a:pPr>
            <a:r>
              <a:rPr altLang="en-US" lang="zh-CN" sz="4800">
                <a:solidFill>
                  <a:srgbClr val="55B577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contents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5F72C3F-F717-4A59-9D7A-144536F246CF}"/>
              </a:ext>
            </a:extLst>
          </p:cNvPr>
          <p:cNvGrpSpPr/>
          <p:nvPr/>
        </p:nvGrpSpPr>
        <p:grpSpPr>
          <a:xfrm>
            <a:off x="6761354" y="1730811"/>
            <a:ext cx="4464052" cy="412810"/>
            <a:chOff x="5071353" y="2387167"/>
            <a:chExt cx="535025" cy="41281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68AD128-C4AD-47F0-AD99-8B0D5308AF8F}"/>
                </a:ext>
              </a:extLst>
            </p:cNvPr>
            <p:cNvSpPr txBox="1"/>
            <p:nvPr/>
          </p:nvSpPr>
          <p:spPr>
            <a:xfrm>
              <a:off x="5144713" y="2387167"/>
              <a:ext cx="46166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点击此处添加标题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6C5D089-D916-482F-A3C0-9AEFCEA3DD94}"/>
                </a:ext>
              </a:extLst>
            </p:cNvPr>
            <p:cNvSpPr txBox="1"/>
            <p:nvPr/>
          </p:nvSpPr>
          <p:spPr>
            <a:xfrm>
              <a:off x="5071353" y="2399867"/>
              <a:ext cx="73360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10509060101010101" pitchFamily="49" typeface="幼圆"/>
                </a:rPr>
                <a:t>01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B9951BD-E2C7-4D9A-8D84-10A8EFBE1E75}"/>
              </a:ext>
            </a:extLst>
          </p:cNvPr>
          <p:cNvGrpSpPr/>
          <p:nvPr/>
        </p:nvGrpSpPr>
        <p:grpSpPr>
          <a:xfrm>
            <a:off x="6761354" y="2626152"/>
            <a:ext cx="4464052" cy="412810"/>
            <a:chOff x="5071353" y="2387167"/>
            <a:chExt cx="535025" cy="41281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3469828-B5DF-4A4B-AFE6-BB64C592535D}"/>
                </a:ext>
              </a:extLst>
            </p:cNvPr>
            <p:cNvSpPr txBox="1"/>
            <p:nvPr/>
          </p:nvSpPr>
          <p:spPr>
            <a:xfrm>
              <a:off x="5144713" y="2387167"/>
              <a:ext cx="46166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点击此处添加标题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4CF271D-08C0-4A7D-ABCF-DE10AA368241}"/>
                </a:ext>
              </a:extLst>
            </p:cNvPr>
            <p:cNvSpPr txBox="1"/>
            <p:nvPr/>
          </p:nvSpPr>
          <p:spPr>
            <a:xfrm>
              <a:off x="5071353" y="2399867"/>
              <a:ext cx="73360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10509060101010101" pitchFamily="49" typeface="幼圆"/>
                </a:rPr>
                <a:t>02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97DE23-B295-4ED5-8235-440A67E75686}"/>
              </a:ext>
            </a:extLst>
          </p:cNvPr>
          <p:cNvGrpSpPr/>
          <p:nvPr/>
        </p:nvGrpSpPr>
        <p:grpSpPr>
          <a:xfrm>
            <a:off x="6761354" y="3641481"/>
            <a:ext cx="4464052" cy="412810"/>
            <a:chOff x="5071353" y="2387167"/>
            <a:chExt cx="535025" cy="41281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1AD903C-1E96-4BF5-9781-360EB00F254E}"/>
                </a:ext>
              </a:extLst>
            </p:cNvPr>
            <p:cNvSpPr txBox="1"/>
            <p:nvPr/>
          </p:nvSpPr>
          <p:spPr>
            <a:xfrm>
              <a:off x="5144713" y="2387167"/>
              <a:ext cx="46166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点击此处添加标题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309B9A1-9E8E-46C4-9B51-EF33F8B5FA42}"/>
                </a:ext>
              </a:extLst>
            </p:cNvPr>
            <p:cNvSpPr txBox="1"/>
            <p:nvPr/>
          </p:nvSpPr>
          <p:spPr>
            <a:xfrm>
              <a:off x="5071353" y="2399867"/>
              <a:ext cx="73360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10509060101010101" pitchFamily="49" typeface="幼圆"/>
                </a:rPr>
                <a:t>03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B5CCACD-B060-46C6-9C38-F87975CF3AD7}"/>
              </a:ext>
            </a:extLst>
          </p:cNvPr>
          <p:cNvGrpSpPr/>
          <p:nvPr/>
        </p:nvGrpSpPr>
        <p:grpSpPr>
          <a:xfrm>
            <a:off x="6761354" y="4743357"/>
            <a:ext cx="4464052" cy="412810"/>
            <a:chOff x="5071353" y="2387167"/>
            <a:chExt cx="535025" cy="412810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3D05D08-4885-46FF-B713-6CFA7B546500}"/>
                </a:ext>
              </a:extLst>
            </p:cNvPr>
            <p:cNvSpPr txBox="1"/>
            <p:nvPr/>
          </p:nvSpPr>
          <p:spPr>
            <a:xfrm>
              <a:off x="5144713" y="2387168"/>
              <a:ext cx="46166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点击此处添加标题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21F863E-5A09-4F78-8BC2-DAE9929438AA}"/>
                </a:ext>
              </a:extLst>
            </p:cNvPr>
            <p:cNvSpPr txBox="1"/>
            <p:nvPr/>
          </p:nvSpPr>
          <p:spPr>
            <a:xfrm>
              <a:off x="5071353" y="2399868"/>
              <a:ext cx="73360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10509060101010101" pitchFamily="49" typeface="幼圆"/>
                </a:rPr>
                <a:t>04</a:t>
              </a: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A384B5EC-DD6E-40D7-A388-C160AF7FD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8289" y="1510038"/>
            <a:ext cx="371888" cy="69500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EC99228-9686-40DB-AA97-F07BB9898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106" y="2505455"/>
            <a:ext cx="591363" cy="66452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70797493-E2E6-4026-820B-A5D48ED0B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090" y="3323367"/>
            <a:ext cx="609653" cy="762066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4E76AE86-1C2B-4E1E-9A6B-A825F654B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rot="6757974">
            <a:off x="1206108" y="1374171"/>
            <a:ext cx="2505673" cy="284098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5C45E6A-D248-4C91-AB87-456E9AE53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028" y="4389902"/>
            <a:ext cx="554784" cy="957155"/>
          </a:xfrm>
          <a:prstGeom prst="rect">
            <a:avLst/>
          </a:prstGeom>
        </p:spPr>
      </p:pic>
    </p:spTree>
    <p:extLst>
      <p:ext uri="{BB962C8B-B14F-4D97-AF65-F5344CB8AC3E}">
        <p14:creationId val="587003626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52FEC29-A6C8-4472-A6AF-77AFB4CA077C}"/>
              </a:ext>
            </a:extLst>
          </p:cNvPr>
          <p:cNvSpPr txBox="1"/>
          <p:nvPr/>
        </p:nvSpPr>
        <p:spPr>
          <a:xfrm>
            <a:off x="1224752" y="2432706"/>
            <a:ext cx="269280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>
                    <a:lumMod val="75000"/>
                  </a:schemeClr>
                </a:solidFill>
                <a:latin charset="0" panose="020b0a04020102020204" pitchFamily="34" typeface="Arial Black"/>
                <a:ea charset="-122" panose="02010509060101010101" pitchFamily="49" typeface="幼圆"/>
              </a:rPr>
              <a:t>PART</a:t>
            </a:r>
          </a:p>
          <a:p>
            <a:pPr algn="ctr"/>
            <a:r>
              <a:rPr altLang="zh-CN" lang="en-US" sz="6000">
                <a:solidFill>
                  <a:schemeClr val="bg1">
                    <a:lumMod val="75000"/>
                  </a:schemeClr>
                </a:solidFill>
                <a:latin charset="0" panose="020b0a04020102020204" pitchFamily="34" typeface="Arial Black"/>
                <a:ea charset="-122" panose="02010509060101010101" pitchFamily="49" typeface="幼圆"/>
              </a:rPr>
              <a:t>04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29E12C-2BED-4C0A-919D-D498DD58DAA7}"/>
              </a:ext>
            </a:extLst>
          </p:cNvPr>
          <p:cNvSpPr txBox="1"/>
          <p:nvPr/>
        </p:nvSpPr>
        <p:spPr>
          <a:xfrm>
            <a:off x="6982540" y="2894621"/>
            <a:ext cx="47082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6D0E92-F141-4820-8A25-BF4BB22BC5B4}"/>
              </a:ext>
            </a:extLst>
          </p:cNvPr>
          <p:cNvSpPr txBox="1"/>
          <p:nvPr/>
        </p:nvSpPr>
        <p:spPr>
          <a:xfrm>
            <a:off x="6732853" y="3540952"/>
            <a:ext cx="219761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37477E-248D-4B9D-8D2B-74EBF902D490}"/>
              </a:ext>
            </a:extLst>
          </p:cNvPr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38A181C-610E-40B9-B963-E3D0F29C983F}"/>
              </a:ext>
            </a:extLst>
          </p:cNvPr>
          <p:cNvSpPr txBox="1"/>
          <p:nvPr/>
        </p:nvSpPr>
        <p:spPr>
          <a:xfrm>
            <a:off x="8966924" y="3508052"/>
            <a:ext cx="202492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AF0D330-6280-4F23-A290-8286010B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EA6AED-ED18-4C40-8E47-A0AB0F081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B9F4F9-0A09-4A0B-BFEA-CE3006A91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CB7FE4-D4A2-42C8-8276-8A55AB32A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ADA2BD-B911-4487-A843-B66DAB957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C946C3-1B68-464B-87CE-1D3F0A906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  <p:extLst>
      <p:ext uri="{BB962C8B-B14F-4D97-AF65-F5344CB8AC3E}">
        <p14:creationId val="3888746207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3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 tmFilter="0,0; .5, 1; 1, 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6" tmFilter="0,0; .5, 1; 1, 1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4" tmFilter="0,0; .5, 1; 1, 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1" tmFilter="0,0; .5, 1; 1, 1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build="p" grpId="0" spid="32" uiExpand="1"/>
      <p:bldP build="p" grpId="0" spid="39" uiExpand="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8E0E09F-7C82-45B0-8FCB-DD8CA234C9A8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60D228E-AB9F-40E0-8076-635986E7713D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grpSp>
        <p:nvGrpSpPr>
          <p:cNvPr id="22" name="PA_组合 41">
            <a:extLst>
              <a:ext uri="{FF2B5EF4-FFF2-40B4-BE49-F238E27FC236}">
                <a16:creationId xmlns:a16="http://schemas.microsoft.com/office/drawing/2014/main" id="{57045259-901A-4538-9431-602EB9992BD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740732" y="2053337"/>
            <a:ext cx="1918257" cy="1864599"/>
            <a:chOff x="7882522" y="1229038"/>
            <a:chExt cx="1326473" cy="1289367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825310F-8857-4F5B-98FE-8834AFF8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20" y="1229038"/>
              <a:ext cx="402238" cy="695003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986E9C06-25CF-4BB1-96C5-BED68761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4">
              <a:off x="8150900" y="1271486"/>
              <a:ext cx="439105" cy="69500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2102DFD-B305-4109-91D1-CFCFFF633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6" y="1508437"/>
              <a:ext cx="426354" cy="695004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7048F1D-E5D8-4DCF-B75B-0C331EFC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100" y="1771144"/>
              <a:ext cx="426354" cy="695004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17BC552-674A-476C-BB8C-0C35CB517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rot="1337412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EA905FB-BB02-456B-B9C6-454E0B02F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rot="17297874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7" name="MH_Other_1"/>
          <p:cNvSpPr/>
          <p:nvPr>
            <p:custDataLst>
              <p:tags r:id="rId5"/>
            </p:custDataLst>
          </p:nvPr>
        </p:nvSpPr>
        <p:spPr>
          <a:xfrm>
            <a:off x="2078173" y="2420583"/>
            <a:ext cx="1256303" cy="125630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10509060101010101" pitchFamily="49" typeface="幼圆"/>
            </a:endParaRPr>
          </a:p>
        </p:txBody>
      </p:sp>
      <p:sp>
        <p:nvSpPr>
          <p:cNvPr id="10" name="MH_Other_2"/>
          <p:cNvSpPr/>
          <p:nvPr>
            <p:custDataLst>
              <p:tags r:id="rId6"/>
            </p:custDataLst>
          </p:nvPr>
        </p:nvSpPr>
        <p:spPr>
          <a:xfrm>
            <a:off x="2078173" y="2420583"/>
            <a:ext cx="1256303" cy="1256303"/>
          </a:xfrm>
          <a:prstGeom prst="pie">
            <a:avLst>
              <a:gd fmla="val 4841131" name="adj1"/>
              <a:gd fmla="val 16200000" name="adj2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10509060101010101" pitchFamily="49" typeface="幼圆"/>
            </a:endParaRPr>
          </a:p>
        </p:txBody>
      </p:sp>
      <p:sp>
        <p:nvSpPr>
          <p:cNvPr id="8" name="MH_Text_1"/>
          <p:cNvSpPr/>
          <p:nvPr>
            <p:custDataLst>
              <p:tags r:id="rId7"/>
            </p:custDataLst>
          </p:nvPr>
        </p:nvSpPr>
        <p:spPr>
          <a:xfrm>
            <a:off x="2141476" y="2483886"/>
            <a:ext cx="1129698" cy="112969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10509060101010101" pitchFamily="49" typeface="幼圆"/>
              </a:rPr>
              <a:t>55 %</a:t>
            </a:r>
          </a:p>
        </p:txBody>
      </p:sp>
      <p:sp>
        <p:nvSpPr>
          <p:cNvPr id="18" name="MH_SubTitle_1"/>
          <p:cNvSpPr txBox="1"/>
          <p:nvPr>
            <p:custDataLst>
              <p:tags r:id="rId8"/>
            </p:custDataLst>
          </p:nvPr>
        </p:nvSpPr>
        <p:spPr>
          <a:xfrm>
            <a:off x="1970602" y="3917933"/>
            <a:ext cx="1458526" cy="679716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normAutofit/>
          </a:bodyPr>
          <a:lstStyle/>
          <a:p>
            <a:pPr algn="ctr"/>
            <a:r>
              <a:rPr altLang="en-US" lang="zh-CN" sz="1400">
                <a:solidFill>
                  <a:schemeClr val="accent1"/>
                </a:solidFill>
                <a:ea charset="-122" panose="02010509060101010101" pitchFamily="49" typeface="幼圆"/>
              </a:rPr>
              <a:t>点击此处添加文字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B0B8323-102F-4704-AFEC-7F9BB4C8CA3C}"/>
              </a:ext>
            </a:extLst>
          </p:cNvPr>
          <p:cNvSpPr/>
          <p:nvPr/>
        </p:nvSpPr>
        <p:spPr>
          <a:xfrm>
            <a:off x="1728805" y="4578628"/>
            <a:ext cx="201686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cxnSp>
        <p:nvCxnSpPr>
          <p:cNvPr id="47" name="PA_直接连接符 46">
            <a:extLst>
              <a:ext uri="{FF2B5EF4-FFF2-40B4-BE49-F238E27FC236}">
                <a16:creationId xmlns:a16="http://schemas.microsoft.com/office/drawing/2014/main" id="{5469D519-3789-4A42-B441-C22DD9712E00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855778" y="4477649"/>
            <a:ext cx="1637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PA_组合 41">
            <a:extLst>
              <a:ext uri="{FF2B5EF4-FFF2-40B4-BE49-F238E27FC236}">
                <a16:creationId xmlns:a16="http://schemas.microsoft.com/office/drawing/2014/main" id="{89A89565-E4A9-4DF3-87EB-1780C6E85962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980486" y="2130064"/>
            <a:ext cx="1882751" cy="1830085"/>
            <a:chOff x="7882522" y="1229039"/>
            <a:chExt cx="1326471" cy="128936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75DA1C7-7EA3-4DD1-9C5B-BF2A3E556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16" y="1229039"/>
              <a:ext cx="402238" cy="695004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67D083B-484B-48B7-8CBA-992B94476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4">
              <a:off x="8150896" y="1271487"/>
              <a:ext cx="439105" cy="695004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8C1ECC3-6068-4ED1-A6C2-A50CB249E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4" y="1508438"/>
              <a:ext cx="426354" cy="695004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2AF3160-82D6-4359-A9DC-82F32DB61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097" y="1771145"/>
              <a:ext cx="426354" cy="695004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98DDD3C-C835-4302-89D4-215B1F83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rot="1337412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44F1F77-755D-4B65-B015-56228B1D7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rot="17297874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11" name="MH_Other_3"/>
          <p:cNvSpPr/>
          <p:nvPr>
            <p:custDataLst>
              <p:tags r:id="rId11"/>
            </p:custDataLst>
          </p:nvPr>
        </p:nvSpPr>
        <p:spPr>
          <a:xfrm>
            <a:off x="5320723" y="2475032"/>
            <a:ext cx="1233051" cy="1233051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10509060101010101" pitchFamily="49" typeface="幼圆"/>
            </a:endParaRPr>
          </a:p>
        </p:txBody>
      </p:sp>
      <p:sp>
        <p:nvSpPr>
          <p:cNvPr id="12" name="MH_Other_4"/>
          <p:cNvSpPr/>
          <p:nvPr>
            <p:custDataLst>
              <p:tags r:id="rId12"/>
            </p:custDataLst>
          </p:nvPr>
        </p:nvSpPr>
        <p:spPr>
          <a:xfrm>
            <a:off x="5320723" y="2475032"/>
            <a:ext cx="1233051" cy="1233051"/>
          </a:xfrm>
          <a:prstGeom prst="pie">
            <a:avLst>
              <a:gd fmla="val 7830198" name="adj1"/>
              <a:gd fmla="val 16200000" name="adj2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10509060101010101" pitchFamily="49" typeface="幼圆"/>
            </a:endParaRPr>
          </a:p>
        </p:txBody>
      </p:sp>
      <p:sp>
        <p:nvSpPr>
          <p:cNvPr id="13" name="MH_Text_2"/>
          <p:cNvSpPr/>
          <p:nvPr>
            <p:custDataLst>
              <p:tags r:id="rId13"/>
            </p:custDataLst>
          </p:nvPr>
        </p:nvSpPr>
        <p:spPr>
          <a:xfrm>
            <a:off x="5382855" y="2537164"/>
            <a:ext cx="1108789" cy="110878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chemeClr val="accent2"/>
                </a:solidFill>
                <a:ea charset="-122" panose="02010509060101010101" pitchFamily="49" typeface="幼圆"/>
              </a:rPr>
              <a:t>38 %</a:t>
            </a:r>
          </a:p>
        </p:txBody>
      </p:sp>
      <p:sp>
        <p:nvSpPr>
          <p:cNvPr id="27" name="MH_SubTitle_2"/>
          <p:cNvSpPr txBox="1"/>
          <p:nvPr>
            <p:custDataLst>
              <p:tags r:id="rId14"/>
            </p:custDataLst>
          </p:nvPr>
        </p:nvSpPr>
        <p:spPr>
          <a:xfrm>
            <a:off x="5201777" y="3944668"/>
            <a:ext cx="1444896" cy="667135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normAutofit/>
          </a:bodyPr>
          <a:lstStyle/>
          <a:p>
            <a:pPr algn="ctr"/>
            <a:r>
              <a:rPr altLang="en-US" lang="zh-CN" sz="1400">
                <a:solidFill>
                  <a:schemeClr val="accent2"/>
                </a:solidFill>
                <a:ea charset="-122" panose="02010509060101010101" pitchFamily="49" typeface="幼圆"/>
              </a:rPr>
              <a:t>点击此处添加文字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A944B2E-57E8-49E4-B44A-1A3A742CB59E}"/>
              </a:ext>
            </a:extLst>
          </p:cNvPr>
          <p:cNvSpPr/>
          <p:nvPr/>
        </p:nvSpPr>
        <p:spPr>
          <a:xfrm>
            <a:off x="4932257" y="4593134"/>
            <a:ext cx="197953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cxnSp>
        <p:nvCxnSpPr>
          <p:cNvPr id="52" name="PA_直接连接符 46">
            <a:extLst>
              <a:ext uri="{FF2B5EF4-FFF2-40B4-BE49-F238E27FC236}">
                <a16:creationId xmlns:a16="http://schemas.microsoft.com/office/drawing/2014/main" id="{1CA77530-6A91-4BDD-932D-D691B317B8E7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5098367" y="4494025"/>
            <a:ext cx="160693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PA_组合 41">
            <a:extLst>
              <a:ext uri="{FF2B5EF4-FFF2-40B4-BE49-F238E27FC236}">
                <a16:creationId xmlns:a16="http://schemas.microsoft.com/office/drawing/2014/main" id="{1B54EACF-FDE8-4783-96ED-5C061C190B75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8317147" y="2053338"/>
            <a:ext cx="1955544" cy="1900842"/>
            <a:chOff x="7882522" y="1229039"/>
            <a:chExt cx="1326471" cy="128936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AD46C9E8-6B18-4113-BB33-33755CA99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16" y="1229039"/>
              <a:ext cx="402238" cy="69500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E52615E4-FC43-487F-B12D-F1A5F455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4">
              <a:off x="8150896" y="1271487"/>
              <a:ext cx="439105" cy="69500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613465DD-FC35-40A7-9F13-6C42D7045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4" y="1508438"/>
              <a:ext cx="426354" cy="695004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7B80F8F4-F59A-407E-BE9E-BE29E7FB4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097" y="1771145"/>
              <a:ext cx="426354" cy="69500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CF530A16-8C44-4F9B-82A0-A42D5E4F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rot="1337412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58A983E9-6869-4EDE-98D1-0639A72CB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rot="17297874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14" name="MH_Other_5"/>
          <p:cNvSpPr/>
          <p:nvPr>
            <p:custDataLst>
              <p:tags r:id="rId17"/>
            </p:custDataLst>
          </p:nvPr>
        </p:nvSpPr>
        <p:spPr>
          <a:xfrm>
            <a:off x="8609780" y="2363397"/>
            <a:ext cx="1280724" cy="1280724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10509060101010101" pitchFamily="49" typeface="幼圆"/>
            </a:endParaRPr>
          </a:p>
        </p:txBody>
      </p:sp>
      <p:sp>
        <p:nvSpPr>
          <p:cNvPr id="15" name="MH_Other_6"/>
          <p:cNvSpPr/>
          <p:nvPr>
            <p:custDataLst>
              <p:tags r:id="rId18"/>
            </p:custDataLst>
          </p:nvPr>
        </p:nvSpPr>
        <p:spPr>
          <a:xfrm>
            <a:off x="8609780" y="2363398"/>
            <a:ext cx="1280724" cy="1280724"/>
          </a:xfrm>
          <a:prstGeom prst="pie">
            <a:avLst>
              <a:gd fmla="val 14326138" name="adj1"/>
              <a:gd fmla="val 16200000" name="adj2"/>
            </a:avLst>
          </a:prstGeom>
          <a:solidFill>
            <a:schemeClr val="accent3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10509060101010101" pitchFamily="49" typeface="幼圆"/>
            </a:endParaRPr>
          </a:p>
        </p:txBody>
      </p:sp>
      <p:sp>
        <p:nvSpPr>
          <p:cNvPr id="16" name="MH_Text_3"/>
          <p:cNvSpPr/>
          <p:nvPr>
            <p:custDataLst>
              <p:tags r:id="rId19"/>
            </p:custDataLst>
          </p:nvPr>
        </p:nvSpPr>
        <p:spPr>
          <a:xfrm>
            <a:off x="8674314" y="2427931"/>
            <a:ext cx="1151658" cy="115165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chemeClr val="accent3"/>
                </a:solidFill>
                <a:ea charset="-122" panose="02010509060101010101" pitchFamily="49" typeface="幼圆"/>
              </a:rPr>
              <a:t>7 %</a:t>
            </a:r>
          </a:p>
        </p:txBody>
      </p:sp>
      <p:sp>
        <p:nvSpPr>
          <p:cNvPr id="28" name="MH_SubTitle_3"/>
          <p:cNvSpPr txBox="1"/>
          <p:nvPr>
            <p:custDataLst>
              <p:tags r:id="rId20"/>
            </p:custDataLst>
          </p:nvPr>
        </p:nvSpPr>
        <p:spPr>
          <a:xfrm>
            <a:off x="8537409" y="3889855"/>
            <a:ext cx="1515022" cy="692929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normAutofit/>
          </a:bodyPr>
          <a:lstStyle/>
          <a:p>
            <a:pPr algn="ctr"/>
            <a:r>
              <a:rPr altLang="en-US" lang="zh-CN" sz="1400">
                <a:solidFill>
                  <a:schemeClr val="accent3"/>
                </a:solidFill>
                <a:ea charset="-122" panose="02010509060101010101" pitchFamily="49" typeface="幼圆"/>
              </a:rPr>
              <a:t>点击此处添加文字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CBB4ACB-78DB-43C5-931E-C3D51D99D403}"/>
              </a:ext>
            </a:extLst>
          </p:cNvPr>
          <p:cNvSpPr/>
          <p:nvPr/>
        </p:nvSpPr>
        <p:spPr>
          <a:xfrm>
            <a:off x="8244380" y="4563394"/>
            <a:ext cx="205606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cxnSp>
        <p:nvCxnSpPr>
          <p:cNvPr id="53" name="PA_直接连接符 46">
            <a:extLst>
              <a:ext uri="{FF2B5EF4-FFF2-40B4-BE49-F238E27FC236}">
                <a16:creationId xmlns:a16="http://schemas.microsoft.com/office/drawing/2014/main" id="{1D9DB274-D1ED-4387-862B-3EB395314E30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460390" y="4460449"/>
            <a:ext cx="166905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2"/>
    </p:custDataLst>
    <p:extLst>
      <p:ext uri="{BB962C8B-B14F-4D97-AF65-F5344CB8AC3E}">
        <p14:creationId val="20379327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7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8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3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7"/>
      <p:bldP grpId="0" spid="10"/>
      <p:bldP grpId="0" spid="8"/>
      <p:bldP grpId="0" spid="18"/>
      <p:bldP grpId="0" spid="46"/>
      <p:bldP grpId="0" spid="11"/>
      <p:bldP grpId="0" spid="12"/>
      <p:bldP grpId="0" spid="13"/>
      <p:bldP grpId="0" spid="27"/>
      <p:bldP grpId="0" spid="48"/>
      <p:bldP grpId="0" spid="14"/>
      <p:bldP grpId="0" spid="15"/>
      <p:bldP grpId="0" spid="16"/>
      <p:bldP grpId="0" spid="28"/>
      <p:bldP grpId="0" spid="4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MH_Other_1">
            <a:extLst>
              <a:ext uri="{FF2B5EF4-FFF2-40B4-BE49-F238E27FC236}">
                <a16:creationId xmlns:a16="http://schemas.microsoft.com/office/drawing/2014/main" id="{674AA562-DE87-4D35-B0BC-7F230B266ADD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487927" y="322869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2">
            <a:extLst>
              <a:ext uri="{FF2B5EF4-FFF2-40B4-BE49-F238E27FC236}">
                <a16:creationId xmlns:a16="http://schemas.microsoft.com/office/drawing/2014/main" id="{91EC9A7B-61A8-47BC-A419-A55CE6EA0E4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487927" y="3854171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3">
            <a:extLst>
              <a:ext uri="{FF2B5EF4-FFF2-40B4-BE49-F238E27FC236}">
                <a16:creationId xmlns:a16="http://schemas.microsoft.com/office/drawing/2014/main" id="{37673E01-BE70-47B5-BF5C-B64B7F0AA49C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487927" y="447964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4">
            <a:extLst>
              <a:ext uri="{FF2B5EF4-FFF2-40B4-BE49-F238E27FC236}">
                <a16:creationId xmlns:a16="http://schemas.microsoft.com/office/drawing/2014/main" id="{A1BEB34D-704F-4F10-A048-7DEF71A5F1F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6487927" y="5105121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5">
            <a:extLst>
              <a:ext uri="{FF2B5EF4-FFF2-40B4-BE49-F238E27FC236}">
                <a16:creationId xmlns:a16="http://schemas.microsoft.com/office/drawing/2014/main" id="{CEEAA49F-21B2-43A9-ADD6-1361F25DA1C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487927" y="573059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Text_1">
            <a:extLst>
              <a:ext uri="{FF2B5EF4-FFF2-40B4-BE49-F238E27FC236}">
                <a16:creationId xmlns:a16="http://schemas.microsoft.com/office/drawing/2014/main" id="{4096D4E8-4916-4AF4-92FA-2937AC1D6C3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857813" y="2609572"/>
            <a:ext cx="647700" cy="1887537"/>
          </a:xfrm>
          <a:custGeom>
            <a:gdLst>
              <a:gd fmla="*/ 0 w 720080" name="connsiteX0"/>
              <a:gd fmla="*/ 0 h 2304256" name="connsiteY0"/>
              <a:gd fmla="*/ 720080 w 720080" name="connsiteX1"/>
              <a:gd fmla="*/ 0 h 2304256" name="connsiteY1"/>
              <a:gd fmla="*/ 720080 w 720080" name="connsiteX2"/>
              <a:gd fmla="*/ 2184240 h 2304256" name="connsiteY2"/>
              <a:gd fmla="*/ 600064 w 720080" name="connsiteX3"/>
              <a:gd fmla="*/ 2304256 h 2304256" name="connsiteY3"/>
              <a:gd fmla="*/ 120016 w 720080" name="connsiteX4"/>
              <a:gd fmla="*/ 2304256 h 2304256" name="connsiteY4"/>
              <a:gd fmla="*/ 0 w 720080" name="connsiteX5"/>
              <a:gd fmla="*/ 2184240 h 2304256" name="connsiteY5"/>
              <a:gd fmla="*/ 0 w 720080" name="connsiteX6"/>
              <a:gd fmla="*/ 0 h 23042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304256" w="720080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44000" lIns="0" rIns="0" tIns="0"/>
          <a:lstStyle/>
          <a:p>
            <a:pPr algn="ctr">
              <a:defRPr/>
            </a:pPr>
            <a:r>
              <a:rPr altLang="zh-CN" b="1" lang="en-US" sz="2000">
                <a:solidFill>
                  <a:srgbClr val="FFFFFF"/>
                </a:solidFill>
                <a:ea charset="-122" panose="02010509060101010101" pitchFamily="49" typeface="幼圆"/>
                <a:cs charset="0" panose="020b0604030504040204" pitchFamily="34" typeface="Verdana"/>
              </a:rPr>
              <a:t>60%</a:t>
            </a:r>
          </a:p>
        </p:txBody>
      </p:sp>
      <p:sp>
        <p:nvSpPr>
          <p:cNvPr id="28" name="MH_Text_2">
            <a:extLst>
              <a:ext uri="{FF2B5EF4-FFF2-40B4-BE49-F238E27FC236}">
                <a16:creationId xmlns:a16="http://schemas.microsoft.com/office/drawing/2014/main" id="{1525B63C-9D52-4A34-96C4-7FD762779A4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865876" y="2609572"/>
            <a:ext cx="647700" cy="2693987"/>
          </a:xfrm>
          <a:custGeom>
            <a:gdLst>
              <a:gd fmla="*/ 0 w 720080" name="connsiteX0"/>
              <a:gd fmla="*/ 0 h 2304256" name="connsiteY0"/>
              <a:gd fmla="*/ 720080 w 720080" name="connsiteX1"/>
              <a:gd fmla="*/ 0 h 2304256" name="connsiteY1"/>
              <a:gd fmla="*/ 720080 w 720080" name="connsiteX2"/>
              <a:gd fmla="*/ 2184240 h 2304256" name="connsiteY2"/>
              <a:gd fmla="*/ 600064 w 720080" name="connsiteX3"/>
              <a:gd fmla="*/ 2304256 h 2304256" name="connsiteY3"/>
              <a:gd fmla="*/ 120016 w 720080" name="connsiteX4"/>
              <a:gd fmla="*/ 2304256 h 2304256" name="connsiteY4"/>
              <a:gd fmla="*/ 0 w 720080" name="connsiteX5"/>
              <a:gd fmla="*/ 2184240 h 2304256" name="connsiteY5"/>
              <a:gd fmla="*/ 0 w 720080" name="connsiteX6"/>
              <a:gd fmla="*/ 0 h 23042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304256" w="720080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44000" lIns="0" rIns="0" tIns="0"/>
          <a:lstStyle/>
          <a:p>
            <a:pPr algn="ctr">
              <a:defRPr/>
            </a:pPr>
            <a:r>
              <a:rPr altLang="zh-CN" b="1" lang="en-US" sz="2000">
                <a:solidFill>
                  <a:srgbClr val="FFFFFF"/>
                </a:solidFill>
                <a:ea charset="-122" panose="02010509060101010101" pitchFamily="49" typeface="幼圆"/>
                <a:cs charset="0" panose="020b0604030504040204" pitchFamily="34" typeface="Verdana"/>
              </a:rPr>
              <a:t>85%</a:t>
            </a:r>
          </a:p>
        </p:txBody>
      </p:sp>
      <p:sp>
        <p:nvSpPr>
          <p:cNvPr id="29" name="MH_Text_3">
            <a:extLst>
              <a:ext uri="{FF2B5EF4-FFF2-40B4-BE49-F238E27FC236}">
                <a16:creationId xmlns:a16="http://schemas.microsoft.com/office/drawing/2014/main" id="{D028DA55-143A-4F78-B263-73BB91F9ECD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873938" y="2609571"/>
            <a:ext cx="647700" cy="2297112"/>
          </a:xfrm>
          <a:custGeom>
            <a:gdLst>
              <a:gd fmla="*/ 0 w 720080" name="connsiteX0"/>
              <a:gd fmla="*/ 0 h 2304256" name="connsiteY0"/>
              <a:gd fmla="*/ 720080 w 720080" name="connsiteX1"/>
              <a:gd fmla="*/ 0 h 2304256" name="connsiteY1"/>
              <a:gd fmla="*/ 720080 w 720080" name="connsiteX2"/>
              <a:gd fmla="*/ 2184240 h 2304256" name="connsiteY2"/>
              <a:gd fmla="*/ 600064 w 720080" name="connsiteX3"/>
              <a:gd fmla="*/ 2304256 h 2304256" name="connsiteY3"/>
              <a:gd fmla="*/ 120016 w 720080" name="connsiteX4"/>
              <a:gd fmla="*/ 2304256 h 2304256" name="connsiteY4"/>
              <a:gd fmla="*/ 0 w 720080" name="connsiteX5"/>
              <a:gd fmla="*/ 2184240 h 2304256" name="connsiteY5"/>
              <a:gd fmla="*/ 0 w 720080" name="connsiteX6"/>
              <a:gd fmla="*/ 0 h 23042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304256" w="720080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44000" lIns="0" rIns="0" tIns="0"/>
          <a:lstStyle/>
          <a:p>
            <a:pPr algn="ctr">
              <a:defRPr/>
            </a:pPr>
            <a:r>
              <a:rPr altLang="zh-CN" b="1" lang="en-US" sz="2000">
                <a:solidFill>
                  <a:srgbClr val="FFFFFF"/>
                </a:solidFill>
                <a:ea charset="-122" panose="02010509060101010101" pitchFamily="49" typeface="幼圆"/>
                <a:cs charset="0" panose="020b0604030504040204" pitchFamily="34" typeface="Verdana"/>
              </a:rPr>
              <a:t>71%</a:t>
            </a:r>
          </a:p>
        </p:txBody>
      </p:sp>
      <p:sp>
        <p:nvSpPr>
          <p:cNvPr id="30" name="MH_Text_4">
            <a:extLst>
              <a:ext uri="{FF2B5EF4-FFF2-40B4-BE49-F238E27FC236}">
                <a16:creationId xmlns:a16="http://schemas.microsoft.com/office/drawing/2014/main" id="{6D3DE37F-6589-4D93-8CEB-9144614CDC8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882001" y="2609571"/>
            <a:ext cx="647700" cy="1574800"/>
          </a:xfrm>
          <a:custGeom>
            <a:gdLst>
              <a:gd fmla="*/ 0 w 720080" name="connsiteX0"/>
              <a:gd fmla="*/ 0 h 2304256" name="connsiteY0"/>
              <a:gd fmla="*/ 720080 w 720080" name="connsiteX1"/>
              <a:gd fmla="*/ 0 h 2304256" name="connsiteY1"/>
              <a:gd fmla="*/ 720080 w 720080" name="connsiteX2"/>
              <a:gd fmla="*/ 2184240 h 2304256" name="connsiteY2"/>
              <a:gd fmla="*/ 600064 w 720080" name="connsiteX3"/>
              <a:gd fmla="*/ 2304256 h 2304256" name="connsiteY3"/>
              <a:gd fmla="*/ 120016 w 720080" name="connsiteX4"/>
              <a:gd fmla="*/ 2304256 h 2304256" name="connsiteY4"/>
              <a:gd fmla="*/ 0 w 720080" name="connsiteX5"/>
              <a:gd fmla="*/ 2184240 h 2304256" name="connsiteY5"/>
              <a:gd fmla="*/ 0 w 720080" name="connsiteX6"/>
              <a:gd fmla="*/ 0 h 23042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304256" w="720080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44000" lIns="0" rIns="0" tIns="0"/>
          <a:lstStyle/>
          <a:p>
            <a:pPr algn="ctr">
              <a:defRPr/>
            </a:pPr>
            <a:r>
              <a:rPr altLang="zh-CN" b="1" lang="en-US" sz="2000">
                <a:solidFill>
                  <a:srgbClr val="FFFFFF"/>
                </a:solidFill>
                <a:ea charset="-122" panose="02010509060101010101" pitchFamily="49" typeface="幼圆"/>
                <a:cs charset="0" panose="020b0604030504040204" pitchFamily="34" typeface="Verdana"/>
              </a:rPr>
              <a:t>50%</a:t>
            </a:r>
          </a:p>
        </p:txBody>
      </p:sp>
      <p:cxnSp>
        <p:nvCxnSpPr>
          <p:cNvPr id="31" name="MH_Other_6">
            <a:extLst>
              <a:ext uri="{FF2B5EF4-FFF2-40B4-BE49-F238E27FC236}">
                <a16:creationId xmlns:a16="http://schemas.microsoft.com/office/drawing/2014/main" id="{011C9BC5-D62B-423E-942E-595507E5C5D2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487927" y="2609571"/>
            <a:ext cx="4319587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algn="t" blurRad="25400" dir="5400000" dist="254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SubTitle_1">
            <a:extLst>
              <a:ext uri="{FF2B5EF4-FFF2-40B4-BE49-F238E27FC236}">
                <a16:creationId xmlns:a16="http://schemas.microsoft.com/office/drawing/2014/main" id="{969C7A39-B9C4-4F9C-B9A2-7F7088DCF67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775263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1600">
                <a:solidFill>
                  <a:schemeClr val="tx1"/>
                </a:solidFill>
                <a:ea charset="-122" panose="02010509060101010101" pitchFamily="49" typeface="幼圆"/>
                <a:cs charset="0" panose="020b0604030504040204" pitchFamily="34" typeface="Verdana"/>
              </a:rPr>
              <a:t>AMET</a:t>
            </a:r>
          </a:p>
        </p:txBody>
      </p:sp>
      <p:sp>
        <p:nvSpPr>
          <p:cNvPr id="33" name="MH_SubTitle_2">
            <a:extLst>
              <a:ext uri="{FF2B5EF4-FFF2-40B4-BE49-F238E27FC236}">
                <a16:creationId xmlns:a16="http://schemas.microsoft.com/office/drawing/2014/main" id="{FAB9D42A-884B-411D-BC9C-53449DD2488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783326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1600">
                <a:solidFill>
                  <a:schemeClr val="tx1"/>
                </a:solidFill>
                <a:ea charset="-122" panose="02010509060101010101" pitchFamily="49" typeface="幼圆"/>
                <a:cs charset="0" panose="020b0604030504040204" pitchFamily="34" typeface="Verdana"/>
              </a:rPr>
              <a:t>AMET</a:t>
            </a:r>
          </a:p>
        </p:txBody>
      </p:sp>
      <p:sp>
        <p:nvSpPr>
          <p:cNvPr id="34" name="MH_SubTitle_3">
            <a:extLst>
              <a:ext uri="{FF2B5EF4-FFF2-40B4-BE49-F238E27FC236}">
                <a16:creationId xmlns:a16="http://schemas.microsoft.com/office/drawing/2014/main" id="{44EFF32B-5DE7-430C-B323-A2A92AFF242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791388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1600">
                <a:solidFill>
                  <a:schemeClr val="tx1"/>
                </a:solidFill>
                <a:ea charset="-122" panose="02010509060101010101" pitchFamily="49" typeface="幼圆"/>
                <a:cs charset="0" panose="020b0604030504040204" pitchFamily="34" typeface="Verdana"/>
              </a:rPr>
              <a:t>AMET</a:t>
            </a:r>
          </a:p>
        </p:txBody>
      </p:sp>
      <p:sp>
        <p:nvSpPr>
          <p:cNvPr id="35" name="MH_SubTitle_4">
            <a:extLst>
              <a:ext uri="{FF2B5EF4-FFF2-40B4-BE49-F238E27FC236}">
                <a16:creationId xmlns:a16="http://schemas.microsoft.com/office/drawing/2014/main" id="{BAD539EA-BB36-4A13-8449-34976870D6A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799451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1600">
                <a:solidFill>
                  <a:schemeClr val="tx1"/>
                </a:solidFill>
                <a:ea charset="-122" panose="02010509060101010101" pitchFamily="49" typeface="幼圆"/>
                <a:cs charset="0" panose="020b0604030504040204" pitchFamily="34" typeface="Verdana"/>
              </a:rPr>
              <a:t>AMET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CC7ECB2-6419-422C-A082-2E2BD141745D}"/>
              </a:ext>
            </a:extLst>
          </p:cNvPr>
          <p:cNvSpPr/>
          <p:nvPr/>
        </p:nvSpPr>
        <p:spPr>
          <a:xfrm>
            <a:off x="1474603" y="2338721"/>
            <a:ext cx="432435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01  点击此处添加文字描述，文字颜色、大小、字体可根据需求进行更改。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3876448-C26E-4E14-B171-31364EA7E63E}"/>
              </a:ext>
            </a:extLst>
          </p:cNvPr>
          <p:cNvSpPr/>
          <p:nvPr/>
        </p:nvSpPr>
        <p:spPr>
          <a:xfrm>
            <a:off x="1474603" y="3254598"/>
            <a:ext cx="432435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02  点击此处添加文字描述，文字颜色、大小、字体可根据需求进行更改。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B773671-62D3-43D0-B176-07B81EF7EAB3}"/>
              </a:ext>
            </a:extLst>
          </p:cNvPr>
          <p:cNvSpPr/>
          <p:nvPr/>
        </p:nvSpPr>
        <p:spPr>
          <a:xfrm>
            <a:off x="1474603" y="4170475"/>
            <a:ext cx="432435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03  点击此处添加文字描述，文字颜色、大小、字体可根据需求进行更改。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AD6AF7B-78B3-4188-93B3-0A4FF4278516}"/>
              </a:ext>
            </a:extLst>
          </p:cNvPr>
          <p:cNvSpPr/>
          <p:nvPr/>
        </p:nvSpPr>
        <p:spPr>
          <a:xfrm>
            <a:off x="1474603" y="5086353"/>
            <a:ext cx="432435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04  点击此处添加文字描述，文字颜色、大小、字体可根据需求进行更改。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3C774C2-68AD-419B-BD67-1FEA992D73D3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4C0E564-1F7A-4A4E-96BB-B4291E9C97C6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</p:spTree>
    <p:custDataLst>
      <p:tags r:id="rId17"/>
    </p:custDataLst>
    <p:extLst>
      <p:ext uri="{BB962C8B-B14F-4D97-AF65-F5344CB8AC3E}">
        <p14:creationId val="7121109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534064A-69F4-473D-8C59-C9A0870DA4B6}"/>
              </a:ext>
            </a:extLst>
          </p:cNvPr>
          <p:cNvGrpSpPr/>
          <p:nvPr/>
        </p:nvGrpSpPr>
        <p:grpSpPr>
          <a:xfrm>
            <a:off x="1046254" y="1924552"/>
            <a:ext cx="4866666" cy="3778608"/>
            <a:chOff x="1046254" y="1924552"/>
            <a:chExt cx="4866666" cy="3778608"/>
          </a:xfrm>
        </p:grpSpPr>
        <p:sp>
          <p:nvSpPr>
            <p:cNvPr id="26" name="RelativeShape1">
              <a:extLst>
                <a:ext uri="{FF2B5EF4-FFF2-40B4-BE49-F238E27FC236}">
                  <a16:creationId xmlns:a16="http://schemas.microsoft.com/office/drawing/2014/main" id="{35D8D4B2-D304-45B9-8184-77CB0955B1FB}"/>
                </a:ext>
              </a:extLst>
            </p:cNvPr>
            <p:cNvSpPr/>
            <p:nvPr/>
          </p:nvSpPr>
          <p:spPr>
            <a:xfrm>
              <a:off x="2994953" y="3008958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27" name="RelativeShape2">
              <a:extLst>
                <a:ext uri="{FF2B5EF4-FFF2-40B4-BE49-F238E27FC236}">
                  <a16:creationId xmlns:a16="http://schemas.microsoft.com/office/drawing/2014/main" id="{554B835E-DB23-4ECC-9457-901EFF6C5A4C}"/>
                </a:ext>
              </a:extLst>
            </p:cNvPr>
            <p:cNvSpPr/>
            <p:nvPr/>
          </p:nvSpPr>
          <p:spPr>
            <a:xfrm>
              <a:off x="5092587" y="2919917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28" name="RelativeShape3">
              <a:extLst>
                <a:ext uri="{FF2B5EF4-FFF2-40B4-BE49-F238E27FC236}">
                  <a16:creationId xmlns:a16="http://schemas.microsoft.com/office/drawing/2014/main" id="{A348EAE4-1133-4208-949F-2A4529B00E0B}"/>
                </a:ext>
              </a:extLst>
            </p:cNvPr>
            <p:cNvSpPr/>
            <p:nvPr/>
          </p:nvSpPr>
          <p:spPr>
            <a:xfrm>
              <a:off x="1275067" y="2014430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29" name="RelativeShape4">
              <a:extLst>
                <a:ext uri="{FF2B5EF4-FFF2-40B4-BE49-F238E27FC236}">
                  <a16:creationId xmlns:a16="http://schemas.microsoft.com/office/drawing/2014/main" id="{AEF9F771-2C4F-4651-BB1B-7DDB33F1057E}"/>
                </a:ext>
              </a:extLst>
            </p:cNvPr>
            <p:cNvSpPr/>
            <p:nvPr/>
          </p:nvSpPr>
          <p:spPr>
            <a:xfrm>
              <a:off x="1046254" y="3958248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0" name="RelativeShape5">
              <a:extLst>
                <a:ext uri="{FF2B5EF4-FFF2-40B4-BE49-F238E27FC236}">
                  <a16:creationId xmlns:a16="http://schemas.microsoft.com/office/drawing/2014/main" id="{9B988C8E-8AEE-4ECA-B176-3C0DC41E93E7}"/>
                </a:ext>
              </a:extLst>
            </p:cNvPr>
            <p:cNvSpPr/>
            <p:nvPr/>
          </p:nvSpPr>
          <p:spPr>
            <a:xfrm>
              <a:off x="3189550" y="1924552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1" name="Oval 142">
              <a:extLst>
                <a:ext uri="{FF2B5EF4-FFF2-40B4-BE49-F238E27FC236}">
                  <a16:creationId xmlns:a16="http://schemas.microsoft.com/office/drawing/2014/main" id="{F7A3B532-E895-4AE4-B31B-D0A6DE09C090}"/>
                </a:ext>
              </a:extLst>
            </p:cNvPr>
            <p:cNvSpPr/>
            <p:nvPr/>
          </p:nvSpPr>
          <p:spPr bwMode="auto">
            <a:xfrm>
              <a:off x="4360872" y="3443539"/>
              <a:ext cx="212549" cy="21254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DAFE33A-2A99-46FF-9535-602CEA833CC6}"/>
                </a:ext>
              </a:extLst>
            </p:cNvPr>
            <p:cNvSpPr/>
            <p:nvPr/>
          </p:nvSpPr>
          <p:spPr bwMode="auto">
            <a:xfrm>
              <a:off x="1446938" y="3324340"/>
              <a:ext cx="483981" cy="1055565"/>
            </a:xfrm>
            <a:custGeom>
              <a:gdLst>
                <a:gd fmla="*/ 8 w 337" name="T0"/>
                <a:gd fmla="*/ 735 h 735" name="T1"/>
                <a:gd fmla="*/ 0 w 337" name="T2"/>
                <a:gd fmla="*/ 727 h 735" name="T3"/>
                <a:gd fmla="*/ 329 w 337" name="T4"/>
                <a:gd fmla="*/ 0 h 735" name="T5"/>
                <a:gd fmla="*/ 337 w 337" name="T6"/>
                <a:gd fmla="*/ 8 h 735" name="T7"/>
                <a:gd fmla="*/ 8 w 337" name="T8"/>
                <a:gd fmla="*/ 735 h 7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5" w="337">
                  <a:moveTo>
                    <a:pt x="8" y="735"/>
                  </a:moveTo>
                  <a:lnTo>
                    <a:pt x="0" y="727"/>
                  </a:lnTo>
                  <a:lnTo>
                    <a:pt x="329" y="0"/>
                  </a:lnTo>
                  <a:lnTo>
                    <a:pt x="337" y="8"/>
                  </a:lnTo>
                  <a:lnTo>
                    <a:pt x="8" y="7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E0AB074-1E7C-46D2-9A73-70CCBFCAAFC0}"/>
                </a:ext>
              </a:extLst>
            </p:cNvPr>
            <p:cNvSpPr/>
            <p:nvPr/>
          </p:nvSpPr>
          <p:spPr bwMode="auto">
            <a:xfrm>
              <a:off x="1919429" y="2553131"/>
              <a:ext cx="778389" cy="771209"/>
            </a:xfrm>
            <a:custGeom>
              <a:gdLst>
                <a:gd fmla="*/ 8 w 542" name="T0"/>
                <a:gd fmla="*/ 537 h 537" name="T1"/>
                <a:gd fmla="*/ 0 w 542" name="T2"/>
                <a:gd fmla="*/ 529 h 537" name="T3"/>
                <a:gd fmla="*/ 534 w 542" name="T4"/>
                <a:gd fmla="*/ 0 h 537" name="T5"/>
                <a:gd fmla="*/ 542 w 542" name="T6"/>
                <a:gd fmla="*/ 8 h 537" name="T7"/>
                <a:gd fmla="*/ 8 w 542" name="T8"/>
                <a:gd fmla="*/ 537 h 5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7" w="542">
                  <a:moveTo>
                    <a:pt x="8" y="537"/>
                  </a:moveTo>
                  <a:lnTo>
                    <a:pt x="0" y="529"/>
                  </a:lnTo>
                  <a:lnTo>
                    <a:pt x="534" y="0"/>
                  </a:lnTo>
                  <a:lnTo>
                    <a:pt x="542" y="8"/>
                  </a:lnTo>
                  <a:lnTo>
                    <a:pt x="8" y="5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D12139AB-CE8E-4549-ACB9-1C1F0072144A}"/>
                </a:ext>
              </a:extLst>
            </p:cNvPr>
            <p:cNvSpPr/>
            <p:nvPr/>
          </p:nvSpPr>
          <p:spPr bwMode="auto">
            <a:xfrm>
              <a:off x="1953897" y="2316167"/>
              <a:ext cx="1651564" cy="1019661"/>
            </a:xfrm>
            <a:custGeom>
              <a:gdLst>
                <a:gd fmla="*/ 0 w 1150" name="T0"/>
                <a:gd fmla="*/ 710 h 710" name="T1"/>
                <a:gd fmla="*/ 0 w 1150" name="T2"/>
                <a:gd fmla="*/ 702 h 710" name="T3"/>
                <a:gd fmla="*/ 1150 w 1150" name="T4"/>
                <a:gd fmla="*/ 0 h 710" name="T5"/>
                <a:gd fmla="*/ 1150 w 1150" name="T6"/>
                <a:gd fmla="*/ 0 h 710" name="T7"/>
                <a:gd fmla="*/ 0 w 1150" name="T8"/>
                <a:gd fmla="*/ 710 h 7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0" w="1150">
                  <a:moveTo>
                    <a:pt x="0" y="710"/>
                  </a:moveTo>
                  <a:lnTo>
                    <a:pt x="0" y="702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2FCB0B76-4237-4348-BA7D-74B3DF2ED4B2}"/>
                </a:ext>
              </a:extLst>
            </p:cNvPr>
            <p:cNvSpPr/>
            <p:nvPr/>
          </p:nvSpPr>
          <p:spPr bwMode="auto">
            <a:xfrm>
              <a:off x="1953897" y="3383221"/>
              <a:ext cx="318824" cy="653445"/>
            </a:xfrm>
            <a:custGeom>
              <a:gdLst>
                <a:gd fmla="*/ 214 w 222" name="T0"/>
                <a:gd fmla="*/ 455 h 455" name="T1"/>
                <a:gd fmla="*/ 0 w 222" name="T2"/>
                <a:gd fmla="*/ 0 h 455" name="T3"/>
                <a:gd fmla="*/ 0 w 222" name="T4"/>
                <a:gd fmla="*/ 0 h 455" name="T5"/>
                <a:gd fmla="*/ 222 w 222" name="T6"/>
                <a:gd fmla="*/ 455 h 455" name="T7"/>
                <a:gd fmla="*/ 214 w 222" name="T8"/>
                <a:gd fmla="*/ 455 h 4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5" w="221">
                  <a:moveTo>
                    <a:pt x="214" y="45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2" y="455"/>
                  </a:lnTo>
                  <a:lnTo>
                    <a:pt x="214" y="4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B68F35E5-B24A-4EB7-84BE-124B90D8CAA8}"/>
                </a:ext>
              </a:extLst>
            </p:cNvPr>
            <p:cNvSpPr/>
            <p:nvPr/>
          </p:nvSpPr>
          <p:spPr bwMode="auto">
            <a:xfrm>
              <a:off x="1919429" y="3324340"/>
              <a:ext cx="1792306" cy="1258061"/>
            </a:xfrm>
            <a:custGeom>
              <a:gdLst>
                <a:gd fmla="*/ 1240 w 1248" name="T0"/>
                <a:gd fmla="*/ 876 h 876" name="T1"/>
                <a:gd fmla="*/ 0 w 1248" name="T2"/>
                <a:gd fmla="*/ 8 h 876" name="T3"/>
                <a:gd fmla="*/ 8 w 1248" name="T4"/>
                <a:gd fmla="*/ 0 h 876" name="T5"/>
                <a:gd fmla="*/ 1248 w 1248" name="T6"/>
                <a:gd fmla="*/ 867 h 876" name="T7"/>
                <a:gd fmla="*/ 1240 w 1248" name="T8"/>
                <a:gd fmla="*/ 876 h 8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6" w="1248">
                  <a:moveTo>
                    <a:pt x="1240" y="87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248" y="867"/>
                  </a:lnTo>
                  <a:lnTo>
                    <a:pt x="1240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A12A6ED-F41F-4B24-A213-1F786BFD4A5B}"/>
                </a:ext>
              </a:extLst>
            </p:cNvPr>
            <p:cNvSpPr/>
            <p:nvPr/>
          </p:nvSpPr>
          <p:spPr bwMode="auto">
            <a:xfrm>
              <a:off x="1895015" y="2469834"/>
              <a:ext cx="766900" cy="94786"/>
            </a:xfrm>
            <a:custGeom>
              <a:gdLst>
                <a:gd fmla="*/ 534 w 534" name="T0"/>
                <a:gd fmla="*/ 66 h 66" name="T1"/>
                <a:gd fmla="*/ 0 w 534" name="T2"/>
                <a:gd fmla="*/ 8 h 66" name="T3"/>
                <a:gd fmla="*/ 0 w 534" name="T4"/>
                <a:gd fmla="*/ 0 h 66" name="T5"/>
                <a:gd fmla="*/ 534 w 534" name="T6"/>
                <a:gd fmla="*/ 58 h 66" name="T7"/>
                <a:gd fmla="*/ 534 w 534" name="T8"/>
                <a:gd fmla="*/ 66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534">
                  <a:moveTo>
                    <a:pt x="534" y="6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34" y="58"/>
                  </a:lnTo>
                  <a:lnTo>
                    <a:pt x="53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C983C112-92F4-46B3-AE81-617AC96C7879}"/>
                </a:ext>
              </a:extLst>
            </p:cNvPr>
            <p:cNvSpPr/>
            <p:nvPr/>
          </p:nvSpPr>
          <p:spPr bwMode="auto">
            <a:xfrm>
              <a:off x="1813155" y="2528716"/>
              <a:ext cx="1581193" cy="901897"/>
            </a:xfrm>
            <a:custGeom>
              <a:gdLst>
                <a:gd fmla="*/ 1092 w 1101" name="T0"/>
                <a:gd fmla="*/ 628 h 628" name="T1"/>
                <a:gd fmla="*/ 0 w 1101" name="T2"/>
                <a:gd fmla="*/ 9 h 628" name="T3"/>
                <a:gd fmla="*/ 8 w 1101" name="T4"/>
                <a:gd fmla="*/ 0 h 628" name="T5"/>
                <a:gd fmla="*/ 1101 w 1101" name="T6"/>
                <a:gd fmla="*/ 620 h 628" name="T7"/>
                <a:gd fmla="*/ 1092 w 1101" name="T8"/>
                <a:gd fmla="*/ 628 h 6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8" w="1101">
                  <a:moveTo>
                    <a:pt x="1092" y="628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101" y="620"/>
                  </a:lnTo>
                  <a:lnTo>
                    <a:pt x="1092" y="6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F94841E8-5303-4541-A500-8568A2C45F23}"/>
                </a:ext>
              </a:extLst>
            </p:cNvPr>
            <p:cNvSpPr/>
            <p:nvPr/>
          </p:nvSpPr>
          <p:spPr bwMode="auto">
            <a:xfrm>
              <a:off x="1682466" y="2316167"/>
              <a:ext cx="1922996" cy="117764"/>
            </a:xfrm>
            <a:custGeom>
              <a:gdLst>
                <a:gd fmla="*/ 0 w 1339" name="T0"/>
                <a:gd fmla="*/ 82 h 82" name="T1"/>
                <a:gd fmla="*/ 0 w 1339" name="T2"/>
                <a:gd fmla="*/ 74 h 82" name="T3"/>
                <a:gd fmla="*/ 1339 w 1339" name="T4"/>
                <a:gd fmla="*/ 0 h 82" name="T5"/>
                <a:gd fmla="*/ 1339 w 1339" name="T6"/>
                <a:gd fmla="*/ 8 h 82" name="T7"/>
                <a:gd fmla="*/ 0 w 1339" name="T8"/>
                <a:gd fmla="*/ 82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1339">
                  <a:moveTo>
                    <a:pt x="0" y="82"/>
                  </a:moveTo>
                  <a:lnTo>
                    <a:pt x="0" y="74"/>
                  </a:lnTo>
                  <a:lnTo>
                    <a:pt x="1339" y="0"/>
                  </a:lnTo>
                  <a:lnTo>
                    <a:pt x="1339" y="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D1F026AD-5C3A-4915-85E6-919BF28DB70F}"/>
                </a:ext>
              </a:extLst>
            </p:cNvPr>
            <p:cNvSpPr/>
            <p:nvPr/>
          </p:nvSpPr>
          <p:spPr bwMode="auto">
            <a:xfrm>
              <a:off x="1659487" y="2433931"/>
              <a:ext cx="2052249" cy="2148469"/>
            </a:xfrm>
            <a:custGeom>
              <a:gdLst>
                <a:gd fmla="*/ 1421 w 1429" name="T0"/>
                <a:gd fmla="*/ 1496 h 1496" name="T1"/>
                <a:gd fmla="*/ 0 w 1429" name="T2"/>
                <a:gd fmla="*/ 9 h 1496" name="T3"/>
                <a:gd fmla="*/ 8 w 1429" name="T4"/>
                <a:gd fmla="*/ 0 h 1496" name="T5"/>
                <a:gd fmla="*/ 1429 w 1429" name="T6"/>
                <a:gd fmla="*/ 1487 h 1496" name="T7"/>
                <a:gd fmla="*/ 1421 w 1429" name="T8"/>
                <a:gd fmla="*/ 1496 h 14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96" w="1429">
                  <a:moveTo>
                    <a:pt x="1421" y="1496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429" y="1487"/>
                  </a:lnTo>
                  <a:lnTo>
                    <a:pt x="1421" y="14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6932520-F0C9-438B-B8A3-EDEC23FA73A3}"/>
                </a:ext>
              </a:extLst>
            </p:cNvPr>
            <p:cNvSpPr/>
            <p:nvPr/>
          </p:nvSpPr>
          <p:spPr bwMode="auto">
            <a:xfrm>
              <a:off x="1423960" y="2422442"/>
              <a:ext cx="271431" cy="1945973"/>
            </a:xfrm>
            <a:custGeom>
              <a:gdLst>
                <a:gd fmla="*/ 8 w 189" name="T0"/>
                <a:gd fmla="*/ 1355 h 1355" name="T1"/>
                <a:gd fmla="*/ 0 w 189" name="T2"/>
                <a:gd fmla="*/ 1355 h 1355" name="T3"/>
                <a:gd fmla="*/ 180 w 189" name="T4"/>
                <a:gd fmla="*/ 0 h 1355" name="T5"/>
                <a:gd fmla="*/ 189 w 189" name="T6"/>
                <a:gd fmla="*/ 8 h 1355" name="T7"/>
                <a:gd fmla="*/ 8 w 189" name="T8"/>
                <a:gd fmla="*/ 1355 h 13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5" w="189">
                  <a:moveTo>
                    <a:pt x="8" y="1355"/>
                  </a:moveTo>
                  <a:lnTo>
                    <a:pt x="0" y="1355"/>
                  </a:lnTo>
                  <a:lnTo>
                    <a:pt x="180" y="0"/>
                  </a:lnTo>
                  <a:lnTo>
                    <a:pt x="189" y="8"/>
                  </a:lnTo>
                  <a:lnTo>
                    <a:pt x="8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AAD56D-3C42-44D0-8865-7677106915A6}"/>
                </a:ext>
              </a:extLst>
            </p:cNvPr>
            <p:cNvSpPr/>
            <p:nvPr/>
          </p:nvSpPr>
          <p:spPr bwMode="auto">
            <a:xfrm>
              <a:off x="4668207" y="4296607"/>
              <a:ext cx="224038" cy="2254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8A64A614-BC08-492E-A670-C2FB49C9B6B3}"/>
                </a:ext>
              </a:extLst>
            </p:cNvPr>
            <p:cNvSpPr/>
            <p:nvPr/>
          </p:nvSpPr>
          <p:spPr bwMode="auto">
            <a:xfrm>
              <a:off x="1824644" y="3229554"/>
              <a:ext cx="201060" cy="2010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5D19E745-037E-418F-A55B-26B6A451E22E}"/>
                </a:ext>
              </a:extLst>
            </p:cNvPr>
            <p:cNvSpPr/>
            <p:nvPr/>
          </p:nvSpPr>
          <p:spPr bwMode="auto">
            <a:xfrm>
              <a:off x="1706880" y="2517227"/>
              <a:ext cx="224038" cy="795623"/>
            </a:xfrm>
            <a:custGeom>
              <a:gdLst>
                <a:gd fmla="*/ 148 w 156" name="T0"/>
                <a:gd fmla="*/ 554 h 554" name="T1"/>
                <a:gd fmla="*/ 0 w 156" name="T2"/>
                <a:gd fmla="*/ 0 h 554" name="T3"/>
                <a:gd fmla="*/ 8 w 156" name="T4"/>
                <a:gd fmla="*/ 0 h 554" name="T5"/>
                <a:gd fmla="*/ 156 w 156" name="T6"/>
                <a:gd fmla="*/ 554 h 554" name="T7"/>
                <a:gd fmla="*/ 148 w 156" name="T8"/>
                <a:gd fmla="*/ 554 h 5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4" w="156">
                  <a:moveTo>
                    <a:pt x="148" y="5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6" y="554"/>
                  </a:lnTo>
                  <a:lnTo>
                    <a:pt x="148" y="5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DD5C93BA-3D32-456C-A77B-5D57BEBF9EA5}"/>
                </a:ext>
              </a:extLst>
            </p:cNvPr>
            <p:cNvSpPr/>
            <p:nvPr/>
          </p:nvSpPr>
          <p:spPr bwMode="auto">
            <a:xfrm>
              <a:off x="2261232" y="3549814"/>
              <a:ext cx="896153" cy="486853"/>
            </a:xfrm>
            <a:custGeom>
              <a:gdLst>
                <a:gd fmla="*/ 8 w 624" name="T0"/>
                <a:gd fmla="*/ 339 h 339" name="T1"/>
                <a:gd fmla="*/ 0 w 624" name="T2"/>
                <a:gd fmla="*/ 339 h 339" name="T3"/>
                <a:gd fmla="*/ 624 w 624" name="T4"/>
                <a:gd fmla="*/ 0 h 339" name="T5"/>
                <a:gd fmla="*/ 624 w 624" name="T6"/>
                <a:gd fmla="*/ 0 h 339" name="T7"/>
                <a:gd fmla="*/ 8 w 624" name="T8"/>
                <a:gd fmla="*/ 339 h 3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9" w="624">
                  <a:moveTo>
                    <a:pt x="8" y="339"/>
                  </a:moveTo>
                  <a:lnTo>
                    <a:pt x="0" y="339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8" y="3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A96D4D1F-449A-4A3F-9A7D-8359158A3805}"/>
                </a:ext>
              </a:extLst>
            </p:cNvPr>
            <p:cNvSpPr/>
            <p:nvPr/>
          </p:nvSpPr>
          <p:spPr bwMode="auto">
            <a:xfrm>
              <a:off x="2249742" y="2564620"/>
              <a:ext cx="448076" cy="1447631"/>
            </a:xfrm>
            <a:custGeom>
              <a:gdLst>
                <a:gd fmla="*/ 8 w 312" name="T0"/>
                <a:gd fmla="*/ 1008 h 1008" name="T1"/>
                <a:gd fmla="*/ 0 w 312" name="T2"/>
                <a:gd fmla="*/ 1000 h 1008" name="T3"/>
                <a:gd fmla="*/ 304 w 312" name="T4"/>
                <a:gd fmla="*/ 0 h 1008" name="T5"/>
                <a:gd fmla="*/ 312 w 312" name="T6"/>
                <a:gd fmla="*/ 0 h 1008" name="T7"/>
                <a:gd fmla="*/ 8 w 312" name="T8"/>
                <a:gd fmla="*/ 1008 h 10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7" w="312">
                  <a:moveTo>
                    <a:pt x="8" y="1008"/>
                  </a:moveTo>
                  <a:lnTo>
                    <a:pt x="0" y="100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8" y="10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C4E6636F-66FD-49F0-920D-12C4F0FC34E8}"/>
                </a:ext>
              </a:extLst>
            </p:cNvPr>
            <p:cNvSpPr/>
            <p:nvPr/>
          </p:nvSpPr>
          <p:spPr bwMode="auto">
            <a:xfrm>
              <a:off x="2261232" y="4036666"/>
              <a:ext cx="1450504" cy="545734"/>
            </a:xfrm>
            <a:custGeom>
              <a:gdLst>
                <a:gd fmla="*/ 1010 w 1010" name="T0"/>
                <a:gd fmla="*/ 380 h 380" name="T1"/>
                <a:gd fmla="*/ 0 w 1010" name="T2"/>
                <a:gd fmla="*/ 8 h 380" name="T3"/>
                <a:gd fmla="*/ 0 w 1010" name="T4"/>
                <a:gd fmla="*/ 0 h 380" name="T5"/>
                <a:gd fmla="*/ 1010 w 1010" name="T6"/>
                <a:gd fmla="*/ 371 h 380" name="T7"/>
                <a:gd fmla="*/ 1010 w 1010" name="T8"/>
                <a:gd fmla="*/ 380 h 3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0" w="1010">
                  <a:moveTo>
                    <a:pt x="1010" y="38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010" y="371"/>
                  </a:lnTo>
                  <a:lnTo>
                    <a:pt x="1010" y="3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99CC60BE-A5AE-44A2-AA4F-D4D375C9A305}"/>
                </a:ext>
              </a:extLst>
            </p:cNvPr>
            <p:cNvSpPr/>
            <p:nvPr/>
          </p:nvSpPr>
          <p:spPr bwMode="auto">
            <a:xfrm>
              <a:off x="1482842" y="4404318"/>
              <a:ext cx="2228894" cy="178082"/>
            </a:xfrm>
            <a:custGeom>
              <a:gdLst>
                <a:gd fmla="*/ 1552 w 1552" name="T0"/>
                <a:gd fmla="*/ 124 h 124" name="T1"/>
                <a:gd fmla="*/ 0 w 1552" name="T2"/>
                <a:gd fmla="*/ 8 h 124" name="T3"/>
                <a:gd fmla="*/ 0 w 1552" name="T4"/>
                <a:gd fmla="*/ 0 h 124" name="T5"/>
                <a:gd fmla="*/ 1552 w 1552" name="T6"/>
                <a:gd fmla="*/ 115 h 124" name="T7"/>
                <a:gd fmla="*/ 1552 w 1552" name="T8"/>
                <a:gd fmla="*/ 124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1552">
                  <a:moveTo>
                    <a:pt x="1552" y="1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52" y="115"/>
                  </a:lnTo>
                  <a:lnTo>
                    <a:pt x="1552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69D00D39-A015-4EB2-A083-892A9C178FE6}"/>
                </a:ext>
              </a:extLst>
            </p:cNvPr>
            <p:cNvSpPr/>
            <p:nvPr/>
          </p:nvSpPr>
          <p:spPr bwMode="auto">
            <a:xfrm>
              <a:off x="3711736" y="4404318"/>
              <a:ext cx="1049821" cy="178082"/>
            </a:xfrm>
            <a:custGeom>
              <a:gdLst>
                <a:gd fmla="*/ 0 w 731" name="T0"/>
                <a:gd fmla="*/ 124 h 124" name="T1"/>
                <a:gd fmla="*/ 0 w 731" name="T2"/>
                <a:gd fmla="*/ 115 h 124" name="T3"/>
                <a:gd fmla="*/ 731 w 731" name="T4"/>
                <a:gd fmla="*/ 0 h 124" name="T5"/>
                <a:gd fmla="*/ 731 w 731" name="T6"/>
                <a:gd fmla="*/ 8 h 124" name="T7"/>
                <a:gd fmla="*/ 0 w 731" name="T8"/>
                <a:gd fmla="*/ 124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731">
                  <a:moveTo>
                    <a:pt x="0" y="124"/>
                  </a:moveTo>
                  <a:lnTo>
                    <a:pt x="0" y="115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3983CCF-EC06-48D9-8BDA-8014BD8BE5D2}"/>
                </a:ext>
              </a:extLst>
            </p:cNvPr>
            <p:cNvSpPr/>
            <p:nvPr/>
          </p:nvSpPr>
          <p:spPr bwMode="auto">
            <a:xfrm>
              <a:off x="4467147" y="3549814"/>
              <a:ext cx="294410" cy="854506"/>
            </a:xfrm>
            <a:custGeom>
              <a:gdLst>
                <a:gd fmla="*/ 205 w 205" name="T0"/>
                <a:gd fmla="*/ 595 h 595" name="T1"/>
                <a:gd fmla="*/ 0 w 205" name="T2"/>
                <a:gd fmla="*/ 0 h 595" name="T3"/>
                <a:gd fmla="*/ 0 w 205" name="T4"/>
                <a:gd fmla="*/ 0 h 595" name="T5"/>
                <a:gd fmla="*/ 205 w 205" name="T6"/>
                <a:gd fmla="*/ 595 h 595" name="T7"/>
                <a:gd fmla="*/ 205 w 205" name="T8"/>
                <a:gd fmla="*/ 595 h 5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5" w="205">
                  <a:moveTo>
                    <a:pt x="205" y="5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595"/>
                  </a:lnTo>
                  <a:lnTo>
                    <a:pt x="205" y="5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5B086178-4B2A-41B3-8EDA-A32BCAD8489E}"/>
                </a:ext>
              </a:extLst>
            </p:cNvPr>
            <p:cNvSpPr/>
            <p:nvPr/>
          </p:nvSpPr>
          <p:spPr bwMode="auto">
            <a:xfrm>
              <a:off x="3700247" y="3549814"/>
              <a:ext cx="766900" cy="1032587"/>
            </a:xfrm>
            <a:custGeom>
              <a:gdLst>
                <a:gd fmla="*/ 8 w 534" name="T0"/>
                <a:gd fmla="*/ 719 h 719" name="T1"/>
                <a:gd fmla="*/ 0 w 534" name="T2"/>
                <a:gd fmla="*/ 710 h 719" name="T3"/>
                <a:gd fmla="*/ 534 w 534" name="T4"/>
                <a:gd fmla="*/ 0 h 719" name="T5"/>
                <a:gd fmla="*/ 534 w 534" name="T6"/>
                <a:gd fmla="*/ 0 h 719" name="T7"/>
                <a:gd fmla="*/ 8 w 534" name="T8"/>
                <a:gd fmla="*/ 719 h 7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9" w="534">
                  <a:moveTo>
                    <a:pt x="8" y="719"/>
                  </a:moveTo>
                  <a:lnTo>
                    <a:pt x="0" y="71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8" y="7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41D44257-D9E7-4736-A0E0-B62402F7F797}"/>
                </a:ext>
              </a:extLst>
            </p:cNvPr>
            <p:cNvSpPr/>
            <p:nvPr/>
          </p:nvSpPr>
          <p:spPr bwMode="auto">
            <a:xfrm>
              <a:off x="3417326" y="3430614"/>
              <a:ext cx="294410" cy="1151786"/>
            </a:xfrm>
            <a:custGeom>
              <a:gdLst>
                <a:gd fmla="*/ 197 w 205" name="T0"/>
                <a:gd fmla="*/ 802 h 802" name="T1"/>
                <a:gd fmla="*/ 0 w 205" name="T2"/>
                <a:gd fmla="*/ 0 h 802" name="T3"/>
                <a:gd fmla="*/ 0 w 205" name="T4"/>
                <a:gd fmla="*/ 0 h 802" name="T5"/>
                <a:gd fmla="*/ 205 w 205" name="T6"/>
                <a:gd fmla="*/ 793 h 802" name="T7"/>
                <a:gd fmla="*/ 197 w 205" name="T8"/>
                <a:gd fmla="*/ 802 h 8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2" w="205">
                  <a:moveTo>
                    <a:pt x="197" y="80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793"/>
                  </a:lnTo>
                  <a:lnTo>
                    <a:pt x="197" y="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AB511809-1CC2-4691-A8D9-83B671E23C26}"/>
                </a:ext>
              </a:extLst>
            </p:cNvPr>
            <p:cNvSpPr/>
            <p:nvPr/>
          </p:nvSpPr>
          <p:spPr bwMode="auto">
            <a:xfrm>
              <a:off x="3417326" y="3430614"/>
              <a:ext cx="1049821" cy="119200"/>
            </a:xfrm>
            <a:custGeom>
              <a:gdLst>
                <a:gd fmla="*/ 731 w 731" name="T0"/>
                <a:gd fmla="*/ 83 h 83" name="T1"/>
                <a:gd fmla="*/ 0 w 731" name="T2"/>
                <a:gd fmla="*/ 9 h 83" name="T3"/>
                <a:gd fmla="*/ 0 w 731" name="T4"/>
                <a:gd fmla="*/ 0 h 83" name="T5"/>
                <a:gd fmla="*/ 731 w 731" name="T6"/>
                <a:gd fmla="*/ 83 h 83" name="T7"/>
                <a:gd fmla="*/ 731 w 731" name="T8"/>
                <a:gd fmla="*/ 83 h 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" w="731">
                  <a:moveTo>
                    <a:pt x="731" y="8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31" y="83"/>
                  </a:lnTo>
                  <a:lnTo>
                    <a:pt x="731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29B8F3B-176C-4D1A-AA30-5BA32DD5F3E1}"/>
                </a:ext>
              </a:extLst>
            </p:cNvPr>
            <p:cNvSpPr/>
            <p:nvPr/>
          </p:nvSpPr>
          <p:spPr bwMode="auto">
            <a:xfrm>
              <a:off x="4467147" y="3324340"/>
              <a:ext cx="1049821" cy="225475"/>
            </a:xfrm>
            <a:custGeom>
              <a:gdLst>
                <a:gd fmla="*/ 0 w 731" name="T0"/>
                <a:gd fmla="*/ 157 h 157" name="T1"/>
                <a:gd fmla="*/ 0 w 731" name="T2"/>
                <a:gd fmla="*/ 157 h 157" name="T3"/>
                <a:gd fmla="*/ 731 w 731" name="T4"/>
                <a:gd fmla="*/ 0 h 157" name="T5"/>
                <a:gd fmla="*/ 731 w 731" name="T6"/>
                <a:gd fmla="*/ 8 h 157" name="T7"/>
                <a:gd fmla="*/ 0 w 731" name="T8"/>
                <a:gd fmla="*/ 157 h 1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7" w="731">
                  <a:moveTo>
                    <a:pt x="0" y="157"/>
                  </a:moveTo>
                  <a:lnTo>
                    <a:pt x="0" y="157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4A063233-2A83-4EC2-88DC-8AC8E7DD0422}"/>
                </a:ext>
              </a:extLst>
            </p:cNvPr>
            <p:cNvSpPr/>
            <p:nvPr/>
          </p:nvSpPr>
          <p:spPr bwMode="auto">
            <a:xfrm>
              <a:off x="4774482" y="3324340"/>
              <a:ext cx="742486" cy="1079979"/>
            </a:xfrm>
            <a:custGeom>
              <a:gdLst>
                <a:gd fmla="*/ 0 w 517" name="T0"/>
                <a:gd fmla="*/ 752 h 752" name="T1"/>
                <a:gd fmla="*/ 0 w 517" name="T2"/>
                <a:gd fmla="*/ 752 h 752" name="T3"/>
                <a:gd fmla="*/ 517 w 517" name="T4"/>
                <a:gd fmla="*/ 0 h 752" name="T5"/>
                <a:gd fmla="*/ 517 w 517" name="T6"/>
                <a:gd fmla="*/ 8 h 752" name="T7"/>
                <a:gd fmla="*/ 0 w 517" name="T8"/>
                <a:gd fmla="*/ 752 h 7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2" w="517">
                  <a:moveTo>
                    <a:pt x="0" y="752"/>
                  </a:moveTo>
                  <a:lnTo>
                    <a:pt x="0" y="752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5B5EDAD5-93C0-4C9F-BA4C-75020FF1A886}"/>
                </a:ext>
              </a:extLst>
            </p:cNvPr>
            <p:cNvSpPr/>
            <p:nvPr/>
          </p:nvSpPr>
          <p:spPr bwMode="auto">
            <a:xfrm>
              <a:off x="3700247" y="3324340"/>
              <a:ext cx="1805232" cy="1258061"/>
            </a:xfrm>
            <a:custGeom>
              <a:gdLst>
                <a:gd fmla="*/ 8 w 1257" name="T0"/>
                <a:gd fmla="*/ 876 h 876" name="T1"/>
                <a:gd fmla="*/ 0 w 1257" name="T2"/>
                <a:gd fmla="*/ 867 h 876" name="T3"/>
                <a:gd fmla="*/ 1257 w 1257" name="T4"/>
                <a:gd fmla="*/ 0 h 876" name="T5"/>
                <a:gd fmla="*/ 1257 w 1257" name="T6"/>
                <a:gd fmla="*/ 8 h 876" name="T7"/>
                <a:gd fmla="*/ 8 w 1257" name="T8"/>
                <a:gd fmla="*/ 876 h 8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6" w="1257">
                  <a:moveTo>
                    <a:pt x="8" y="876"/>
                  </a:moveTo>
                  <a:lnTo>
                    <a:pt x="0" y="867"/>
                  </a:lnTo>
                  <a:lnTo>
                    <a:pt x="1257" y="0"/>
                  </a:lnTo>
                  <a:lnTo>
                    <a:pt x="1257" y="8"/>
                  </a:lnTo>
                  <a:lnTo>
                    <a:pt x="8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51E3C68B-86F1-45EC-A22F-BFEDA91A7400}"/>
                </a:ext>
              </a:extLst>
            </p:cNvPr>
            <p:cNvSpPr/>
            <p:nvPr/>
          </p:nvSpPr>
          <p:spPr bwMode="auto">
            <a:xfrm>
              <a:off x="2709308" y="2316167"/>
              <a:ext cx="896153" cy="248453"/>
            </a:xfrm>
            <a:custGeom>
              <a:gdLst>
                <a:gd fmla="*/ 0 w 624" name="T0"/>
                <a:gd fmla="*/ 173 h 173" name="T1"/>
                <a:gd fmla="*/ 0 w 624" name="T2"/>
                <a:gd fmla="*/ 165 h 173" name="T3"/>
                <a:gd fmla="*/ 624 w 624" name="T4"/>
                <a:gd fmla="*/ 0 h 173" name="T5"/>
                <a:gd fmla="*/ 624 w 624" name="T6"/>
                <a:gd fmla="*/ 8 h 173" name="T7"/>
                <a:gd fmla="*/ 0 w 624" name="T8"/>
                <a:gd fmla="*/ 173 h 1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3" w="624">
                  <a:moveTo>
                    <a:pt x="0" y="173"/>
                  </a:moveTo>
                  <a:lnTo>
                    <a:pt x="0" y="165"/>
                  </a:lnTo>
                  <a:lnTo>
                    <a:pt x="624" y="0"/>
                  </a:lnTo>
                  <a:lnTo>
                    <a:pt x="624" y="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DAB6AF28-8745-40B6-9144-ED1DA0F01799}"/>
                </a:ext>
              </a:extLst>
            </p:cNvPr>
            <p:cNvSpPr/>
            <p:nvPr/>
          </p:nvSpPr>
          <p:spPr bwMode="auto">
            <a:xfrm>
              <a:off x="2697819" y="2553131"/>
              <a:ext cx="708019" cy="865994"/>
            </a:xfrm>
            <a:custGeom>
              <a:gdLst>
                <a:gd fmla="*/ 493 w 493" name="T0"/>
                <a:gd fmla="*/ 603 h 603" name="T1"/>
                <a:gd fmla="*/ 0 w 493" name="T2"/>
                <a:gd fmla="*/ 8 h 603" name="T3"/>
                <a:gd fmla="*/ 8 w 493" name="T4"/>
                <a:gd fmla="*/ 0 h 603" name="T5"/>
                <a:gd fmla="*/ 493 w 493" name="T6"/>
                <a:gd fmla="*/ 603 h 603" name="T7"/>
                <a:gd fmla="*/ 493 w 493" name="T8"/>
                <a:gd fmla="*/ 603 h 6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3" w="492">
                  <a:moveTo>
                    <a:pt x="493" y="603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93" y="603"/>
                  </a:lnTo>
                  <a:lnTo>
                    <a:pt x="493" y="6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1EF5DA4E-B11E-4603-BDAB-B994894EA49E}"/>
                </a:ext>
              </a:extLst>
            </p:cNvPr>
            <p:cNvSpPr/>
            <p:nvPr/>
          </p:nvSpPr>
          <p:spPr bwMode="auto">
            <a:xfrm>
              <a:off x="3394348" y="2316167"/>
              <a:ext cx="211113" cy="1102957"/>
            </a:xfrm>
            <a:custGeom>
              <a:gdLst>
                <a:gd fmla="*/ 8 w 147" name="T0"/>
                <a:gd fmla="*/ 768 h 768" name="T1"/>
                <a:gd fmla="*/ 0 w 147" name="T2"/>
                <a:gd fmla="*/ 768 h 768" name="T3"/>
                <a:gd fmla="*/ 139 w 147" name="T4"/>
                <a:gd fmla="*/ 0 h 768" name="T5"/>
                <a:gd fmla="*/ 147 w 147" name="T6"/>
                <a:gd fmla="*/ 0 h 768" name="T7"/>
                <a:gd fmla="*/ 8 w 147" name="T8"/>
                <a:gd fmla="*/ 768 h 7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8" w="147">
                  <a:moveTo>
                    <a:pt x="8" y="768"/>
                  </a:moveTo>
                  <a:lnTo>
                    <a:pt x="0" y="768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8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3307AB3F-5C3C-44FD-A269-ABC534A15FF9}"/>
                </a:ext>
              </a:extLst>
            </p:cNvPr>
            <p:cNvSpPr/>
            <p:nvPr/>
          </p:nvSpPr>
          <p:spPr bwMode="auto">
            <a:xfrm>
              <a:off x="3605461" y="2316167"/>
              <a:ext cx="1074235" cy="106275"/>
            </a:xfrm>
            <a:custGeom>
              <a:gdLst>
                <a:gd fmla="*/ 748 w 748" name="T0"/>
                <a:gd fmla="*/ 74 h 74" name="T1"/>
                <a:gd fmla="*/ 0 w 748" name="T2"/>
                <a:gd fmla="*/ 8 h 74" name="T3"/>
                <a:gd fmla="*/ 0 w 748" name="T4"/>
                <a:gd fmla="*/ 0 h 74" name="T5"/>
                <a:gd fmla="*/ 748 w 748" name="T6"/>
                <a:gd fmla="*/ 66 h 74" name="T7"/>
                <a:gd fmla="*/ 748 w 748" name="T8"/>
                <a:gd fmla="*/ 74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748">
                  <a:moveTo>
                    <a:pt x="748" y="7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8" y="66"/>
                  </a:lnTo>
                  <a:lnTo>
                    <a:pt x="748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927FC48F-2991-408D-B004-7A15595F0F6D}"/>
                </a:ext>
              </a:extLst>
            </p:cNvPr>
            <p:cNvSpPr/>
            <p:nvPr/>
          </p:nvSpPr>
          <p:spPr bwMode="auto">
            <a:xfrm>
              <a:off x="4467147" y="2422442"/>
              <a:ext cx="212549" cy="1102957"/>
            </a:xfrm>
            <a:custGeom>
              <a:gdLst>
                <a:gd fmla="*/ 0 w 148" name="T0"/>
                <a:gd fmla="*/ 768 h 768" name="T1"/>
                <a:gd fmla="*/ 0 w 148" name="T2"/>
                <a:gd fmla="*/ 768 h 768" name="T3"/>
                <a:gd fmla="*/ 148 w 148" name="T4"/>
                <a:gd fmla="*/ 0 h 768" name="T5"/>
                <a:gd fmla="*/ 148 w 148" name="T6"/>
                <a:gd fmla="*/ 0 h 768" name="T7"/>
                <a:gd fmla="*/ 0 w 148" name="T8"/>
                <a:gd fmla="*/ 768 h 7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8" w="148">
                  <a:moveTo>
                    <a:pt x="0" y="768"/>
                  </a:moveTo>
                  <a:lnTo>
                    <a:pt x="0" y="76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7A2A85C0-265E-4609-9409-8ACC3EE41809}"/>
                </a:ext>
              </a:extLst>
            </p:cNvPr>
            <p:cNvSpPr/>
            <p:nvPr/>
          </p:nvSpPr>
          <p:spPr bwMode="auto">
            <a:xfrm>
              <a:off x="4679696" y="2422442"/>
              <a:ext cx="825782" cy="890408"/>
            </a:xfrm>
            <a:custGeom>
              <a:gdLst>
                <a:gd fmla="*/ 567 w 575" name="T0"/>
                <a:gd fmla="*/ 620 h 620" name="T1"/>
                <a:gd fmla="*/ 0 w 575" name="T2"/>
                <a:gd fmla="*/ 8 h 620" name="T3"/>
                <a:gd fmla="*/ 0 w 575" name="T4"/>
                <a:gd fmla="*/ 0 h 620" name="T5"/>
                <a:gd fmla="*/ 575 w 575" name="T6"/>
                <a:gd fmla="*/ 620 h 620" name="T7"/>
                <a:gd fmla="*/ 567 w 575" name="T8"/>
                <a:gd fmla="*/ 620 h 6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0" w="575">
                  <a:moveTo>
                    <a:pt x="567" y="62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75" y="620"/>
                  </a:lnTo>
                  <a:lnTo>
                    <a:pt x="567" y="6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947E1D04-8A4C-4FE4-A667-8397B299F519}"/>
                </a:ext>
              </a:extLst>
            </p:cNvPr>
            <p:cNvSpPr/>
            <p:nvPr/>
          </p:nvSpPr>
          <p:spPr bwMode="auto">
            <a:xfrm>
              <a:off x="3440304" y="2422442"/>
              <a:ext cx="1239392" cy="960779"/>
            </a:xfrm>
            <a:custGeom>
              <a:gdLst>
                <a:gd fmla="*/ 9 w 863" name="T0"/>
                <a:gd fmla="*/ 669 h 669" name="T1"/>
                <a:gd fmla="*/ 0 w 863" name="T2"/>
                <a:gd fmla="*/ 669 h 669" name="T3"/>
                <a:gd fmla="*/ 863 w 863" name="T4"/>
                <a:gd fmla="*/ 0 h 669" name="T5"/>
                <a:gd fmla="*/ 863 w 863" name="T6"/>
                <a:gd fmla="*/ 8 h 669" name="T7"/>
                <a:gd fmla="*/ 9 w 863" name="T8"/>
                <a:gd fmla="*/ 669 h 6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9" w="863">
                  <a:moveTo>
                    <a:pt x="9" y="669"/>
                  </a:moveTo>
                  <a:lnTo>
                    <a:pt x="0" y="669"/>
                  </a:lnTo>
                  <a:lnTo>
                    <a:pt x="863" y="0"/>
                  </a:lnTo>
                  <a:lnTo>
                    <a:pt x="863" y="8"/>
                  </a:lnTo>
                  <a:lnTo>
                    <a:pt x="9" y="6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9272D120-355E-4BF1-97FD-BE68567E17BF}"/>
                </a:ext>
              </a:extLst>
            </p:cNvPr>
            <p:cNvSpPr/>
            <p:nvPr/>
          </p:nvSpPr>
          <p:spPr bwMode="auto">
            <a:xfrm>
              <a:off x="3593972" y="2316167"/>
              <a:ext cx="873175" cy="1233646"/>
            </a:xfrm>
            <a:custGeom>
              <a:gdLst>
                <a:gd fmla="*/ 608 w 608" name="T0"/>
                <a:gd fmla="*/ 859 h 859" name="T1"/>
                <a:gd fmla="*/ 0 w 608" name="T2"/>
                <a:gd fmla="*/ 0 h 859" name="T3"/>
                <a:gd fmla="*/ 8 w 608" name="T4"/>
                <a:gd fmla="*/ 0 h 859" name="T5"/>
                <a:gd fmla="*/ 608 w 608" name="T6"/>
                <a:gd fmla="*/ 859 h 859" name="T7"/>
                <a:gd fmla="*/ 608 w 608" name="T8"/>
                <a:gd fmla="*/ 859 h 8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9" w="608">
                  <a:moveTo>
                    <a:pt x="608" y="85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608" y="859"/>
                  </a:lnTo>
                  <a:lnTo>
                    <a:pt x="608" y="8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E8B8ECF7-CA4C-4104-8C4E-AD039BC7D66F}"/>
                </a:ext>
              </a:extLst>
            </p:cNvPr>
            <p:cNvSpPr/>
            <p:nvPr/>
          </p:nvSpPr>
          <p:spPr bwMode="auto">
            <a:xfrm>
              <a:off x="4679696" y="2422442"/>
              <a:ext cx="106275" cy="1945973"/>
            </a:xfrm>
            <a:custGeom>
              <a:gdLst>
                <a:gd fmla="*/ 66 w 74" name="T0"/>
                <a:gd fmla="*/ 1355 h 1355" name="T1"/>
                <a:gd fmla="*/ 0 w 74" name="T2"/>
                <a:gd fmla="*/ 8 h 1355" name="T3"/>
                <a:gd fmla="*/ 0 w 74" name="T4"/>
                <a:gd fmla="*/ 0 h 1355" name="T5"/>
                <a:gd fmla="*/ 74 w 74" name="T6"/>
                <a:gd fmla="*/ 1355 h 1355" name="T7"/>
                <a:gd fmla="*/ 66 w 74" name="T8"/>
                <a:gd fmla="*/ 1355 h 13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5" w="74">
                  <a:moveTo>
                    <a:pt x="66" y="1355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" y="1355"/>
                  </a:lnTo>
                  <a:lnTo>
                    <a:pt x="66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517862A6-D94F-46EE-BC42-2487E95A7DB2}"/>
                </a:ext>
              </a:extLst>
            </p:cNvPr>
            <p:cNvSpPr/>
            <p:nvPr/>
          </p:nvSpPr>
          <p:spPr bwMode="auto">
            <a:xfrm>
              <a:off x="3700247" y="2422442"/>
              <a:ext cx="979449" cy="2159958"/>
            </a:xfrm>
            <a:custGeom>
              <a:gdLst>
                <a:gd fmla="*/ 8 w 682" name="T0"/>
                <a:gd fmla="*/ 1504 h 1504" name="T1"/>
                <a:gd fmla="*/ 0 w 682" name="T2"/>
                <a:gd fmla="*/ 1495 h 1504" name="T3"/>
                <a:gd fmla="*/ 682 w 682" name="T4"/>
                <a:gd fmla="*/ 0 h 1504" name="T5"/>
                <a:gd fmla="*/ 682 w 682" name="T6"/>
                <a:gd fmla="*/ 8 h 1504" name="T7"/>
                <a:gd fmla="*/ 8 w 682" name="T8"/>
                <a:gd fmla="*/ 1504 h 15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4" w="682">
                  <a:moveTo>
                    <a:pt x="8" y="1504"/>
                  </a:moveTo>
                  <a:lnTo>
                    <a:pt x="0" y="1495"/>
                  </a:lnTo>
                  <a:lnTo>
                    <a:pt x="682" y="0"/>
                  </a:lnTo>
                  <a:lnTo>
                    <a:pt x="682" y="8"/>
                  </a:lnTo>
                  <a:lnTo>
                    <a:pt x="8" y="15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90A5BE15-A823-4F8B-AED0-21D3AE980D0A}"/>
                </a:ext>
              </a:extLst>
            </p:cNvPr>
            <p:cNvSpPr/>
            <p:nvPr/>
          </p:nvSpPr>
          <p:spPr bwMode="auto">
            <a:xfrm>
              <a:off x="3605461" y="2316167"/>
              <a:ext cx="1911506" cy="1019661"/>
            </a:xfrm>
            <a:custGeom>
              <a:gdLst>
                <a:gd fmla="*/ 1331 w 1331" name="T0"/>
                <a:gd fmla="*/ 710 h 710" name="T1"/>
                <a:gd fmla="*/ 0 w 1331" name="T2"/>
                <a:gd fmla="*/ 0 h 710" name="T3"/>
                <a:gd fmla="*/ 0 w 1331" name="T4"/>
                <a:gd fmla="*/ 0 h 710" name="T5"/>
                <a:gd fmla="*/ 1331 w 1331" name="T6"/>
                <a:gd fmla="*/ 702 h 710" name="T7"/>
                <a:gd fmla="*/ 1331 w 1331" name="T8"/>
                <a:gd fmla="*/ 710 h 7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0" w="1331">
                  <a:moveTo>
                    <a:pt x="1331" y="7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31" y="702"/>
                  </a:lnTo>
                  <a:lnTo>
                    <a:pt x="1331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E9A80F16-F981-4A3A-813B-0796C021AA0B}"/>
                </a:ext>
              </a:extLst>
            </p:cNvPr>
            <p:cNvSpPr/>
            <p:nvPr/>
          </p:nvSpPr>
          <p:spPr bwMode="auto">
            <a:xfrm>
              <a:off x="3381423" y="3324340"/>
              <a:ext cx="2135545" cy="106275"/>
            </a:xfrm>
            <a:custGeom>
              <a:gdLst>
                <a:gd fmla="*/ 0 w 1487" name="T0"/>
                <a:gd fmla="*/ 74 h 74" name="T1"/>
                <a:gd fmla="*/ 0 w 1487" name="T2"/>
                <a:gd fmla="*/ 66 h 74" name="T3"/>
                <a:gd fmla="*/ 1487 w 1487" name="T4"/>
                <a:gd fmla="*/ 0 h 74" name="T5"/>
                <a:gd fmla="*/ 1487 w 1487" name="T6"/>
                <a:gd fmla="*/ 8 h 74" name="T7"/>
                <a:gd fmla="*/ 0 w 1487" name="T8"/>
                <a:gd fmla="*/ 74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1487">
                  <a:moveTo>
                    <a:pt x="0" y="74"/>
                  </a:moveTo>
                  <a:lnTo>
                    <a:pt x="0" y="66"/>
                  </a:lnTo>
                  <a:lnTo>
                    <a:pt x="1487" y="0"/>
                  </a:lnTo>
                  <a:lnTo>
                    <a:pt x="1487" y="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69" name="Freeform 50">
              <a:extLst>
                <a:ext uri="{FF2B5EF4-FFF2-40B4-BE49-F238E27FC236}">
                  <a16:creationId xmlns:a16="http://schemas.microsoft.com/office/drawing/2014/main" id="{99D2F65A-0738-47BB-805F-B337FE35F1AD}"/>
                </a:ext>
              </a:extLst>
            </p:cNvPr>
            <p:cNvSpPr/>
            <p:nvPr/>
          </p:nvSpPr>
          <p:spPr bwMode="auto">
            <a:xfrm>
              <a:off x="2261232" y="4036666"/>
              <a:ext cx="2500325" cy="379142"/>
            </a:xfrm>
            <a:custGeom>
              <a:gdLst>
                <a:gd fmla="*/ 1741 w 1741" name="T0"/>
                <a:gd fmla="*/ 264 h 264" name="T1"/>
                <a:gd fmla="*/ 0 w 1741" name="T2"/>
                <a:gd fmla="*/ 8 h 264" name="T3"/>
                <a:gd fmla="*/ 0 w 1741" name="T4"/>
                <a:gd fmla="*/ 0 h 264" name="T5"/>
                <a:gd fmla="*/ 1741 w 1741" name="T6"/>
                <a:gd fmla="*/ 256 h 264" name="T7"/>
                <a:gd fmla="*/ 1741 w 1741" name="T8"/>
                <a:gd fmla="*/ 264 h 2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4" w="1741">
                  <a:moveTo>
                    <a:pt x="1741" y="26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741" y="256"/>
                  </a:lnTo>
                  <a:lnTo>
                    <a:pt x="1741" y="2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0" name="Oval 141">
              <a:extLst>
                <a:ext uri="{FF2B5EF4-FFF2-40B4-BE49-F238E27FC236}">
                  <a16:creationId xmlns:a16="http://schemas.microsoft.com/office/drawing/2014/main" id="{AEBF2120-5F01-4AB8-8079-B0E3CD2BFB4F}"/>
                </a:ext>
              </a:extLst>
            </p:cNvPr>
            <p:cNvSpPr/>
            <p:nvPr/>
          </p:nvSpPr>
          <p:spPr bwMode="auto">
            <a:xfrm>
              <a:off x="3496704" y="4364102"/>
              <a:ext cx="420012" cy="42223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1" name="Oval 143">
              <a:extLst>
                <a:ext uri="{FF2B5EF4-FFF2-40B4-BE49-F238E27FC236}">
                  <a16:creationId xmlns:a16="http://schemas.microsoft.com/office/drawing/2014/main" id="{59DA902C-1A11-4100-90CC-DF335C063B97}"/>
                </a:ext>
              </a:extLst>
            </p:cNvPr>
            <p:cNvSpPr/>
            <p:nvPr/>
          </p:nvSpPr>
          <p:spPr bwMode="auto">
            <a:xfrm>
              <a:off x="4525353" y="2268099"/>
              <a:ext cx="308685" cy="3086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2" name="Oval 23">
              <a:extLst>
                <a:ext uri="{FF2B5EF4-FFF2-40B4-BE49-F238E27FC236}">
                  <a16:creationId xmlns:a16="http://schemas.microsoft.com/office/drawing/2014/main" id="{D755F3E2-06A1-47DB-9783-7602257DFCB8}"/>
                </a:ext>
              </a:extLst>
            </p:cNvPr>
            <p:cNvSpPr/>
            <p:nvPr/>
          </p:nvSpPr>
          <p:spPr bwMode="auto">
            <a:xfrm>
              <a:off x="2627447" y="2481323"/>
              <a:ext cx="165157" cy="16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3" name="Oval 20">
              <a:extLst>
                <a:ext uri="{FF2B5EF4-FFF2-40B4-BE49-F238E27FC236}">
                  <a16:creationId xmlns:a16="http://schemas.microsoft.com/office/drawing/2014/main" id="{7B08D71F-FF92-4A72-972E-0360F9683E13}"/>
                </a:ext>
              </a:extLst>
            </p:cNvPr>
            <p:cNvSpPr/>
            <p:nvPr/>
          </p:nvSpPr>
          <p:spPr bwMode="auto">
            <a:xfrm>
              <a:off x="2154957" y="3928955"/>
              <a:ext cx="224038" cy="2254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4" name="BackShape1">
              <a:extLst>
                <a:ext uri="{FF2B5EF4-FFF2-40B4-BE49-F238E27FC236}">
                  <a16:creationId xmlns:a16="http://schemas.microsoft.com/office/drawing/2014/main" id="{45AAAA3C-CCA9-4C3B-8EA3-8A4A0EB40C41}"/>
                </a:ext>
              </a:extLst>
            </p:cNvPr>
            <p:cNvSpPr/>
            <p:nvPr/>
          </p:nvSpPr>
          <p:spPr>
            <a:xfrm>
              <a:off x="1256253" y="5642313"/>
              <a:ext cx="847233" cy="60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5" name="BackShape2">
              <a:extLst>
                <a:ext uri="{FF2B5EF4-FFF2-40B4-BE49-F238E27FC236}">
                  <a16:creationId xmlns:a16="http://schemas.microsoft.com/office/drawing/2014/main" id="{621DAE61-738B-45B2-9BD0-3ABE0E7D4D5B}"/>
                </a:ext>
              </a:extLst>
            </p:cNvPr>
            <p:cNvSpPr/>
            <p:nvPr/>
          </p:nvSpPr>
          <p:spPr>
            <a:xfrm>
              <a:off x="2140322" y="5642313"/>
              <a:ext cx="847233" cy="608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6" name="BackShape3">
              <a:extLst>
                <a:ext uri="{FF2B5EF4-FFF2-40B4-BE49-F238E27FC236}">
                  <a16:creationId xmlns:a16="http://schemas.microsoft.com/office/drawing/2014/main" id="{9927F696-93D5-4F5B-96B1-4D9E54C02113}"/>
                </a:ext>
              </a:extLst>
            </p:cNvPr>
            <p:cNvSpPr/>
            <p:nvPr/>
          </p:nvSpPr>
          <p:spPr>
            <a:xfrm>
              <a:off x="3024390" y="5642313"/>
              <a:ext cx="847233" cy="608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7" name="BackShape4">
              <a:extLst>
                <a:ext uri="{FF2B5EF4-FFF2-40B4-BE49-F238E27FC236}">
                  <a16:creationId xmlns:a16="http://schemas.microsoft.com/office/drawing/2014/main" id="{43ADF9D8-A8DD-400F-81AF-A25EF4A7979D}"/>
                </a:ext>
              </a:extLst>
            </p:cNvPr>
            <p:cNvSpPr/>
            <p:nvPr/>
          </p:nvSpPr>
          <p:spPr>
            <a:xfrm>
              <a:off x="3908459" y="5642313"/>
              <a:ext cx="847233" cy="608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8" name="BackShape5">
              <a:extLst>
                <a:ext uri="{FF2B5EF4-FFF2-40B4-BE49-F238E27FC236}">
                  <a16:creationId xmlns:a16="http://schemas.microsoft.com/office/drawing/2014/main" id="{5D561111-B0CA-47C9-93E9-49A67F4C2383}"/>
                </a:ext>
              </a:extLst>
            </p:cNvPr>
            <p:cNvSpPr/>
            <p:nvPr/>
          </p:nvSpPr>
          <p:spPr>
            <a:xfrm>
              <a:off x="4792527" y="5642313"/>
              <a:ext cx="847233" cy="608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ea charset="-122" panose="02010509060101010101" pitchFamily="49" typeface="幼圆"/>
              </a:endParaRPr>
            </a:p>
          </p:txBody>
        </p:sp>
        <p:sp>
          <p:nvSpPr>
            <p:cNvPr id="79" name="CustomText1">
              <a:extLst>
                <a:ext uri="{FF2B5EF4-FFF2-40B4-BE49-F238E27FC236}">
                  <a16:creationId xmlns:a16="http://schemas.microsoft.com/office/drawing/2014/main" id="{B7F81A81-65BD-4DD5-9E15-1B6AD0E69814}"/>
                </a:ext>
              </a:extLst>
            </p:cNvPr>
            <p:cNvSpPr/>
            <p:nvPr/>
          </p:nvSpPr>
          <p:spPr>
            <a:xfrm>
              <a:off x="1332045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bIns="0" lIns="0" rIns="0" tIns="0" wrap="square">
              <a:normAutofit/>
            </a:bodyPr>
            <a:lstStyle/>
            <a:p>
              <a:pPr algn="ctr">
                <a:defRPr b="0" baseline="0" i="0" kern="1200" strike="noStrike" sz="1600" u="none">
                  <a:solidFill>
                    <a:prstClr val="black"/>
                  </a:solidFill>
                </a:defRPr>
              </a:pPr>
              <a:r>
                <a:rPr altLang="zh-CN" lang="en-US" sz="1050">
                  <a:ea charset="-122" panose="02010509060101010101" pitchFamily="49" typeface="幼圆"/>
                </a:rPr>
                <a:t>Text here</a:t>
              </a:r>
            </a:p>
          </p:txBody>
        </p:sp>
        <p:sp>
          <p:nvSpPr>
            <p:cNvPr id="80" name="CustomText2">
              <a:extLst>
                <a:ext uri="{FF2B5EF4-FFF2-40B4-BE49-F238E27FC236}">
                  <a16:creationId xmlns:a16="http://schemas.microsoft.com/office/drawing/2014/main" id="{9913F735-B96D-43FC-B68D-FFFF6EC48E0A}"/>
                </a:ext>
              </a:extLst>
            </p:cNvPr>
            <p:cNvSpPr/>
            <p:nvPr/>
          </p:nvSpPr>
          <p:spPr>
            <a:xfrm>
              <a:off x="221604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bIns="0" lIns="0" rIns="0" tIns="0" wrap="square">
              <a:normAutofit/>
            </a:bodyPr>
            <a:lstStyle/>
            <a:p>
              <a:pPr algn="ctr">
                <a:defRPr b="0" baseline="0" i="0" kern="1200" strike="noStrike" sz="1600" u="none">
                  <a:solidFill>
                    <a:prstClr val="black"/>
                  </a:solidFill>
                </a:defRPr>
              </a:pPr>
              <a:r>
                <a:rPr altLang="zh-CN" lang="en-US" sz="1050">
                  <a:ea charset="-122" panose="02010509060101010101" pitchFamily="49" typeface="幼圆"/>
                </a:rPr>
                <a:t>Text here</a:t>
              </a:r>
            </a:p>
          </p:txBody>
        </p:sp>
        <p:sp>
          <p:nvSpPr>
            <p:cNvPr id="81" name="CustomText3">
              <a:extLst>
                <a:ext uri="{FF2B5EF4-FFF2-40B4-BE49-F238E27FC236}">
                  <a16:creationId xmlns:a16="http://schemas.microsoft.com/office/drawing/2014/main" id="{BF3D2596-A85F-4AB9-821F-69C45E7D1808}"/>
                </a:ext>
              </a:extLst>
            </p:cNvPr>
            <p:cNvSpPr/>
            <p:nvPr/>
          </p:nvSpPr>
          <p:spPr>
            <a:xfrm>
              <a:off x="3100053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bIns="0" lIns="0" rIns="0" tIns="0" wrap="square">
              <a:normAutofit/>
            </a:bodyPr>
            <a:lstStyle/>
            <a:p>
              <a:pPr algn="ctr">
                <a:defRPr b="0" baseline="0" i="0" kern="1200" strike="noStrike" sz="1600" u="none">
                  <a:solidFill>
                    <a:prstClr val="black"/>
                  </a:solidFill>
                </a:defRPr>
              </a:pPr>
              <a:r>
                <a:rPr altLang="zh-CN" lang="en-US" sz="1050">
                  <a:ea charset="-122" panose="02010509060101010101" pitchFamily="49" typeface="幼圆"/>
                </a:rPr>
                <a:t>Text here</a:t>
              </a:r>
            </a:p>
          </p:txBody>
        </p:sp>
        <p:sp>
          <p:nvSpPr>
            <p:cNvPr id="82" name="CustomText4">
              <a:extLst>
                <a:ext uri="{FF2B5EF4-FFF2-40B4-BE49-F238E27FC236}">
                  <a16:creationId xmlns:a16="http://schemas.microsoft.com/office/drawing/2014/main" id="{0610662F-3B65-4809-B124-1AAAB04D02E5}"/>
                </a:ext>
              </a:extLst>
            </p:cNvPr>
            <p:cNvSpPr/>
            <p:nvPr/>
          </p:nvSpPr>
          <p:spPr>
            <a:xfrm>
              <a:off x="398405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bIns="0" lIns="0" rIns="0" tIns="0" wrap="square">
              <a:normAutofit/>
            </a:bodyPr>
            <a:lstStyle/>
            <a:p>
              <a:pPr algn="ctr">
                <a:defRPr b="0" baseline="0" i="0" kern="1200" strike="noStrike" sz="1600" u="none">
                  <a:solidFill>
                    <a:prstClr val="black"/>
                  </a:solidFill>
                </a:defRPr>
              </a:pPr>
              <a:r>
                <a:rPr altLang="zh-CN" lang="en-US" sz="1050">
                  <a:ea charset="-122" panose="02010509060101010101" pitchFamily="49" typeface="幼圆"/>
                </a:rPr>
                <a:t>Text here</a:t>
              </a:r>
            </a:p>
          </p:txBody>
        </p:sp>
        <p:sp>
          <p:nvSpPr>
            <p:cNvPr id="83" name="CustomText5">
              <a:extLst>
                <a:ext uri="{FF2B5EF4-FFF2-40B4-BE49-F238E27FC236}">
                  <a16:creationId xmlns:a16="http://schemas.microsoft.com/office/drawing/2014/main" id="{6DB26BF1-C10E-4DE2-85D0-FE5FBA22A377}"/>
                </a:ext>
              </a:extLst>
            </p:cNvPr>
            <p:cNvSpPr/>
            <p:nvPr/>
          </p:nvSpPr>
          <p:spPr>
            <a:xfrm>
              <a:off x="486805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bIns="0" lIns="0" rIns="0" tIns="0" wrap="square">
              <a:normAutofit/>
            </a:bodyPr>
            <a:lstStyle/>
            <a:p>
              <a:pPr algn="ctr">
                <a:defRPr b="0" baseline="0" i="0" kern="1200" strike="noStrike" sz="1600" u="none">
                  <a:solidFill>
                    <a:prstClr val="black"/>
                  </a:solidFill>
                </a:defRPr>
              </a:pPr>
              <a:r>
                <a:rPr altLang="zh-CN" lang="en-US" sz="1050">
                  <a:ea charset="-122" panose="02010509060101010101" pitchFamily="49" typeface="幼圆"/>
                </a:rPr>
                <a:t>Text here</a:t>
              </a:r>
            </a:p>
          </p:txBody>
        </p:sp>
        <p:sp>
          <p:nvSpPr>
            <p:cNvPr id="84" name="ValueText1">
              <a:extLst>
                <a:ext uri="{FF2B5EF4-FFF2-40B4-BE49-F238E27FC236}">
                  <a16:creationId xmlns:a16="http://schemas.microsoft.com/office/drawing/2014/main" id="{33085C9A-5C0F-4B4E-B935-7631560A0119}"/>
                </a:ext>
              </a:extLst>
            </p:cNvPr>
            <p:cNvSpPr txBox="1"/>
            <p:nvPr/>
          </p:nvSpPr>
          <p:spPr>
            <a:xfrm>
              <a:off x="1505336" y="5379251"/>
              <a:ext cx="347821" cy="191070"/>
            </a:xfrm>
            <a:prstGeom prst="rect">
              <a:avLst/>
            </a:prstGeom>
          </p:spPr>
          <p:txBody>
            <a:bodyPr bIns="0" lIns="0" rIns="0" tIns="0" wrap="none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charset="0" panose="020b0806030902050204" pitchFamily="34" typeface="Impact"/>
                  <a:ea charset="-122" panose="02010509060101010101" pitchFamily="49" typeface="幼圆"/>
                </a:rPr>
                <a:t>80%</a:t>
              </a:r>
            </a:p>
          </p:txBody>
        </p:sp>
        <p:sp>
          <p:nvSpPr>
            <p:cNvPr id="85" name="ValueText2">
              <a:extLst>
                <a:ext uri="{FF2B5EF4-FFF2-40B4-BE49-F238E27FC236}">
                  <a16:creationId xmlns:a16="http://schemas.microsoft.com/office/drawing/2014/main" id="{98206828-189D-4D74-BAFB-A21A7807ADD9}"/>
                </a:ext>
              </a:extLst>
            </p:cNvPr>
            <p:cNvSpPr txBox="1"/>
            <p:nvPr/>
          </p:nvSpPr>
          <p:spPr>
            <a:xfrm>
              <a:off x="2387832" y="5379251"/>
              <a:ext cx="347821" cy="191070"/>
            </a:xfrm>
            <a:prstGeom prst="rect">
              <a:avLst/>
            </a:prstGeom>
          </p:spPr>
          <p:txBody>
            <a:bodyPr bIns="0" lIns="0" rIns="0" tIns="0" wrap="none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charset="0" panose="020b0806030902050204" pitchFamily="34" typeface="Impact"/>
                  <a:ea charset="-122" panose="02010509060101010101" pitchFamily="49" typeface="幼圆"/>
                </a:rPr>
                <a:t>73%</a:t>
              </a:r>
            </a:p>
          </p:txBody>
        </p:sp>
        <p:sp>
          <p:nvSpPr>
            <p:cNvPr id="86" name="ValueText3">
              <a:extLst>
                <a:ext uri="{FF2B5EF4-FFF2-40B4-BE49-F238E27FC236}">
                  <a16:creationId xmlns:a16="http://schemas.microsoft.com/office/drawing/2014/main" id="{678CD9AB-34CE-42A6-AC8B-4FB1E4731AE1}"/>
                </a:ext>
              </a:extLst>
            </p:cNvPr>
            <p:cNvSpPr txBox="1"/>
            <p:nvPr/>
          </p:nvSpPr>
          <p:spPr>
            <a:xfrm>
              <a:off x="3270329" y="5379251"/>
              <a:ext cx="347821" cy="191070"/>
            </a:xfrm>
            <a:prstGeom prst="rect">
              <a:avLst/>
            </a:prstGeom>
          </p:spPr>
          <p:txBody>
            <a:bodyPr bIns="0" lIns="0" rIns="0" tIns="0" wrap="none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charset="0" panose="020b0806030902050204" pitchFamily="34" typeface="Impact"/>
                  <a:ea charset="-122" panose="02010509060101010101" pitchFamily="49" typeface="幼圆"/>
                </a:rPr>
                <a:t>74%</a:t>
              </a:r>
            </a:p>
          </p:txBody>
        </p:sp>
        <p:sp>
          <p:nvSpPr>
            <p:cNvPr id="87" name="ValueText4">
              <a:extLst>
                <a:ext uri="{FF2B5EF4-FFF2-40B4-BE49-F238E27FC236}">
                  <a16:creationId xmlns:a16="http://schemas.microsoft.com/office/drawing/2014/main" id="{5D9CA28F-1DD1-4640-86F4-498A73EA7BEB}"/>
                </a:ext>
              </a:extLst>
            </p:cNvPr>
            <p:cNvSpPr txBox="1"/>
            <p:nvPr/>
          </p:nvSpPr>
          <p:spPr>
            <a:xfrm>
              <a:off x="4152826" y="5379251"/>
              <a:ext cx="347821" cy="191070"/>
            </a:xfrm>
            <a:prstGeom prst="rect">
              <a:avLst/>
            </a:prstGeom>
          </p:spPr>
          <p:txBody>
            <a:bodyPr bIns="0" lIns="0" rIns="0" tIns="0" wrap="none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charset="0" panose="020b0806030902050204" pitchFamily="34" typeface="Impact"/>
                  <a:ea charset="-122" panose="02010509060101010101" pitchFamily="49" typeface="幼圆"/>
                </a:rPr>
                <a:t>80%</a:t>
              </a:r>
            </a:p>
          </p:txBody>
        </p:sp>
        <p:sp>
          <p:nvSpPr>
            <p:cNvPr id="88" name="ValueText5">
              <a:extLst>
                <a:ext uri="{FF2B5EF4-FFF2-40B4-BE49-F238E27FC236}">
                  <a16:creationId xmlns:a16="http://schemas.microsoft.com/office/drawing/2014/main" id="{7004F1B0-840C-426A-BC80-E187DE706CA1}"/>
                </a:ext>
              </a:extLst>
            </p:cNvPr>
            <p:cNvSpPr txBox="1"/>
            <p:nvPr/>
          </p:nvSpPr>
          <p:spPr>
            <a:xfrm>
              <a:off x="5035322" y="5379251"/>
              <a:ext cx="347821" cy="191070"/>
            </a:xfrm>
            <a:prstGeom prst="rect">
              <a:avLst/>
            </a:prstGeom>
          </p:spPr>
          <p:txBody>
            <a:bodyPr bIns="0" lIns="0" rIns="0" tIns="0" wrap="none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charset="0" panose="020b0806030902050204" pitchFamily="34" typeface="Impact"/>
                  <a:ea charset="-122" panose="02010509060101010101" pitchFamily="49" typeface="幼圆"/>
                </a:rPr>
                <a:t>58%</a:t>
              </a:r>
            </a:p>
          </p:txBody>
        </p:sp>
        <p:cxnSp>
          <p:nvCxnSpPr>
            <p:cNvPr id="89" name="ExtraShape">
              <a:extLst>
                <a:ext uri="{FF2B5EF4-FFF2-40B4-BE49-F238E27FC236}">
                  <a16:creationId xmlns:a16="http://schemas.microsoft.com/office/drawing/2014/main" id="{777A1830-0AFF-4E86-8536-F1E93D0D4ADD}"/>
                </a:ext>
              </a:extLst>
            </p:cNvPr>
            <p:cNvCxnSpPr/>
            <p:nvPr/>
          </p:nvCxnSpPr>
          <p:spPr>
            <a:xfrm>
              <a:off x="1256253" y="5075863"/>
              <a:ext cx="4383507" cy="0"/>
            </a:xfrm>
            <a:prstGeom prst="line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90" name="ValueShape1">
              <a:extLst>
                <a:ext uri="{FF2B5EF4-FFF2-40B4-BE49-F238E27FC236}">
                  <a16:creationId xmlns:a16="http://schemas.microsoft.com/office/drawing/2014/main" id="{E0ECFAE4-FDC8-4FC5-B63E-BD515ABE0230}"/>
                </a:ext>
              </a:extLst>
            </p:cNvPr>
            <p:cNvSpPr/>
            <p:nvPr/>
          </p:nvSpPr>
          <p:spPr bwMode="auto">
            <a:xfrm>
              <a:off x="3076986" y="3090991"/>
              <a:ext cx="656267" cy="65626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latin charset="0" panose="020b0806030902050204" pitchFamily="34" typeface="Impact"/>
                  <a:ea charset="-122" panose="02010509060101010101" pitchFamily="49" typeface="幼圆"/>
                </a:rPr>
                <a:t>Text</a:t>
              </a:r>
            </a:p>
          </p:txBody>
        </p:sp>
        <p:sp>
          <p:nvSpPr>
            <p:cNvPr id="91" name="ValueShape2">
              <a:extLst>
                <a:ext uri="{FF2B5EF4-FFF2-40B4-BE49-F238E27FC236}">
                  <a16:creationId xmlns:a16="http://schemas.microsoft.com/office/drawing/2014/main" id="{7349A736-413F-445F-907E-EC7A6400A667}"/>
                </a:ext>
              </a:extLst>
            </p:cNvPr>
            <p:cNvSpPr/>
            <p:nvPr/>
          </p:nvSpPr>
          <p:spPr bwMode="auto">
            <a:xfrm>
              <a:off x="5203332" y="3030662"/>
              <a:ext cx="598843" cy="598843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charset="0" panose="020b0806030902050204" pitchFamily="34" typeface="Impact"/>
                  <a:ea charset="-122" panose="02010509060101010101" pitchFamily="49" typeface="幼圆"/>
                </a:rPr>
                <a:t>Text</a:t>
              </a:r>
            </a:p>
          </p:txBody>
        </p:sp>
        <p:sp>
          <p:nvSpPr>
            <p:cNvPr id="92" name="ValueShape3">
              <a:extLst>
                <a:ext uri="{FF2B5EF4-FFF2-40B4-BE49-F238E27FC236}">
                  <a16:creationId xmlns:a16="http://schemas.microsoft.com/office/drawing/2014/main" id="{E7850D9F-704F-431C-B6F8-C2CA6A5288E7}"/>
                </a:ext>
              </a:extLst>
            </p:cNvPr>
            <p:cNvSpPr/>
            <p:nvPr/>
          </p:nvSpPr>
          <p:spPr bwMode="auto">
            <a:xfrm>
              <a:off x="1381711" y="2121074"/>
              <a:ext cx="607047" cy="60704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0" panose="020b0806030902050204" pitchFamily="34" typeface="Impact"/>
                  <a:ea charset="-122" panose="02010509060101010101" pitchFamily="49" typeface="幼圆"/>
                </a:rPr>
                <a:t>Text</a:t>
              </a:r>
            </a:p>
          </p:txBody>
        </p:sp>
        <p:sp>
          <p:nvSpPr>
            <p:cNvPr id="93" name="ValueShape4">
              <a:extLst>
                <a:ext uri="{FF2B5EF4-FFF2-40B4-BE49-F238E27FC236}">
                  <a16:creationId xmlns:a16="http://schemas.microsoft.com/office/drawing/2014/main" id="{0EFBDBBF-29F0-4A7F-9A28-C83A7C547431}"/>
                </a:ext>
              </a:extLst>
            </p:cNvPr>
            <p:cNvSpPr/>
            <p:nvPr/>
          </p:nvSpPr>
          <p:spPr bwMode="auto">
            <a:xfrm>
              <a:off x="1128287" y="4040282"/>
              <a:ext cx="656267" cy="656267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0" panose="020b0806030902050204" pitchFamily="34" typeface="Impact"/>
                  <a:ea charset="-122" panose="02010509060101010101" pitchFamily="49" typeface="幼圆"/>
                </a:rPr>
                <a:t>Text</a:t>
              </a:r>
            </a:p>
          </p:txBody>
        </p:sp>
        <p:sp>
          <p:nvSpPr>
            <p:cNvPr id="94" name="ValueShape5">
              <a:extLst>
                <a:ext uri="{FF2B5EF4-FFF2-40B4-BE49-F238E27FC236}">
                  <a16:creationId xmlns:a16="http://schemas.microsoft.com/office/drawing/2014/main" id="{883048E9-8DC8-4D56-B39E-207F5AE1EA61}"/>
                </a:ext>
              </a:extLst>
            </p:cNvPr>
            <p:cNvSpPr/>
            <p:nvPr/>
          </p:nvSpPr>
          <p:spPr bwMode="auto">
            <a:xfrm>
              <a:off x="3361820" y="2096822"/>
              <a:ext cx="475794" cy="47579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charset="0" panose="020b0806030902050204" pitchFamily="34" typeface="Impact"/>
                  <a:ea charset="-122" panose="02010509060101010101" pitchFamily="49" typeface="幼圆"/>
                </a:rPr>
                <a:t>Text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12899B3-B3F7-4107-955F-7F777DB7D0DB}"/>
              </a:ext>
            </a:extLst>
          </p:cNvPr>
          <p:cNvSpPr/>
          <p:nvPr/>
        </p:nvSpPr>
        <p:spPr>
          <a:xfrm>
            <a:off x="6800849" y="2517226"/>
            <a:ext cx="43243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01  点击此处添加文字描述，文字颜色、大小、字体可根据需求进行更改。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2219D3A-E393-459A-BDBC-77118F8CBF18}"/>
              </a:ext>
            </a:extLst>
          </p:cNvPr>
          <p:cNvSpPr/>
          <p:nvPr/>
        </p:nvSpPr>
        <p:spPr>
          <a:xfrm>
            <a:off x="6800849" y="3263789"/>
            <a:ext cx="43243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02  点击此处添加文字描述，文字颜色、大小、字体可根据需求进行更改。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3144CB1-5A82-4679-8D25-4CDF9EA0B39D}"/>
              </a:ext>
            </a:extLst>
          </p:cNvPr>
          <p:cNvSpPr/>
          <p:nvPr/>
        </p:nvSpPr>
        <p:spPr>
          <a:xfrm>
            <a:off x="6800849" y="3892821"/>
            <a:ext cx="43243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03  点击此处添加文字描述，文字颜色、大小、字体可根据需求进行更改。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9C5B8832-CBF5-4864-8DF1-2C0CD399F342}"/>
              </a:ext>
            </a:extLst>
          </p:cNvPr>
          <p:cNvSpPr/>
          <p:nvPr/>
        </p:nvSpPr>
        <p:spPr>
          <a:xfrm>
            <a:off x="6800849" y="4639383"/>
            <a:ext cx="43243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04  点击此处添加文字描述，文字颜色、大小、字体可根据需求进行更改。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B4713D87-76FF-401D-8D56-A4122C8F0B4E}"/>
              </a:ext>
            </a:extLst>
          </p:cNvPr>
          <p:cNvSpPr/>
          <p:nvPr/>
        </p:nvSpPr>
        <p:spPr>
          <a:xfrm>
            <a:off x="6800849" y="5321710"/>
            <a:ext cx="43243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05  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28513239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"/>
      <p:bldP grpId="0" spid="95"/>
      <p:bldP grpId="0" spid="96"/>
      <p:bldP grpId="0" spid="97"/>
      <p:bldP grpId="0" spid="9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4" name="MH_Other_1">
            <a:extLst>
              <a:ext uri="{FF2B5EF4-FFF2-40B4-BE49-F238E27FC236}">
                <a16:creationId xmlns:a16="http://schemas.microsoft.com/office/drawing/2014/main" id="{135B9017-5179-41C0-824B-B0F484A95B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94050" y="4487863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FFF"/>
                </a:solidFill>
                <a:ea charset="-122" panose="02010509060101010101" pitchFamily="49" typeface="幼圆"/>
              </a:rPr>
              <a:t>A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30A517FE-3E65-4E7D-95E8-B17FA8FC21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72088" y="4487863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FFF"/>
                </a:solidFill>
                <a:ea charset="-122" panose="02010509060101010101" pitchFamily="49" typeface="幼圆"/>
              </a:rPr>
              <a:t>C</a:t>
            </a:r>
          </a:p>
        </p:txBody>
      </p:sp>
      <p:sp>
        <p:nvSpPr>
          <p:cNvPr id="6" name="MH_Other_3">
            <a:extLst>
              <a:ext uri="{FF2B5EF4-FFF2-40B4-BE49-F238E27FC236}">
                <a16:creationId xmlns:a16="http://schemas.microsoft.com/office/drawing/2014/main" id="{EC76E590-5825-4F48-B832-28958C88568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50125" y="4487863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FFF"/>
                </a:solidFill>
                <a:ea charset="-122" panose="02010509060101010101" pitchFamily="49" typeface="幼圆"/>
              </a:rPr>
              <a:t>E</a:t>
            </a:r>
          </a:p>
        </p:txBody>
      </p:sp>
      <p:sp>
        <p:nvSpPr>
          <p:cNvPr id="7" name="MH_Other_4">
            <a:extLst>
              <a:ext uri="{FF2B5EF4-FFF2-40B4-BE49-F238E27FC236}">
                <a16:creationId xmlns:a16="http://schemas.microsoft.com/office/drawing/2014/main" id="{7CEA1919-5B30-4D0A-A459-6E1E572125B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32275" y="2636838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FFF"/>
                </a:solidFill>
                <a:ea charset="-122" panose="02010509060101010101" pitchFamily="49" typeface="幼圆"/>
              </a:rPr>
              <a:t>B</a:t>
            </a:r>
          </a:p>
        </p:txBody>
      </p:sp>
      <p:sp>
        <p:nvSpPr>
          <p:cNvPr id="8" name="MH_Other_5">
            <a:extLst>
              <a:ext uri="{FF2B5EF4-FFF2-40B4-BE49-F238E27FC236}">
                <a16:creationId xmlns:a16="http://schemas.microsoft.com/office/drawing/2014/main" id="{72FA1BD3-5F51-4BF4-92A3-7CBFC9A5F5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10313" y="2636838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FFF"/>
                </a:solidFill>
                <a:ea charset="-122" panose="02010509060101010101" pitchFamily="49" typeface="幼圆"/>
              </a:rPr>
              <a:t>D</a:t>
            </a:r>
          </a:p>
        </p:txBody>
      </p:sp>
      <p:sp>
        <p:nvSpPr>
          <p:cNvPr id="9" name="MH_Other_6">
            <a:extLst>
              <a:ext uri="{FF2B5EF4-FFF2-40B4-BE49-F238E27FC236}">
                <a16:creationId xmlns:a16="http://schemas.microsoft.com/office/drawing/2014/main" id="{264C0E1F-3065-471B-B851-A01993839FC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388350" y="2636838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FFF"/>
                </a:solidFill>
                <a:ea charset="-122" panose="02010509060101010101" pitchFamily="49" typeface="幼圆"/>
              </a:rPr>
              <a:t>F</a:t>
            </a:r>
          </a:p>
        </p:txBody>
      </p:sp>
      <p:cxnSp>
        <p:nvCxnSpPr>
          <p:cNvPr id="10" name="MH_Other_7">
            <a:extLst>
              <a:ext uri="{FF2B5EF4-FFF2-40B4-BE49-F238E27FC236}">
                <a16:creationId xmlns:a16="http://schemas.microsoft.com/office/drawing/2014/main" id="{27FAC54A-B438-405C-93AC-6AF8052BCC08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rot="19500000">
            <a:off x="3384550" y="3867150"/>
            <a:ext cx="1258888" cy="0"/>
          </a:xfrm>
          <a:prstGeom prst="line">
            <a:avLst/>
          </a:prstGeom>
          <a:ln w="38100">
            <a:solidFill>
              <a:schemeClr val="accent1"/>
            </a:solidFill>
            <a:head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8">
            <a:extLst>
              <a:ext uri="{FF2B5EF4-FFF2-40B4-BE49-F238E27FC236}">
                <a16:creationId xmlns:a16="http://schemas.microsoft.com/office/drawing/2014/main" id="{D03C6902-153B-49BA-8139-F65C1AEEF81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V="1" rot="2100000">
            <a:off x="4424364" y="3867150"/>
            <a:ext cx="1258887" cy="0"/>
          </a:xfrm>
          <a:prstGeom prst="line">
            <a:avLst/>
          </a:prstGeom>
          <a:ln w="38100">
            <a:solidFill>
              <a:schemeClr val="accent2"/>
            </a:solidFill>
            <a:head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9">
            <a:extLst>
              <a:ext uri="{FF2B5EF4-FFF2-40B4-BE49-F238E27FC236}">
                <a16:creationId xmlns:a16="http://schemas.microsoft.com/office/drawing/2014/main" id="{AA24DB0B-FA2E-4B94-9A44-95430CF66DA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rot="19500000">
            <a:off x="5467350" y="3867150"/>
            <a:ext cx="1258888" cy="0"/>
          </a:xfrm>
          <a:prstGeom prst="line">
            <a:avLst/>
          </a:prstGeom>
          <a:ln w="38100">
            <a:solidFill>
              <a:schemeClr val="accent3"/>
            </a:solidFill>
            <a:head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0">
            <a:extLst>
              <a:ext uri="{FF2B5EF4-FFF2-40B4-BE49-F238E27FC236}">
                <a16:creationId xmlns:a16="http://schemas.microsoft.com/office/drawing/2014/main" id="{72E69CDD-58A3-4C74-9286-2D5B8E9E4465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V="1" rot="2100000">
            <a:off x="6507164" y="3867150"/>
            <a:ext cx="1258887" cy="0"/>
          </a:xfrm>
          <a:prstGeom prst="line">
            <a:avLst/>
          </a:prstGeom>
          <a:ln w="38100">
            <a:solidFill>
              <a:schemeClr val="accent1"/>
            </a:solidFill>
            <a:head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1">
            <a:extLst>
              <a:ext uri="{FF2B5EF4-FFF2-40B4-BE49-F238E27FC236}">
                <a16:creationId xmlns:a16="http://schemas.microsoft.com/office/drawing/2014/main" id="{2DC4D9BE-D686-4064-9441-C67E7CC68925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rot="19500000">
            <a:off x="7548564" y="3867150"/>
            <a:ext cx="1258887" cy="0"/>
          </a:xfrm>
          <a:prstGeom prst="line">
            <a:avLst/>
          </a:prstGeom>
          <a:ln w="38100">
            <a:solidFill>
              <a:schemeClr val="accent2"/>
            </a:solidFill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>
            <a:extLst>
              <a:ext uri="{FF2B5EF4-FFF2-40B4-BE49-F238E27FC236}">
                <a16:creationId xmlns:a16="http://schemas.microsoft.com/office/drawing/2014/main" id="{06EB9188-0EC3-440B-9EE8-9F956461D577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82864" y="5097464"/>
            <a:ext cx="183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MH_SubTitle_3">
            <a:extLst>
              <a:ext uri="{FF2B5EF4-FFF2-40B4-BE49-F238E27FC236}">
                <a16:creationId xmlns:a16="http://schemas.microsoft.com/office/drawing/2014/main" id="{7C9B3D2D-70BE-4996-B89B-2F2845D756ED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60900" y="5097464"/>
            <a:ext cx="1830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MH_SubTitle_5">
            <a:extLst>
              <a:ext uri="{FF2B5EF4-FFF2-40B4-BE49-F238E27FC236}">
                <a16:creationId xmlns:a16="http://schemas.microsoft.com/office/drawing/2014/main" id="{F9E6E137-DFE3-47D7-9CD3-C7D8EF4219C7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42114" y="5097464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MH_SubTitle_2">
            <a:extLst>
              <a:ext uri="{FF2B5EF4-FFF2-40B4-BE49-F238E27FC236}">
                <a16:creationId xmlns:a16="http://schemas.microsoft.com/office/drawing/2014/main" id="{3019F7C5-6EB1-4A6C-82D3-4FCD96965397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264" y="1712914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MH_SubTitle_4">
            <a:extLst>
              <a:ext uri="{FF2B5EF4-FFF2-40B4-BE49-F238E27FC236}">
                <a16:creationId xmlns:a16="http://schemas.microsoft.com/office/drawing/2014/main" id="{678E92A2-CB8E-479B-891B-C23E2056ECFC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0714" y="1712914"/>
            <a:ext cx="183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MH_SubTitle_6">
            <a:extLst>
              <a:ext uri="{FF2B5EF4-FFF2-40B4-BE49-F238E27FC236}">
                <a16:creationId xmlns:a16="http://schemas.microsoft.com/office/drawing/2014/main" id="{71DCCC21-7BA0-4B18-A509-9739C35151F7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78750" y="1712914"/>
            <a:ext cx="1830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4704091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4"/>
      <p:bldP grpId="0" spid="5"/>
      <p:bldP grpId="0" spid="6"/>
      <p:bldP grpId="0" spid="7"/>
      <p:bldP grpId="0" spid="8"/>
      <p:bldP grpId="0" spid="9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4B330B75-0BE5-4B91-B338-DE7451DD2B6A}"/>
              </a:ext>
            </a:extLst>
          </p:cNvPr>
          <p:cNvSpPr txBox="1"/>
          <p:nvPr/>
        </p:nvSpPr>
        <p:spPr>
          <a:xfrm>
            <a:off x="699245" y="2119632"/>
            <a:ext cx="10793511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rgbClr val="55B577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感谢您的下载与观看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D93F71-5191-4D5F-8BB7-246FDDE12296}"/>
              </a:ext>
            </a:extLst>
          </p:cNvPr>
          <p:cNvSpPr/>
          <p:nvPr/>
        </p:nvSpPr>
        <p:spPr>
          <a:xfrm>
            <a:off x="2190751" y="3320533"/>
            <a:ext cx="7810499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  <a:latin charset="0" panose="020b0606020202030204" pitchFamily="34" typeface="Arial Narrow"/>
                <a:ea charset="-122" panose="02010509060101010101" pitchFamily="49" typeface="幼圆"/>
              </a:rPr>
              <a:t>Thank you for your download and watch</a:t>
            </a:r>
          </a:p>
        </p:txBody>
      </p:sp>
      <p:cxnSp>
        <p:nvCxnSpPr>
          <p:cNvPr id="21" name="PA_直接连接符 20">
            <a:extLst>
              <a:ext uri="{FF2B5EF4-FFF2-40B4-BE49-F238E27FC236}">
                <a16:creationId xmlns:a16="http://schemas.microsoft.com/office/drawing/2014/main" id="{4E038D67-0026-4DBF-A3C3-D1B29E146CA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009775" y="3303828"/>
            <a:ext cx="8172450" cy="0"/>
          </a:xfrm>
          <a:prstGeom prst="line">
            <a:avLst/>
          </a:prstGeom>
          <a:ln w="12700"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AD5423C6-8A97-4189-B5AD-98F8EACC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009" y="4352955"/>
            <a:ext cx="5797798" cy="250567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AA1E976-A005-45D4-A31D-0E30CC7CD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580" y="4065512"/>
            <a:ext cx="6614733" cy="29568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31FFCA1-6171-489F-A98F-849DE573D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945" y="5862431"/>
            <a:ext cx="713294" cy="16399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73FFD44-0D3A-4729-BA3F-7736FB50E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724" y="3948890"/>
            <a:ext cx="1109568" cy="15972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CC53140-9D99-403C-A65A-4DCFE7989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029" y="6065161"/>
            <a:ext cx="987638" cy="191431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348DBC2-6F72-430A-A8D4-9D9D32F15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142" y="4300268"/>
            <a:ext cx="993734" cy="174360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FCEF0B3-5FED-4E4E-B730-663DFF375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521" y="178150"/>
            <a:ext cx="1828959" cy="1700931"/>
          </a:xfrm>
          <a:prstGeom prst="rect">
            <a:avLst/>
          </a:prstGeom>
        </p:spPr>
      </p:pic>
    </p:spTree>
    <p:extLst>
      <p:ext uri="{BB962C8B-B14F-4D97-AF65-F5344CB8AC3E}">
        <p14:creationId val="73837860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52FEC29-A6C8-4472-A6AF-77AFB4CA077C}"/>
              </a:ext>
            </a:extLst>
          </p:cNvPr>
          <p:cNvSpPr txBox="1"/>
          <p:nvPr/>
        </p:nvSpPr>
        <p:spPr>
          <a:xfrm>
            <a:off x="1224752" y="2432706"/>
            <a:ext cx="269280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>
                    <a:lumMod val="75000"/>
                  </a:schemeClr>
                </a:solidFill>
                <a:latin charset="0" panose="020b0a04020102020204" pitchFamily="34" typeface="Arial Black"/>
                <a:ea charset="-122" panose="02010509060101010101" pitchFamily="49" typeface="幼圆"/>
              </a:rPr>
              <a:t>PART</a:t>
            </a:r>
          </a:p>
          <a:p>
            <a:pPr algn="ctr"/>
            <a:r>
              <a:rPr altLang="zh-CN" lang="en-US" sz="6000">
                <a:solidFill>
                  <a:schemeClr val="bg1">
                    <a:lumMod val="75000"/>
                  </a:schemeClr>
                </a:solidFill>
                <a:latin charset="0" panose="020b0a04020102020204" pitchFamily="34" typeface="Arial Black"/>
                <a:ea charset="-122" panose="02010509060101010101" pitchFamily="49" typeface="幼圆"/>
              </a:rPr>
              <a:t>01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29E12C-2BED-4C0A-919D-D498DD58DAA7}"/>
              </a:ext>
            </a:extLst>
          </p:cNvPr>
          <p:cNvSpPr txBox="1"/>
          <p:nvPr/>
        </p:nvSpPr>
        <p:spPr>
          <a:xfrm>
            <a:off x="6982540" y="2894621"/>
            <a:ext cx="47082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6D0E92-F141-4820-8A25-BF4BB22BC5B4}"/>
              </a:ext>
            </a:extLst>
          </p:cNvPr>
          <p:cNvSpPr txBox="1"/>
          <p:nvPr/>
        </p:nvSpPr>
        <p:spPr>
          <a:xfrm>
            <a:off x="6732853" y="3540952"/>
            <a:ext cx="219761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37477E-248D-4B9D-8D2B-74EBF902D490}"/>
              </a:ext>
            </a:extLst>
          </p:cNvPr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38A181C-610E-40B9-B963-E3D0F29C983F}"/>
              </a:ext>
            </a:extLst>
          </p:cNvPr>
          <p:cNvSpPr txBox="1"/>
          <p:nvPr/>
        </p:nvSpPr>
        <p:spPr>
          <a:xfrm>
            <a:off x="8966924" y="3508052"/>
            <a:ext cx="202492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  <a:p>
            <a:pPr indent="-285750" marL="285750">
              <a:lnSpc>
                <a:spcPct val="200000"/>
              </a:lnSpc>
              <a:buFont charset="0" panose="020b0604020202020204" pitchFamily="34" typeface="Arial"/>
              <a:buChar char="•"/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ea charset="-122" panose="02010509060101010101" pitchFamily="49" typeface="幼圆"/>
              </a:rPr>
              <a:t>点击添加文本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9AD64D0-4021-4806-A8F6-DDB1866E9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E727039-A1DE-4016-AED8-773D0F99B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121221-A0C8-4DC3-B16E-0A4F7FC85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024EA5-BF7B-4CF6-81D6-60BBC893F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DFC0DD-BDB8-4587-B7C8-42FD1502C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3DD5F0-9064-4145-8E46-C690C43A7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</p:spTree>
    <p:extLst>
      <p:ext uri="{BB962C8B-B14F-4D97-AF65-F5344CB8AC3E}">
        <p14:creationId val="307904562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3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 tmFilter="0,0; .5, 1; 1, 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6" tmFilter="0,0; .5, 1; 1, 1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4" tmFilter="0,0; .5, 1; 1, 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1" tmFilter="0,0; .5, 1; 1, 1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build="p" grpId="0" spid="32" uiExpand="1"/>
      <p:bldP build="p" grpId="0" spid="39" uiExpand="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1EB975B-65E2-4821-97ED-032472CE8959}"/>
              </a:ext>
            </a:extLst>
          </p:cNvPr>
          <p:cNvGrpSpPr/>
          <p:nvPr/>
        </p:nvGrpSpPr>
        <p:grpSpPr>
          <a:xfrm>
            <a:off x="5518336" y="1686823"/>
            <a:ext cx="2977662" cy="1273020"/>
            <a:chOff x="6444756" y="2893637"/>
            <a:chExt cx="2977662" cy="1273020"/>
          </a:xfrm>
        </p:grpSpPr>
        <p:cxnSp>
          <p:nvCxnSpPr>
            <p:cNvPr id="26" name="MH_Other_1">
              <a:extLst>
                <a:ext uri="{FF2B5EF4-FFF2-40B4-BE49-F238E27FC236}">
                  <a16:creationId xmlns:a16="http://schemas.microsoft.com/office/drawing/2014/main" id="{5F5CC8CB-E5CA-4548-A2F9-37908BC11938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MH_Other_2">
              <a:extLst>
                <a:ext uri="{FF2B5EF4-FFF2-40B4-BE49-F238E27FC236}">
                  <a16:creationId xmlns:a16="http://schemas.microsoft.com/office/drawing/2014/main" id="{8A547174-9FEB-4A3F-A5B4-93B811B00724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MH_Other_3">
              <a:extLst>
                <a:ext uri="{FF2B5EF4-FFF2-40B4-BE49-F238E27FC236}">
                  <a16:creationId xmlns:a16="http://schemas.microsoft.com/office/drawing/2014/main" id="{D3B7DC19-2258-43C5-903E-187F0911842A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MH_Other_4">
              <a:extLst>
                <a:ext uri="{FF2B5EF4-FFF2-40B4-BE49-F238E27FC236}">
                  <a16:creationId xmlns:a16="http://schemas.microsoft.com/office/drawing/2014/main" id="{DEAD45DC-0A8A-4541-94FD-F51A716ED046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H_Text_1">
              <a:extLst>
                <a:ext uri="{FF2B5EF4-FFF2-40B4-BE49-F238E27FC236}">
                  <a16:creationId xmlns:a16="http://schemas.microsoft.com/office/drawing/2014/main" id="{55F10988-2942-46EA-8D1F-2A05C2FFA7E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anchor="ctr" anchorCtr="0" rtlCol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509060101010101" pitchFamily="49" typeface="幼圆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2A77DBF-706F-4A45-A302-EFF93FBED7F0}"/>
              </a:ext>
            </a:extLst>
          </p:cNvPr>
          <p:cNvGrpSpPr/>
          <p:nvPr/>
        </p:nvGrpSpPr>
        <p:grpSpPr>
          <a:xfrm>
            <a:off x="2145271" y="2444407"/>
            <a:ext cx="2776868" cy="2362701"/>
            <a:chOff x="2145271" y="2444407"/>
            <a:chExt cx="2776868" cy="2362701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C41D128-BB01-4FEF-BF4A-BF193F27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4">
              <a:off x="2469499" y="2120179"/>
              <a:ext cx="1112707" cy="176116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BF87DB65-DEC6-44D4-86F4-458322352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3501360" y="3386329"/>
              <a:ext cx="1080395" cy="1761163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197DEA9-03FC-4B0B-8456-EF0FA7AEBF72}"/>
              </a:ext>
            </a:extLst>
          </p:cNvPr>
          <p:cNvGrpSpPr/>
          <p:nvPr/>
        </p:nvGrpSpPr>
        <p:grpSpPr>
          <a:xfrm>
            <a:off x="2669875" y="2012614"/>
            <a:ext cx="1721836" cy="3267297"/>
            <a:chOff x="2669875" y="2012614"/>
            <a:chExt cx="1721836" cy="326729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E9B0278E-A266-4BA3-985C-D609F8BA1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2426" y="2012614"/>
              <a:ext cx="1019285" cy="176116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5EFAA0DA-64CD-45FE-80A6-02BE03A1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rot="13374121">
              <a:off x="2669875" y="3518747"/>
              <a:ext cx="942377" cy="176116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05C672B-E6DA-4709-A922-4BDC661AE39A}"/>
              </a:ext>
            </a:extLst>
          </p:cNvPr>
          <p:cNvGrpSpPr/>
          <p:nvPr/>
        </p:nvGrpSpPr>
        <p:grpSpPr>
          <a:xfrm>
            <a:off x="1789430" y="3061005"/>
            <a:ext cx="3361322" cy="1261439"/>
            <a:chOff x="1789430" y="3061005"/>
            <a:chExt cx="3361322" cy="126143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5557B4E9-369A-4D67-AF39-FA71EA75D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3389928">
              <a:off x="3729973" y="2720621"/>
              <a:ext cx="1080395" cy="1761163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977A7E7-C1D6-4647-BFD4-2CBB6889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 rot="17297874">
              <a:off x="2129814" y="2901665"/>
              <a:ext cx="1080395" cy="1761163"/>
            </a:xfrm>
            <a:prstGeom prst="rect">
              <a:avLst/>
            </a:prstGeom>
          </p:spPr>
        </p:pic>
      </p:grpSp>
      <p:sp>
        <p:nvSpPr>
          <p:cNvPr id="37" name="PA_椭圆 1">
            <a:extLst>
              <a:ext uri="{FF2B5EF4-FFF2-40B4-BE49-F238E27FC236}">
                <a16:creationId xmlns:a16="http://schemas.microsoft.com/office/drawing/2014/main" id="{6F139334-FF6C-4BAC-B3D1-BB0EA7456F0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864503" y="3011006"/>
            <a:ext cx="1353065" cy="135306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2400">
                <a:solidFill>
                  <a:schemeClr val="accent4">
                    <a:lumMod val="75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  <a:cs charset="0" panose="020b0604020202020204" pitchFamily="34" typeface="Arial"/>
              </a:rPr>
              <a:t>点击此处</a:t>
            </a:r>
          </a:p>
          <a:p>
            <a:pPr algn="ctr"/>
            <a:r>
              <a:rPr altLang="en-US" lang="zh-CN" sz="2400">
                <a:solidFill>
                  <a:schemeClr val="accent4">
                    <a:lumMod val="75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  <a:cs charset="0" panose="020b0604020202020204" pitchFamily="34" typeface="Arial"/>
              </a:rPr>
              <a:t>添加文本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6BAD240-909C-4DC8-A165-883C7095F4D2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3571A89-98AE-4F0F-9950-64C3A9E08C1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628F6E4-A451-4CB1-9E16-0AC75FF6CD35}"/>
              </a:ext>
            </a:extLst>
          </p:cNvPr>
          <p:cNvGrpSpPr/>
          <p:nvPr/>
        </p:nvGrpSpPr>
        <p:grpSpPr>
          <a:xfrm>
            <a:off x="7155413" y="3247894"/>
            <a:ext cx="2977662" cy="1273020"/>
            <a:chOff x="6444756" y="2893637"/>
            <a:chExt cx="2977662" cy="1273020"/>
          </a:xfrm>
        </p:grpSpPr>
        <p:cxnSp>
          <p:nvCxnSpPr>
            <p:cNvPr id="47" name="MH_Other_1">
              <a:extLst>
                <a:ext uri="{FF2B5EF4-FFF2-40B4-BE49-F238E27FC236}">
                  <a16:creationId xmlns:a16="http://schemas.microsoft.com/office/drawing/2014/main" id="{717DF3DD-8EFE-4BD5-B362-FFB949CC7C8F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MH_Other_2">
              <a:extLst>
                <a:ext uri="{FF2B5EF4-FFF2-40B4-BE49-F238E27FC236}">
                  <a16:creationId xmlns:a16="http://schemas.microsoft.com/office/drawing/2014/main" id="{918A3832-395A-456F-A4F5-1A81684BA220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MH_Other_3">
              <a:extLst>
                <a:ext uri="{FF2B5EF4-FFF2-40B4-BE49-F238E27FC236}">
                  <a16:creationId xmlns:a16="http://schemas.microsoft.com/office/drawing/2014/main" id="{293179A2-E3A9-4FA0-A346-750FD166DA37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MH_Other_4">
              <a:extLst>
                <a:ext uri="{FF2B5EF4-FFF2-40B4-BE49-F238E27FC236}">
                  <a16:creationId xmlns:a16="http://schemas.microsoft.com/office/drawing/2014/main" id="{9FAF0268-6452-4084-A51A-A62C16A78F68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MH_Text_1">
              <a:extLst>
                <a:ext uri="{FF2B5EF4-FFF2-40B4-BE49-F238E27FC236}">
                  <a16:creationId xmlns:a16="http://schemas.microsoft.com/office/drawing/2014/main" id="{D004CE52-ED8A-448C-9871-1D93C8D5FEDC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anchor="ctr" anchorCtr="0" rtlCol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509060101010101" pitchFamily="49" typeface="幼圆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B303807-78BA-4F13-BEF2-3A708FA45EC3}"/>
              </a:ext>
            </a:extLst>
          </p:cNvPr>
          <p:cNvGrpSpPr/>
          <p:nvPr/>
        </p:nvGrpSpPr>
        <p:grpSpPr>
          <a:xfrm>
            <a:off x="5122200" y="4844465"/>
            <a:ext cx="2977662" cy="1273020"/>
            <a:chOff x="6444756" y="2893637"/>
            <a:chExt cx="2977662" cy="1273020"/>
          </a:xfrm>
        </p:grpSpPr>
        <p:cxnSp>
          <p:nvCxnSpPr>
            <p:cNvPr id="65" name="MH_Other_1">
              <a:extLst>
                <a:ext uri="{FF2B5EF4-FFF2-40B4-BE49-F238E27FC236}">
                  <a16:creationId xmlns:a16="http://schemas.microsoft.com/office/drawing/2014/main" id="{D8435247-C81C-4921-859D-8C1B03D0668C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MH_Other_2">
              <a:extLst>
                <a:ext uri="{FF2B5EF4-FFF2-40B4-BE49-F238E27FC236}">
                  <a16:creationId xmlns:a16="http://schemas.microsoft.com/office/drawing/2014/main" id="{4D39DE30-A693-4856-B971-7B1B6DE1418B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MH_Other_3">
              <a:extLst>
                <a:ext uri="{FF2B5EF4-FFF2-40B4-BE49-F238E27FC236}">
                  <a16:creationId xmlns:a16="http://schemas.microsoft.com/office/drawing/2014/main" id="{D11B7BD9-6EB5-47C7-A01F-146AD9E6C05F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MH_Other_4">
              <a:extLst>
                <a:ext uri="{FF2B5EF4-FFF2-40B4-BE49-F238E27FC236}">
                  <a16:creationId xmlns:a16="http://schemas.microsoft.com/office/drawing/2014/main" id="{20BEF66A-1E68-4F0A-8113-5F4FF0EB8B0D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MH_Text_1">
              <a:extLst>
                <a:ext uri="{FF2B5EF4-FFF2-40B4-BE49-F238E27FC236}">
                  <a16:creationId xmlns:a16="http://schemas.microsoft.com/office/drawing/2014/main" id="{B7783E85-DE28-44AF-A788-CCA7FE836584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anchor="ctr" anchorCtr="0" rtlCol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10509060101010101" pitchFamily="49" typeface="幼圆"/>
                </a:rPr>
                <a:t>点击此处添加文字描述，文字颜色、大小、字体可根据需求进行更改。</a:t>
              </a:r>
            </a:p>
          </p:txBody>
        </p:sp>
      </p:grpSp>
    </p:spTree>
    <p:custDataLst>
      <p:tags r:id="rId20"/>
    </p:custDataLst>
    <p:extLst>
      <p:ext uri="{BB962C8B-B14F-4D97-AF65-F5344CB8AC3E}">
        <p14:creationId val="40939123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4"/>
      <p:bldP grpId="0" spid="4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2A902DFE-4473-48B6-B2AD-B121E4C64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530" y="4555044"/>
            <a:ext cx="1109568" cy="159729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A1EFB20-AA94-4CFB-BA86-CBCC1F188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530" y="1137066"/>
            <a:ext cx="1109568" cy="159729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0AC0E67-8CCB-4923-993C-E682510F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530" y="2846055"/>
            <a:ext cx="1109568" cy="1597290"/>
          </a:xfrm>
          <a:prstGeom prst="rect">
            <a:avLst/>
          </a:prstGeom>
        </p:spPr>
      </p:pic>
      <p:grpSp>
        <p:nvGrpSpPr>
          <p:cNvPr id="49" name="PA_组合 48">
            <a:extLst>
              <a:ext uri="{FF2B5EF4-FFF2-40B4-BE49-F238E27FC236}">
                <a16:creationId xmlns:a16="http://schemas.microsoft.com/office/drawing/2014/main" id="{E23656CD-F797-4536-9B55-93066D5C775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755288" y="997365"/>
            <a:ext cx="1684598" cy="1767832"/>
            <a:chOff x="3556795" y="824012"/>
            <a:chExt cx="1715442" cy="1800200"/>
          </a:xfrm>
        </p:grpSpPr>
        <p:sp>
          <p:nvSpPr>
            <p:cNvPr id="50" name="MH_Other_2">
              <a:extLst>
                <a:ext uri="{FF2B5EF4-FFF2-40B4-BE49-F238E27FC236}">
                  <a16:creationId xmlns:a16="http://schemas.microsoft.com/office/drawing/2014/main" id="{CFE3250F-0DB6-4DE6-9450-152DBF69750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 rot="1220128">
              <a:off x="3556795" y="824012"/>
              <a:ext cx="1715442" cy="18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algn="tl" blurRad="25400" dir="2700000" dist="38100" rotWithShape="0">
                <a:prstClr val="black">
                  <a:alpha val="30000"/>
                </a:prstClr>
              </a:outerShdw>
            </a:effectLst>
          </p:spPr>
          <p:txBody>
            <a:bodyPr anchor="ctr" rtlCol="0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ea typeface="+mn-cs"/>
              </a:endParaRPr>
            </a:p>
          </p:txBody>
        </p:sp>
        <p:sp>
          <p:nvSpPr>
            <p:cNvPr id="51" name="MH_Picture_1">
              <a:extLst>
                <a:ext uri="{FF2B5EF4-FFF2-40B4-BE49-F238E27FC236}">
                  <a16:creationId xmlns:a16="http://schemas.microsoft.com/office/drawing/2014/main" id="{9565B925-8545-417F-BC98-AB6C5DC8F6C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rot="1220128">
              <a:off x="3669509" y="942295"/>
              <a:ext cx="1490017" cy="1563637"/>
            </a:xfrm>
            <a:prstGeom prst="rect">
              <a:avLst/>
            </a:prstGeom>
            <a:blipFill dpi="0" rotWithShape="1">
              <a:blip r:embed="rId7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 l="-34035" r="-34035"/>
              </a:stretch>
            </a:blipFill>
            <a:ln>
              <a:noFill/>
            </a:ln>
            <a:effectLst/>
          </p:spPr>
          <p:txBody>
            <a:bodyPr anchor="ctr" rtlCol="0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ea charset="-122" panose="02010509060101010101" pitchFamily="49" typeface="幼圆"/>
              </a:endParaRPr>
            </a:p>
          </p:txBody>
        </p:sp>
      </p:grpSp>
      <p:grpSp>
        <p:nvGrpSpPr>
          <p:cNvPr id="52" name="PA_组合 51">
            <a:extLst>
              <a:ext uri="{FF2B5EF4-FFF2-40B4-BE49-F238E27FC236}">
                <a16:creationId xmlns:a16="http://schemas.microsoft.com/office/drawing/2014/main" id="{C601E1F0-B731-414D-92A0-9061D5D1D23D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702579" y="2300064"/>
            <a:ext cx="2039716" cy="2329163"/>
            <a:chOff x="3504086" y="2116433"/>
            <a:chExt cx="2077062" cy="2371809"/>
          </a:xfrm>
        </p:grpSpPr>
        <p:sp>
          <p:nvSpPr>
            <p:cNvPr id="53" name="MH_Other_3">
              <a:extLst>
                <a:ext uri="{FF2B5EF4-FFF2-40B4-BE49-F238E27FC236}">
                  <a16:creationId xmlns:a16="http://schemas.microsoft.com/office/drawing/2014/main" id="{3F9B45DF-A29A-4BEA-A484-2275148F39B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 rot="21074844">
              <a:off x="3504086" y="2116433"/>
              <a:ext cx="2077062" cy="2371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algn="tl" blurRad="25400" dir="2700000" dist="50800" rotWithShape="0">
                <a:prstClr val="black">
                  <a:alpha val="30000"/>
                </a:prstClr>
              </a:outerShdw>
            </a:effectLst>
          </p:spPr>
          <p:txBody>
            <a:bodyPr anchor="ctr" rtlCol="0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ea charset="-122" panose="02010509060101010101" pitchFamily="49" typeface="幼圆"/>
              </a:endParaRPr>
            </a:p>
          </p:txBody>
        </p:sp>
        <p:sp>
          <p:nvSpPr>
            <p:cNvPr id="54" name="MH_Picture_2">
              <a:extLst>
                <a:ext uri="{FF2B5EF4-FFF2-40B4-BE49-F238E27FC236}">
                  <a16:creationId xmlns:a16="http://schemas.microsoft.com/office/drawing/2014/main" id="{B0D6BB1D-CFA7-4057-B445-8521CBB2162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 rot="21074844">
              <a:off x="3640560" y="2272272"/>
              <a:ext cx="1804117" cy="2060131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 l="-36117" r="-36117"/>
              </a:stretch>
            </a:blipFill>
            <a:ln>
              <a:noFill/>
            </a:ln>
            <a:effectLst/>
          </p:spPr>
          <p:txBody>
            <a:bodyPr anchor="ctr" rtlCol="0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ea charset="-122" panose="02010509060101010101" pitchFamily="49" typeface="幼圆"/>
              </a:endParaRPr>
            </a:p>
          </p:txBody>
        </p:sp>
      </p:grpSp>
      <p:grpSp>
        <p:nvGrpSpPr>
          <p:cNvPr id="55" name="PA_组合 54">
            <a:extLst>
              <a:ext uri="{FF2B5EF4-FFF2-40B4-BE49-F238E27FC236}">
                <a16:creationId xmlns:a16="http://schemas.microsoft.com/office/drawing/2014/main" id="{1E1CC5F6-36F8-490B-A9EA-E31EF1CF846B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810441" y="3952774"/>
            <a:ext cx="2154165" cy="2410777"/>
            <a:chOff x="3611948" y="3767649"/>
            <a:chExt cx="2193607" cy="2454917"/>
          </a:xfrm>
        </p:grpSpPr>
        <p:sp>
          <p:nvSpPr>
            <p:cNvPr id="56" name="MH_Other_4">
              <a:extLst>
                <a:ext uri="{FF2B5EF4-FFF2-40B4-BE49-F238E27FC236}">
                  <a16:creationId xmlns:a16="http://schemas.microsoft.com/office/drawing/2014/main" id="{0AFAD8C1-3E2B-44BE-BB05-E3CFF30A9A9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 rot="20369574">
              <a:off x="3611948" y="3767649"/>
              <a:ext cx="2193607" cy="24549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algn="tl" blurRad="25400" dir="2400000" dist="63500" rotWithShape="0">
                <a:prstClr val="black">
                  <a:alpha val="30000"/>
                </a:prstClr>
              </a:outerShdw>
            </a:effectLst>
          </p:spPr>
          <p:txBody>
            <a:bodyPr anchor="ctr" rtlCol="0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ea charset="-122" panose="02010509060101010101" pitchFamily="49" typeface="幼圆"/>
              </a:endParaRPr>
            </a:p>
          </p:txBody>
        </p:sp>
        <p:sp>
          <p:nvSpPr>
            <p:cNvPr id="57" name="MH_Picture_3">
              <a:extLst>
                <a:ext uri="{FF2B5EF4-FFF2-40B4-BE49-F238E27FC236}">
                  <a16:creationId xmlns:a16="http://schemas.microsoft.com/office/drawing/2014/main" id="{68AA1BB6-97C9-47EB-BB8D-2E397CCC85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 rot="20369574">
              <a:off x="3756079" y="3928948"/>
              <a:ext cx="1905347" cy="2132318"/>
            </a:xfrm>
            <a:prstGeom prst="rect">
              <a:avLst/>
            </a:prstGeom>
            <a:blipFill dpi="0" rotWithShape="1">
              <a:blip r:embed="rId1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 b="-3202" l="-20019" r="-40195" t="-1877"/>
              </a:stretch>
            </a:blipFill>
            <a:ln>
              <a:noFill/>
            </a:ln>
            <a:effectLst/>
          </p:spPr>
          <p:txBody>
            <a:bodyPr anchor="ctr" rtlCol="0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ea charset="-122" panose="02010509060101010101" pitchFamily="49" typeface="幼圆"/>
              </a:endParaRPr>
            </a:p>
          </p:txBody>
        </p:sp>
      </p:grpSp>
      <p:cxnSp>
        <p:nvCxnSpPr>
          <p:cNvPr id="3" name="PA_直接连接符 2">
            <a:extLst>
              <a:ext uri="{FF2B5EF4-FFF2-40B4-BE49-F238E27FC236}">
                <a16:creationId xmlns:a16="http://schemas.microsoft.com/office/drawing/2014/main" id="{EC60D38D-562E-4F55-BB20-89FE0F9D6056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3751887" y="2591341"/>
            <a:ext cx="5944798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A_直接连接符 2">
            <a:extLst>
              <a:ext uri="{FF2B5EF4-FFF2-40B4-BE49-F238E27FC236}">
                <a16:creationId xmlns:a16="http://schemas.microsoft.com/office/drawing/2014/main" id="{67B1DE13-6FF6-47D2-8234-DCA0587ECDF1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4348680" y="4304025"/>
            <a:ext cx="5387637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A_直接连接符 2">
            <a:extLst>
              <a:ext uri="{FF2B5EF4-FFF2-40B4-BE49-F238E27FC236}">
                <a16:creationId xmlns:a16="http://schemas.microsoft.com/office/drawing/2014/main" id="{5E05A1E3-4B33-45DC-AE43-782EC0313DFA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4905829" y="6016710"/>
            <a:ext cx="4834398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A_矩形 6">
            <a:extLst>
              <a:ext uri="{FF2B5EF4-FFF2-40B4-BE49-F238E27FC236}">
                <a16:creationId xmlns:a16="http://schemas.microsoft.com/office/drawing/2014/main" id="{EC22740F-7226-40B1-ABFA-646B90968F7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927466" y="2605577"/>
            <a:ext cx="416523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64" name="PA_矩形 28">
            <a:extLst>
              <a:ext uri="{FF2B5EF4-FFF2-40B4-BE49-F238E27FC236}">
                <a16:creationId xmlns:a16="http://schemas.microsoft.com/office/drawing/2014/main" id="{4EE1CB1B-0E47-419B-A10B-59C2A2C74E3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928509" y="2215236"/>
            <a:ext cx="25601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</a:t>
            </a:r>
          </a:p>
        </p:txBody>
      </p:sp>
      <p:sp>
        <p:nvSpPr>
          <p:cNvPr id="65" name="PA_矩形 6">
            <a:extLst>
              <a:ext uri="{FF2B5EF4-FFF2-40B4-BE49-F238E27FC236}">
                <a16:creationId xmlns:a16="http://schemas.microsoft.com/office/drawing/2014/main" id="{DC0EFB63-1700-47EA-8284-27DE5A67CA56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474373" y="4282508"/>
            <a:ext cx="416523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66" name="PA_矩形 28">
            <a:extLst>
              <a:ext uri="{FF2B5EF4-FFF2-40B4-BE49-F238E27FC236}">
                <a16:creationId xmlns:a16="http://schemas.microsoft.com/office/drawing/2014/main" id="{61BF4AF2-20C8-409E-B55E-DBF90F82AECB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475416" y="3892167"/>
            <a:ext cx="25601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</a:t>
            </a:r>
          </a:p>
        </p:txBody>
      </p:sp>
      <p:sp>
        <p:nvSpPr>
          <p:cNvPr id="67" name="PA_矩形 6">
            <a:extLst>
              <a:ext uri="{FF2B5EF4-FFF2-40B4-BE49-F238E27FC236}">
                <a16:creationId xmlns:a16="http://schemas.microsoft.com/office/drawing/2014/main" id="{C6BF6620-AC36-44E9-97C8-6B07F38867B9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904786" y="6012557"/>
            <a:ext cx="416523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68" name="PA_矩形 28">
            <a:extLst>
              <a:ext uri="{FF2B5EF4-FFF2-40B4-BE49-F238E27FC236}">
                <a16:creationId xmlns:a16="http://schemas.microsoft.com/office/drawing/2014/main" id="{9F88299F-5361-4C2A-BF2D-9DD99F53824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905829" y="5622217"/>
            <a:ext cx="25601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</a:t>
            </a:r>
          </a:p>
        </p:txBody>
      </p:sp>
    </p:spTree>
    <p:extLst>
      <p:ext uri="{BB962C8B-B14F-4D97-AF65-F5344CB8AC3E}">
        <p14:creationId val="17786952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63"/>
      <p:bldP grpId="0" spid="64"/>
      <p:bldP grpId="0" spid="65"/>
      <p:bldP grpId="0" spid="66"/>
      <p:bldP grpId="0" spid="67"/>
      <p:bldP grpId="0" spid="6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5E4A34AC-BAAF-4C6F-9CDF-309705CA60BB}"/>
              </a:ext>
            </a:extLst>
          </p:cNvPr>
          <p:cNvSpPr/>
          <p:nvPr/>
        </p:nvSpPr>
        <p:spPr>
          <a:xfrm>
            <a:off x="4099300" y="4576233"/>
            <a:ext cx="6132135" cy="1361626"/>
          </a:xfrm>
          <a:custGeom>
            <a:gdLst>
              <a:gd fmla="*/ 0 w 3685309" name="connsiteX0"/>
              <a:gd fmla="*/ 0 h 4031673" name="connsiteY0"/>
              <a:gd fmla="*/ 3685309 w 3685309" name="connsiteX1"/>
              <a:gd fmla="*/ 0 h 4031673" name="connsiteY1"/>
              <a:gd fmla="*/ 3685309 w 3685309" name="connsiteX2"/>
              <a:gd fmla="*/ 4031673 h 403167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031673" w="3685309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10509060101010101" pitchFamily="49" typeface="幼圆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702342-15A0-4FDB-A1E2-FEBA47590295}"/>
              </a:ext>
            </a:extLst>
          </p:cNvPr>
          <p:cNvGrpSpPr/>
          <p:nvPr/>
        </p:nvGrpSpPr>
        <p:grpSpPr>
          <a:xfrm>
            <a:off x="2154834" y="2082300"/>
            <a:ext cx="2480872" cy="2562504"/>
            <a:chOff x="433700" y="1458992"/>
            <a:chExt cx="2480872" cy="256250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047DFC9-4505-4067-B451-08B31FDE22C2}"/>
                </a:ext>
              </a:extLst>
            </p:cNvPr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10509060101010101" pitchFamily="49" typeface="幼圆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CDA09D-11AF-4553-8988-6C395B941E24}"/>
                </a:ext>
              </a:extLst>
            </p:cNvPr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10509060101010101" pitchFamily="49" typeface="幼圆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C371352-9B61-4CEB-98EF-CDFAD7B66AA8}"/>
                </a:ext>
              </a:extLst>
            </p:cNvPr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10509060101010101" pitchFamily="49" typeface="幼圆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176A710-55C3-4825-A910-8DF534324916}"/>
                </a:ext>
              </a:extLst>
            </p:cNvPr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10509060101010101" pitchFamily="49" typeface="幼圆"/>
              </a:endParaRPr>
            </a:p>
          </p:txBody>
        </p:sp>
      </p:grpSp>
      <p:sp>
        <p:nvSpPr>
          <p:cNvPr id="10" name="任意多边形 8">
            <a:extLst>
              <a:ext uri="{FF2B5EF4-FFF2-40B4-BE49-F238E27FC236}">
                <a16:creationId xmlns:a16="http://schemas.microsoft.com/office/drawing/2014/main" id="{A209F514-EC05-4AB6-9383-18661E8989FA}"/>
              </a:ext>
            </a:extLst>
          </p:cNvPr>
          <p:cNvSpPr/>
          <p:nvPr/>
        </p:nvSpPr>
        <p:spPr>
          <a:xfrm>
            <a:off x="2767316" y="1500569"/>
            <a:ext cx="7897291" cy="1170606"/>
          </a:xfrm>
          <a:custGeom>
            <a:gdLst>
              <a:gd fmla="*/ 0 w 7398327" name="connsiteX0"/>
              <a:gd fmla="*/ 623454 h 1288473" name="connsiteY0"/>
              <a:gd fmla="*/ 0 w 7398327" name="connsiteX1"/>
              <a:gd fmla="*/ 0 h 1288473" name="connsiteY1"/>
              <a:gd fmla="*/ 1427018 w 7398327" name="connsiteX2"/>
              <a:gd fmla="*/ 0 h 1288473" name="connsiteY2"/>
              <a:gd fmla="*/ 2715491 w 7398327" name="connsiteX3"/>
              <a:gd fmla="*/ 1288473 h 1288473" name="connsiteY3"/>
              <a:gd fmla="*/ 7398327 w 7398327" name="connsiteX4"/>
              <a:gd fmla="*/ 1288473 h 128847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8473" w="7398327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10509060101010101" pitchFamily="49" typeface="幼圆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F4183B-7A41-43BB-BD42-B487B574B9D0}"/>
              </a:ext>
            </a:extLst>
          </p:cNvPr>
          <p:cNvGrpSpPr/>
          <p:nvPr/>
        </p:nvGrpSpPr>
        <p:grpSpPr>
          <a:xfrm>
            <a:off x="2031357" y="1716882"/>
            <a:ext cx="1152378" cy="959440"/>
            <a:chOff x="2031357" y="1716882"/>
            <a:chExt cx="1152378" cy="95944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ABBDE5C-35F8-4A01-8833-81B854AB9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10032">
              <a:off x="2031357" y="1716882"/>
              <a:ext cx="666481" cy="959440"/>
            </a:xfrm>
            <a:prstGeom prst="rect">
              <a:avLst/>
            </a:prstGeom>
          </p:spPr>
        </p:pic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C4C81A8E-6142-481F-B9AA-34CAECA52977}"/>
                </a:ext>
              </a:extLst>
            </p:cNvPr>
            <p:cNvSpPr/>
            <p:nvPr/>
          </p:nvSpPr>
          <p:spPr>
            <a:xfrm rot="20402482">
              <a:off x="2532956" y="2063695"/>
              <a:ext cx="650779" cy="55180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ea charset="-122" panose="02010509060101010101" pitchFamily="49" typeface="幼圆"/>
                </a:rPr>
                <a:t>01</a:t>
              </a: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29EE4BD1-F288-4B40-A055-8E6F73004D03}"/>
              </a:ext>
            </a:extLst>
          </p:cNvPr>
          <p:cNvSpPr txBox="1"/>
          <p:nvPr/>
        </p:nvSpPr>
        <p:spPr>
          <a:xfrm>
            <a:off x="8964276" y="220445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lvl="0">
              <a:defRPr/>
            </a:pPr>
            <a:r>
              <a:rPr altLang="en-US" b="0" kern="0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单击添加标题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8976097-3FF1-4237-8FA7-E809C900F372}"/>
              </a:ext>
            </a:extLst>
          </p:cNvPr>
          <p:cNvSpPr txBox="1"/>
          <p:nvPr/>
        </p:nvSpPr>
        <p:spPr>
          <a:xfrm>
            <a:off x="4787812" y="418533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>
              <a:defRPr/>
            </a:pPr>
            <a:r>
              <a:rPr altLang="en-US" kern="0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单击添加标题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FF8DF94C-223E-4F68-968D-628E11889086}"/>
              </a:ext>
            </a:extLst>
          </p:cNvPr>
          <p:cNvSpPr txBox="1"/>
          <p:nvPr/>
        </p:nvSpPr>
        <p:spPr>
          <a:xfrm>
            <a:off x="4780966" y="4645197"/>
            <a:ext cx="51125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defRPr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单击此处添加文字阐述，添加简短问题说明文字，具体说明文字在此处添加此处。添加简短问题说明文字，具体说明文字在此处添加此处。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B7846E09-157A-4E46-993F-137C54799B62}"/>
              </a:ext>
            </a:extLst>
          </p:cNvPr>
          <p:cNvSpPr txBox="1"/>
          <p:nvPr/>
        </p:nvSpPr>
        <p:spPr>
          <a:xfrm>
            <a:off x="5790892" y="2852728"/>
            <a:ext cx="465468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defRPr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单击此处添加文字阐述，添加简短问题说明文字，具体说明文字在此处添加此处。添加简短问题说明文字，具体说明文字在此处添加此处。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88559EB9-0B93-441B-BD23-48D3F09BD259}"/>
              </a:ext>
            </a:extLst>
          </p:cNvPr>
          <p:cNvSpPr txBox="1"/>
          <p:nvPr/>
        </p:nvSpPr>
        <p:spPr>
          <a:xfrm>
            <a:off x="2584209" y="3175894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>
              <a:defRPr/>
            </a:pPr>
            <a:r>
              <a:rPr altLang="en-US" kern="0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添加标题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B763B51-1D27-4F41-861B-BD35764D1CBB}"/>
              </a:ext>
            </a:extLst>
          </p:cNvPr>
          <p:cNvGrpSpPr/>
          <p:nvPr/>
        </p:nvGrpSpPr>
        <p:grpSpPr>
          <a:xfrm>
            <a:off x="3510061" y="4260881"/>
            <a:ext cx="1344084" cy="681034"/>
            <a:chOff x="3510061" y="4260881"/>
            <a:chExt cx="1344084" cy="681034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E70E025-0150-47ED-AEAD-74BF1FE1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07757">
              <a:off x="4041184" y="4128955"/>
              <a:ext cx="666481" cy="959440"/>
            </a:xfrm>
            <a:prstGeom prst="rect">
              <a:avLst/>
            </a:prstGeom>
          </p:spPr>
        </p:pic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9B27FE42-BE6D-4F66-870D-89DA863C1817}"/>
                </a:ext>
              </a:extLst>
            </p:cNvPr>
            <p:cNvSpPr/>
            <p:nvPr/>
          </p:nvSpPr>
          <p:spPr>
            <a:xfrm rot="20402482">
              <a:off x="3510061" y="4260881"/>
              <a:ext cx="684919" cy="55180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ea charset="-122" panose="02010509060101010101" pitchFamily="49" typeface="幼圆"/>
                </a:rPr>
                <a:t>02</a:t>
              </a:r>
            </a:p>
          </p:txBody>
        </p:sp>
      </p:grpSp>
    </p:spTree>
    <p:extLst>
      <p:ext uri="{BB962C8B-B14F-4D97-AF65-F5344CB8AC3E}">
        <p14:creationId val="8677745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4"/>
      <p:bldP grpId="0" spid="10"/>
      <p:bldP grpId="0" spid="12"/>
      <p:bldP grpId="0" spid="13"/>
      <p:bldP grpId="0" spid="14"/>
      <p:bldP grpId="0" spid="17"/>
      <p:bldP grpId="0" spid="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cxnSp>
        <p:nvCxnSpPr>
          <p:cNvPr id="4" name="MH_Other_1">
            <a:extLst>
              <a:ext uri="{FF2B5EF4-FFF2-40B4-BE49-F238E27FC236}">
                <a16:creationId xmlns:a16="http://schemas.microsoft.com/office/drawing/2014/main" id="{BB3EAFAD-7CE7-4FEB-ACA5-7CC63F263E01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>
            <a:off x="5150676" y="1500569"/>
            <a:ext cx="0" cy="4402811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SubTitle_1">
            <a:extLst>
              <a:ext uri="{FF2B5EF4-FFF2-40B4-BE49-F238E27FC236}">
                <a16:creationId xmlns:a16="http://schemas.microsoft.com/office/drawing/2014/main" id="{F340BA92-27AD-4479-9FEF-51B9D91754F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5514" y="1859028"/>
            <a:ext cx="4365796" cy="11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8" name="MH_Other_3">
            <a:extLst>
              <a:ext uri="{FF2B5EF4-FFF2-40B4-BE49-F238E27FC236}">
                <a16:creationId xmlns:a16="http://schemas.microsoft.com/office/drawing/2014/main" id="{A7319F7F-06BA-44B7-B3C4-9750B3AE57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68197" y="212982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9" name="MH_Other_4">
            <a:extLst>
              <a:ext uri="{FF2B5EF4-FFF2-40B4-BE49-F238E27FC236}">
                <a16:creationId xmlns:a16="http://schemas.microsoft.com/office/drawing/2014/main" id="{C73EED89-9A89-47D3-AE19-894B17652D2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73397" y="2235020"/>
            <a:ext cx="344821" cy="3448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10" name="MH_SubTitle_2">
            <a:extLst>
              <a:ext uri="{FF2B5EF4-FFF2-40B4-BE49-F238E27FC236}">
                <a16:creationId xmlns:a16="http://schemas.microsoft.com/office/drawing/2014/main" id="{97528B34-161C-4585-B938-3DC318CB518D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5514" y="3125323"/>
            <a:ext cx="4365796" cy="11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11" name="MH_Other_5">
            <a:extLst>
              <a:ext uri="{FF2B5EF4-FFF2-40B4-BE49-F238E27FC236}">
                <a16:creationId xmlns:a16="http://schemas.microsoft.com/office/drawing/2014/main" id="{2F0F1CB8-1EDD-4C90-8288-EC22EF1F93E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68197" y="339611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12" name="MH_Other_6">
            <a:extLst>
              <a:ext uri="{FF2B5EF4-FFF2-40B4-BE49-F238E27FC236}">
                <a16:creationId xmlns:a16="http://schemas.microsoft.com/office/drawing/2014/main" id="{B583E885-62CD-4AB8-85F2-9DEA57388AD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973397" y="3501315"/>
            <a:ext cx="344821" cy="3448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13" name="MH_SubTitle_3">
            <a:extLst>
              <a:ext uri="{FF2B5EF4-FFF2-40B4-BE49-F238E27FC236}">
                <a16:creationId xmlns:a16="http://schemas.microsoft.com/office/drawing/2014/main" id="{28454AF7-D404-43D6-802C-24A51BAD2744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5514" y="4393567"/>
            <a:ext cx="4365796" cy="11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MH_Other_7">
            <a:extLst>
              <a:ext uri="{FF2B5EF4-FFF2-40B4-BE49-F238E27FC236}">
                <a16:creationId xmlns:a16="http://schemas.microsoft.com/office/drawing/2014/main" id="{06167B02-008F-4420-895A-934FBBF4C7F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868197" y="466241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17" name="MH_Other_8">
            <a:extLst>
              <a:ext uri="{FF2B5EF4-FFF2-40B4-BE49-F238E27FC236}">
                <a16:creationId xmlns:a16="http://schemas.microsoft.com/office/drawing/2014/main" id="{AAB397FE-4556-4A4F-AACC-3453DDB1E9B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73397" y="4767610"/>
            <a:ext cx="344821" cy="344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endParaRPr altLang="en-US" lang="zh-CN">
              <a:ea charset="-122" panose="02010509060101010101" pitchFamily="49" typeface="幼圆"/>
            </a:endParaRPr>
          </a:p>
        </p:txBody>
      </p:sp>
      <p:grpSp>
        <p:nvGrpSpPr>
          <p:cNvPr id="40" name="PA_组合 39">
            <a:extLst>
              <a:ext uri="{FF2B5EF4-FFF2-40B4-BE49-F238E27FC236}">
                <a16:creationId xmlns:a16="http://schemas.microsoft.com/office/drawing/2014/main" id="{82E71E95-21DF-4850-9179-7B042A181099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1620528" y="1979251"/>
            <a:ext cx="2645054" cy="2399022"/>
            <a:chOff x="1392443" y="1757417"/>
            <a:chExt cx="2760028" cy="2503301"/>
          </a:xfrm>
        </p:grpSpPr>
        <p:grpSp>
          <p:nvGrpSpPr>
            <p:cNvPr id="24" name="PA_组合 41">
              <a:extLst>
                <a:ext uri="{FF2B5EF4-FFF2-40B4-BE49-F238E27FC236}">
                  <a16:creationId xmlns:a16="http://schemas.microsoft.com/office/drawing/2014/main" id="{B151DAE8-3021-4807-8637-7937BD6F0781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 rot="721353">
              <a:off x="1392443" y="1757417"/>
              <a:ext cx="2631705" cy="2503301"/>
              <a:chOff x="7882522" y="1229039"/>
              <a:chExt cx="1343504" cy="1289366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1C498E65-D35D-48A7-AECD-483282389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5753E5A4-9727-4928-8008-1E6CF81C4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73397322-236F-4EAD-AA06-50D94CC42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65347" y="1490820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88901871-F531-47E6-ADBB-653263854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E4D2C19F-BACF-4D8E-BCAD-FD4DF5DFE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E85FB021-3E71-4EEF-AC26-6E9C9A754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68539AC-04E0-4687-8924-AA057CF280DF}"/>
                </a:ext>
              </a:extLst>
            </p:cNvPr>
            <p:cNvGrpSpPr/>
            <p:nvPr/>
          </p:nvGrpSpPr>
          <p:grpSpPr>
            <a:xfrm>
              <a:off x="2346538" y="2444240"/>
              <a:ext cx="1805933" cy="1805933"/>
              <a:chOff x="2445900" y="2571844"/>
              <a:chExt cx="1805933" cy="1805933"/>
            </a:xfrm>
          </p:grpSpPr>
          <p:grpSp>
            <p:nvGrpSpPr>
              <p:cNvPr id="3" name="PA_组合 2">
                <a:extLst>
                  <a:ext uri="{FF2B5EF4-FFF2-40B4-BE49-F238E27FC236}">
                    <a16:creationId xmlns:a16="http://schemas.microsoft.com/office/drawing/2014/main" id="{A748A07E-1C34-4A2B-BE41-51E968392C26}"/>
                  </a:ext>
                </a:extLst>
              </p:cNvPr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2445900" y="2571844"/>
                <a:ext cx="1805933" cy="1805933"/>
                <a:chOff x="2083952" y="2436613"/>
                <a:chExt cx="2458561" cy="2458561"/>
              </a:xfrm>
            </p:grpSpPr>
            <p:sp>
              <p:nvSpPr>
                <p:cNvPr id="5" name="MH_Other_2">
                  <a:extLst>
                    <a:ext uri="{FF2B5EF4-FFF2-40B4-BE49-F238E27FC236}">
                      <a16:creationId xmlns:a16="http://schemas.microsoft.com/office/drawing/2014/main" id="{5A9C82EC-EFF6-43B0-A356-954884B0C4E9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083952" y="2436613"/>
                  <a:ext cx="2458561" cy="245856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6" name="MH_Title_1">
                  <a:extLst>
                    <a:ext uri="{FF2B5EF4-FFF2-40B4-BE49-F238E27FC236}">
                      <a16:creationId xmlns:a16="http://schemas.microsoft.com/office/drawing/2014/main" id="{ECABB4C0-7E6F-416A-A11F-DB754D39A3EB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347459" y="2682079"/>
                  <a:ext cx="1967628" cy="19676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bIns="0" lIns="0" rIns="0" tIns="0">
                  <a:normAutofit/>
                </a:bodyPr>
                <a:lstStyle/>
                <a:p>
                  <a:pPr algn="ctr">
                    <a:defRPr/>
                  </a:pPr>
                  <a:r>
                    <a:rPr altLang="zh-CN" lang="en-US" sz="2400">
                      <a:solidFill>
                        <a:srgbClr val="FFFFFF"/>
                      </a:solidFill>
                      <a:ea charset="-122" panose="02010509060101010101" pitchFamily="49" typeface="幼圆"/>
                    </a:rPr>
                    <a:t>LOREM</a:t>
                  </a:r>
                </a:p>
              </p:txBody>
            </p:sp>
          </p:grpSp>
          <p:sp>
            <p:nvSpPr>
              <p:cNvPr id="21" name="PA_矩形 28">
                <a:extLst>
                  <a:ext uri="{FF2B5EF4-FFF2-40B4-BE49-F238E27FC236}">
                    <a16:creationId xmlns:a16="http://schemas.microsoft.com/office/drawing/2014/main" id="{85AC8EB8-B880-42D4-9621-055018D174FF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2573957" y="3133196"/>
                <a:ext cx="1514574" cy="572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b="1" lang="zh-CN"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</a:rPr>
                  <a:t>添加文字</a:t>
                </a:r>
              </a:p>
            </p:txBody>
          </p:sp>
        </p:grpSp>
      </p:grpSp>
    </p:spTree>
    <p:extLst>
      <p:ext uri="{BB962C8B-B14F-4D97-AF65-F5344CB8AC3E}">
        <p14:creationId val="27115102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  <p:cxnSp>
        <p:nvCxnSpPr>
          <p:cNvPr id="19" name="MH_Other_1">
            <a:extLst>
              <a:ext uri="{FF2B5EF4-FFF2-40B4-BE49-F238E27FC236}">
                <a16:creationId xmlns:a16="http://schemas.microsoft.com/office/drawing/2014/main" id="{6B4F0635-F01D-4574-9E7A-AB7765857CC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4783816" y="2445049"/>
            <a:ext cx="2282428" cy="2381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3">
            <a:extLst>
              <a:ext uri="{FF2B5EF4-FFF2-40B4-BE49-F238E27FC236}">
                <a16:creationId xmlns:a16="http://schemas.microsoft.com/office/drawing/2014/main" id="{4F298EA0-FAC8-4B37-B8A1-0CC55579A43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250078" y="2332479"/>
            <a:ext cx="2592086" cy="203072"/>
          </a:xfrm>
          <a:prstGeom prst="rect">
            <a:avLst/>
          </a:prstGeom>
          <a:solidFill>
            <a:srgbClr val="FF79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altLang="en-US" b="1" lang="zh-CN" sz="1400">
              <a:solidFill>
                <a:srgbClr val="FFFFFF"/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cxnSp>
        <p:nvCxnSpPr>
          <p:cNvPr id="23" name="PA_MH_Other_4">
            <a:extLst>
              <a:ext uri="{FF2B5EF4-FFF2-40B4-BE49-F238E27FC236}">
                <a16:creationId xmlns:a16="http://schemas.microsoft.com/office/drawing/2014/main" id="{95616723-1A10-4C05-A422-30BAFD88E0B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06662" y="3712088"/>
            <a:ext cx="4099287" cy="20013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7">
            <a:extLst>
              <a:ext uri="{FF2B5EF4-FFF2-40B4-BE49-F238E27FC236}">
                <a16:creationId xmlns:a16="http://schemas.microsoft.com/office/drawing/2014/main" id="{10735781-EF3D-41F4-BB3A-C8417AD495F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4786199" y="4981980"/>
            <a:ext cx="2283618" cy="2381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H_Text_1">
            <a:extLst>
              <a:ext uri="{FF2B5EF4-FFF2-40B4-BE49-F238E27FC236}">
                <a16:creationId xmlns:a16="http://schemas.microsoft.com/office/drawing/2014/main" id="{1EA6A965-9759-4CCC-A4C4-85F3953F2BC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65492" y="2558063"/>
            <a:ext cx="3133041" cy="685936"/>
          </a:xfrm>
          <a:prstGeom prst="rect">
            <a:avLst/>
          </a:prstGeom>
          <a:noFill/>
        </p:spPr>
        <p:txBody>
          <a:bodyPr rtlCol="0" wrap="square">
            <a:normAutofit/>
          </a:bodyPr>
          <a:lstStyle/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MH_Text_2">
            <a:extLst>
              <a:ext uri="{FF2B5EF4-FFF2-40B4-BE49-F238E27FC236}">
                <a16:creationId xmlns:a16="http://schemas.microsoft.com/office/drawing/2014/main" id="{0C626A37-6F15-4083-91DE-D155645386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37637" y="3808286"/>
            <a:ext cx="3133041" cy="685936"/>
          </a:xfrm>
          <a:prstGeom prst="rect">
            <a:avLst/>
          </a:prstGeom>
          <a:noFill/>
        </p:spPr>
        <p:txBody>
          <a:bodyPr rtlCol="0" wrap="square">
            <a:normAutofit/>
          </a:bodyPr>
          <a:lstStyle/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MH_Text_3">
            <a:extLst>
              <a:ext uri="{FF2B5EF4-FFF2-40B4-BE49-F238E27FC236}">
                <a16:creationId xmlns:a16="http://schemas.microsoft.com/office/drawing/2014/main" id="{9D1918B8-F37B-42C8-848E-4344B436A7E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240376" y="5040840"/>
            <a:ext cx="3133041" cy="685936"/>
          </a:xfrm>
          <a:prstGeom prst="rect">
            <a:avLst/>
          </a:prstGeom>
          <a:noFill/>
        </p:spPr>
        <p:txBody>
          <a:bodyPr rtlCol="0" wrap="square">
            <a:normAutofit/>
          </a:bodyPr>
          <a:lstStyle/>
          <a:p>
            <a:pPr lvl="0"/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grpSp>
        <p:nvGrpSpPr>
          <p:cNvPr id="61" name="PA_组合 66">
            <a:extLst>
              <a:ext uri="{FF2B5EF4-FFF2-40B4-BE49-F238E27FC236}">
                <a16:creationId xmlns:a16="http://schemas.microsoft.com/office/drawing/2014/main" id="{F2DA60A0-517C-456C-9FEF-754C24F974AB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7066244" y="1712501"/>
            <a:ext cx="1304937" cy="1268435"/>
            <a:chOff x="1381418" y="1600977"/>
            <a:chExt cx="1181879" cy="1148819"/>
          </a:xfrm>
        </p:grpSpPr>
        <p:grpSp>
          <p:nvGrpSpPr>
            <p:cNvPr id="62" name="PA_组合 41">
              <a:extLst>
                <a:ext uri="{FF2B5EF4-FFF2-40B4-BE49-F238E27FC236}">
                  <a16:creationId xmlns:a16="http://schemas.microsoft.com/office/drawing/2014/main" id="{BC5B8EE3-B223-4204-9A41-C6189ED949EE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1381418" y="1600977"/>
              <a:ext cx="1181879" cy="1148819"/>
              <a:chOff x="7882522" y="1229039"/>
              <a:chExt cx="1326471" cy="1289366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E86DE062-29A1-45F8-AC5D-6A6BE1368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1AA0FA21-DF70-4E26-B620-313EAD7E7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68E2C91A-A744-48B7-9F9A-C8167E664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6B7FD4BC-CA36-4E5C-8E64-CE88DD87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C43C0147-A6D5-43BD-9501-260E78244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ACDB5D8B-92DE-4B0C-BC89-E3512DD21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3" name="PA_椭圆 1">
              <a:extLst>
                <a:ext uri="{FF2B5EF4-FFF2-40B4-BE49-F238E27FC236}">
                  <a16:creationId xmlns:a16="http://schemas.microsoft.com/office/drawing/2014/main" id="{790CFDAF-CD21-457C-9163-65A884C7B01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1710710" y="1889073"/>
              <a:ext cx="575240" cy="57524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rgbClr val="FF6633"/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70" name="PA_组合 68">
            <a:extLst>
              <a:ext uri="{FF2B5EF4-FFF2-40B4-BE49-F238E27FC236}">
                <a16:creationId xmlns:a16="http://schemas.microsoft.com/office/drawing/2014/main" id="{27D1D8D2-5673-49C3-BCBB-A4B1BDAC15BE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8656877" y="2988115"/>
            <a:ext cx="1322554" cy="1285560"/>
            <a:chOff x="2117213" y="3513945"/>
            <a:chExt cx="1181879" cy="1148819"/>
          </a:xfrm>
        </p:grpSpPr>
        <p:grpSp>
          <p:nvGrpSpPr>
            <p:cNvPr id="71" name="PA_组合 41">
              <a:extLst>
                <a:ext uri="{FF2B5EF4-FFF2-40B4-BE49-F238E27FC236}">
                  <a16:creationId xmlns:a16="http://schemas.microsoft.com/office/drawing/2014/main" id="{9D29A1E3-22AF-4867-B28A-B1A61B46DAC6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2117213" y="3513945"/>
              <a:ext cx="1181879" cy="1148819"/>
              <a:chOff x="7882522" y="1229039"/>
              <a:chExt cx="1326471" cy="1289366"/>
            </a:xfrm>
          </p:grpSpPr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B76671D6-8711-4A61-914B-15147B491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7322C484-6724-456F-A326-210F2EB797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75" name="图片 74">
                <a:extLst>
                  <a:ext uri="{FF2B5EF4-FFF2-40B4-BE49-F238E27FC236}">
                    <a16:creationId xmlns:a16="http://schemas.microsoft.com/office/drawing/2014/main" id="{A67AD646-FB6F-46BB-AB14-CC8539FB1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76" name="图片 75">
                <a:extLst>
                  <a:ext uri="{FF2B5EF4-FFF2-40B4-BE49-F238E27FC236}">
                    <a16:creationId xmlns:a16="http://schemas.microsoft.com/office/drawing/2014/main" id="{6DB6F8C9-C612-44F5-96F7-832FA2537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77" name="图片 76">
                <a:extLst>
                  <a:ext uri="{FF2B5EF4-FFF2-40B4-BE49-F238E27FC236}">
                    <a16:creationId xmlns:a16="http://schemas.microsoft.com/office/drawing/2014/main" id="{4ABB08E6-9193-4475-B438-95B086F8A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78" name="图片 77">
                <a:extLst>
                  <a:ext uri="{FF2B5EF4-FFF2-40B4-BE49-F238E27FC236}">
                    <a16:creationId xmlns:a16="http://schemas.microsoft.com/office/drawing/2014/main" id="{3FD60940-A0F4-4728-A35D-15F581D17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72" name="PA_椭圆 1">
              <a:extLst>
                <a:ext uri="{FF2B5EF4-FFF2-40B4-BE49-F238E27FC236}">
                  <a16:creationId xmlns:a16="http://schemas.microsoft.com/office/drawing/2014/main" id="{1329C0BF-E89D-4FDC-BE79-A8D97F778D5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2428612" y="3801554"/>
              <a:ext cx="587638" cy="5876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3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79" name="PA_组合 69">
            <a:extLst>
              <a:ext uri="{FF2B5EF4-FFF2-40B4-BE49-F238E27FC236}">
                <a16:creationId xmlns:a16="http://schemas.microsoft.com/office/drawing/2014/main" id="{AC0C4DEF-5A5E-421F-A7D8-ED1086B0BC69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7121775" y="4223824"/>
            <a:ext cx="1338155" cy="1300724"/>
            <a:chOff x="5186200" y="4253184"/>
            <a:chExt cx="1181879" cy="1148819"/>
          </a:xfrm>
        </p:grpSpPr>
        <p:grpSp>
          <p:nvGrpSpPr>
            <p:cNvPr id="80" name="PA_组合 41">
              <a:extLst>
                <a:ext uri="{FF2B5EF4-FFF2-40B4-BE49-F238E27FC236}">
                  <a16:creationId xmlns:a16="http://schemas.microsoft.com/office/drawing/2014/main" id="{1F519277-DDD8-4F51-B6A5-42A224523AA2}"/>
                </a:ext>
              </a:extLst>
            </p:cNvPr>
            <p:cNvGrpSpPr/>
            <p:nvPr>
              <p:custDataLst>
                <p:tags r:id="rId18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82" name="图片 81">
                <a:extLst>
                  <a:ext uri="{FF2B5EF4-FFF2-40B4-BE49-F238E27FC236}">
                    <a16:creationId xmlns:a16="http://schemas.microsoft.com/office/drawing/2014/main" id="{EB5F74D6-7D56-4C11-8A71-1B211AE78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5A370CCD-4536-4B24-A966-AA5BE53EB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4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84" name="图片 83">
                <a:extLst>
                  <a:ext uri="{FF2B5EF4-FFF2-40B4-BE49-F238E27FC236}">
                    <a16:creationId xmlns:a16="http://schemas.microsoft.com/office/drawing/2014/main" id="{D779B889-1229-43A9-8234-F8AD836F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85" name="图片 84">
                <a:extLst>
                  <a:ext uri="{FF2B5EF4-FFF2-40B4-BE49-F238E27FC236}">
                    <a16:creationId xmlns:a16="http://schemas.microsoft.com/office/drawing/2014/main" id="{AE847F69-23BD-4AE1-BADB-A04541215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86" name="图片 85">
                <a:extLst>
                  <a:ext uri="{FF2B5EF4-FFF2-40B4-BE49-F238E27FC236}">
                    <a16:creationId xmlns:a16="http://schemas.microsoft.com/office/drawing/2014/main" id="{B9ACE38E-1A52-435E-B7FF-5924F6336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337412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87" name="图片 86">
                <a:extLst>
                  <a:ext uri="{FF2B5EF4-FFF2-40B4-BE49-F238E27FC236}">
                    <a16:creationId xmlns:a16="http://schemas.microsoft.com/office/drawing/2014/main" id="{E8A9F423-6F73-45D2-B1F8-D3E11F1AA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 rot="17297874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81" name="PA_椭圆 1">
              <a:extLst>
                <a:ext uri="{FF2B5EF4-FFF2-40B4-BE49-F238E27FC236}">
                  <a16:creationId xmlns:a16="http://schemas.microsoft.com/office/drawing/2014/main" id="{21077645-DE74-4288-86D5-8CA9ECD06F0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5527199" y="4558398"/>
              <a:ext cx="576869" cy="5768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anchor="ctr" anchorCtr="1" bIns="45720" compatLnSpc="1" forceAA="0" lIns="91440" rIns="91440" rot="0" spcFirstLastPara="0" tIns="45720" vert="horz" wrap="non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accent4">
                      <a:lumMod val="60000"/>
                      <a:lumOff val="40000"/>
                    </a:schemeClr>
                  </a:solidFill>
                  <a:latin charset="0" panose="020b0604020202020204" pitchFamily="34" typeface="Arial"/>
                  <a:ea charset="-122" panose="02010509060101010101" pitchFamily="49" typeface="幼圆"/>
                  <a:cs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88" name="MH_Other_3">
            <a:extLst>
              <a:ext uri="{FF2B5EF4-FFF2-40B4-BE49-F238E27FC236}">
                <a16:creationId xmlns:a16="http://schemas.microsoft.com/office/drawing/2014/main" id="{642F1F00-8608-41B4-9764-88052A2E21B0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900479" y="3579531"/>
            <a:ext cx="2592086" cy="203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altLang="en-US" b="1" lang="zh-CN" sz="1400">
              <a:solidFill>
                <a:srgbClr val="FFFFFF"/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89" name="MH_Other_3">
            <a:extLst>
              <a:ext uri="{FF2B5EF4-FFF2-40B4-BE49-F238E27FC236}">
                <a16:creationId xmlns:a16="http://schemas.microsoft.com/office/drawing/2014/main" id="{76767B74-2202-47ED-BD73-3A3F621BAEDF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2215088" y="4823414"/>
            <a:ext cx="2592086" cy="203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altLang="en-US" b="1" lang="zh-CN" sz="1400">
              <a:solidFill>
                <a:srgbClr val="FFFFFF"/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</p:spTree>
    <p:extLst>
      <p:ext uri="{BB962C8B-B14F-4D97-AF65-F5344CB8AC3E}">
        <p14:creationId val="18897002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5" nodeType="afterEffect" presetClass="entr" presetID="2" presetSubtype="12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2"/>
      <p:bldP grpId="0" spid="31"/>
      <p:bldP grpId="0" spid="32"/>
      <p:bldP grpId="0" spid="33"/>
      <p:bldP grpId="0" spid="88"/>
      <p:bldP grpId="0" spid="8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MH_Text_1">
            <a:extLst>
              <a:ext uri="{FF2B5EF4-FFF2-40B4-BE49-F238E27FC236}">
                <a16:creationId xmlns:a16="http://schemas.microsoft.com/office/drawing/2014/main" id="{FAA4BD2C-11FF-4B0A-A32E-5B24ABC7F87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5176" y="1962151"/>
            <a:ext cx="38322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indent="-285750" marL="28575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charset="2" panose="05000000000000000000" pitchFamily="2" typeface="Wingdings"/>
              <a:buChar char="Ø"/>
              <a:defRPr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点击此处添加文字描述，文字颜色、大小、字体可根据需求进行更改。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charset="2" panose="05000000000000000000" pitchFamily="2" typeface="Wingdings"/>
              <a:buChar char="Ø"/>
              <a:defRPr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点击此处添加文字描述，文字颜色、大小、字体可根据需求进行更改。点击此处添加文字描述，文字颜色、大小、字体可根据需求进行更改。</a:t>
            </a:r>
          </a:p>
        </p:txBody>
      </p:sp>
      <p:sp>
        <p:nvSpPr>
          <p:cNvPr id="5123" name="MH_Text_2">
            <a:extLst>
              <a:ext uri="{FF2B5EF4-FFF2-40B4-BE49-F238E27FC236}">
                <a16:creationId xmlns:a16="http://schemas.microsoft.com/office/drawing/2014/main" id="{9C729D39-1CD2-4338-A50D-28D4EBA8795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3488" y="4211638"/>
            <a:ext cx="38338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 indent="-285750" marL="285750">
              <a:lnSpc>
                <a:spcPct val="150000"/>
              </a:lnSpc>
              <a:spcAft>
                <a:spcPts val="600"/>
              </a:spcAft>
              <a:buFont charset="2" panose="05000000000000000000" pitchFamily="2" typeface="Wingdings"/>
              <a:buChar char="Ø"/>
              <a:defRPr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  <a:p>
            <a:pPr algn="just" indent="-285750" marL="285750">
              <a:lnSpc>
                <a:spcPct val="150000"/>
              </a:lnSpc>
              <a:spcAft>
                <a:spcPts val="600"/>
              </a:spcAft>
              <a:buFont charset="2" panose="05000000000000000000" pitchFamily="2" typeface="Wingdings"/>
              <a:buChar char="Ø"/>
              <a:defRPr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ea charset="-122" panose="02010509060101010101" pitchFamily="49" typeface="幼圆"/>
              </a:rPr>
              <a:t>点击此处添加文字描述，文字颜色、大小、字体可根据需求进行更改。</a:t>
            </a:r>
          </a:p>
        </p:txBody>
      </p:sp>
      <p:sp>
        <p:nvSpPr>
          <p:cNvPr id="3078" name="MH_Picture_1">
            <a:extLst>
              <a:ext uri="{FF2B5EF4-FFF2-40B4-BE49-F238E27FC236}">
                <a16:creationId xmlns:a16="http://schemas.microsoft.com/office/drawing/2014/main" id="{C3E217F9-F7F6-4DA1-BAFC-1EC1C0810566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503488" y="1962151"/>
            <a:ext cx="3040062" cy="1795463"/>
          </a:xfrm>
          <a:custGeom>
            <a:gdLst>
              <a:gd fmla="*/ 299250 w 3040062" name="T0"/>
              <a:gd fmla="*/ 0 h 1795463" name="T1"/>
              <a:gd fmla="*/ 3040062 w 3040062" name="T2"/>
              <a:gd fmla="*/ 0 h 1795463" name="T3"/>
              <a:gd fmla="*/ 3040062 w 3040062" name="T4"/>
              <a:gd fmla="*/ 1496213 h 1795463" name="T5"/>
              <a:gd fmla="*/ 2740812 w 3040062" name="T6"/>
              <a:gd fmla="*/ 1795463 h 1795463" name="T7"/>
              <a:gd fmla="*/ 0 w 3040062" name="T8"/>
              <a:gd fmla="*/ 1795463 h 1795463" name="T9"/>
              <a:gd fmla="*/ 0 w 3040062" name="T10"/>
              <a:gd fmla="*/ 299250 h 1795463" name="T11"/>
              <a:gd fmla="*/ 299250 w 3040062" name="T12"/>
              <a:gd fmla="*/ 0 h 179546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795463" w="3040062">
                <a:moveTo>
                  <a:pt x="299250" y="0"/>
                </a:moveTo>
                <a:lnTo>
                  <a:pt x="3040062" y="0"/>
                </a:lnTo>
                <a:lnTo>
                  <a:pt x="3040062" y="1496213"/>
                </a:lnTo>
                <a:cubicBezTo>
                  <a:pt x="3040062" y="1661484"/>
                  <a:pt x="2906083" y="1795463"/>
                  <a:pt x="2740812" y="1795463"/>
                </a:cubicBezTo>
                <a:lnTo>
                  <a:pt x="0" y="1795463"/>
                </a:lnTo>
                <a:lnTo>
                  <a:pt x="0" y="299250"/>
                </a:lnTo>
                <a:cubicBezTo>
                  <a:pt x="0" y="133979"/>
                  <a:pt x="133979" y="0"/>
                  <a:pt x="299250" y="0"/>
                </a:cubicBezTo>
                <a:close/>
              </a:path>
            </a:pathLst>
          </a:custGeom>
          <a:blipFill dpi="0"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cap="flat" cmpd="sng" w="38100">
            <a:solidFill>
              <a:srgbClr val="FAFAFA"/>
            </a:solidFill>
            <a:miter lim="800000"/>
          </a:ln>
          <a:effectLst>
            <a:outerShdw algn="ctr" rotWithShape="0" sx="102000" sy="102000">
              <a:srgbClr val="000000">
                <a:alpha val="12000"/>
              </a:srgbClr>
            </a:outerShdw>
          </a:effectLst>
        </p:spPr>
        <p:txBody>
          <a:bodyPr anchor="ctr"/>
          <a:lstStyle/>
          <a:p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3079" name="MH_Picture_2">
            <a:extLst>
              <a:ext uri="{FF2B5EF4-FFF2-40B4-BE49-F238E27FC236}">
                <a16:creationId xmlns:a16="http://schemas.microsoft.com/office/drawing/2014/main" id="{F67C91FA-2FA4-4BAB-B0A7-EDE9B76FAFA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556376" y="4211638"/>
            <a:ext cx="3121025" cy="1797050"/>
          </a:xfrm>
          <a:custGeom>
            <a:gdLst>
              <a:gd fmla="*/ 299514 w 3121025" name="T0"/>
              <a:gd fmla="*/ 0 h 1797050" name="T1"/>
              <a:gd fmla="*/ 3121025 w 3121025" name="T2"/>
              <a:gd fmla="*/ 0 h 1797050" name="T3"/>
              <a:gd fmla="*/ 3121025 w 3121025" name="T4"/>
              <a:gd fmla="*/ 1497536 h 1797050" name="T5"/>
              <a:gd fmla="*/ 2821511 w 3121025" name="T6"/>
              <a:gd fmla="*/ 1797050 h 1797050" name="T7"/>
              <a:gd fmla="*/ 0 w 3121025" name="T8"/>
              <a:gd fmla="*/ 1797050 h 1797050" name="T9"/>
              <a:gd fmla="*/ 0 w 3121025" name="T10"/>
              <a:gd fmla="*/ 299514 h 1797050" name="T11"/>
              <a:gd fmla="*/ 299514 w 3121025" name="T12"/>
              <a:gd fmla="*/ 0 h 179705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797050" w="3121025">
                <a:moveTo>
                  <a:pt x="299514" y="0"/>
                </a:moveTo>
                <a:lnTo>
                  <a:pt x="3121025" y="0"/>
                </a:lnTo>
                <a:lnTo>
                  <a:pt x="3121025" y="1497536"/>
                </a:lnTo>
                <a:cubicBezTo>
                  <a:pt x="3121025" y="1662953"/>
                  <a:pt x="2986928" y="1797050"/>
                  <a:pt x="2821511" y="1797050"/>
                </a:cubicBezTo>
                <a:lnTo>
                  <a:pt x="0" y="1797050"/>
                </a:lnTo>
                <a:lnTo>
                  <a:pt x="0" y="299514"/>
                </a:lnTo>
                <a:cubicBezTo>
                  <a:pt x="0" y="134097"/>
                  <a:pt x="134097" y="0"/>
                  <a:pt x="299514" y="0"/>
                </a:cubicBezTo>
                <a:close/>
              </a:path>
            </a:pathLst>
          </a:custGeom>
          <a:blipFill dpi="0"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cap="flat" cmpd="sng" w="38100">
            <a:solidFill>
              <a:srgbClr val="FAFAFA"/>
            </a:solidFill>
            <a:miter lim="800000"/>
          </a:ln>
          <a:effectLst>
            <a:outerShdw algn="ctr" rotWithShape="0" sx="102000" sy="102000">
              <a:srgbClr val="000000">
                <a:alpha val="12000"/>
              </a:srgbClr>
            </a:outerShdw>
          </a:effectLst>
        </p:spPr>
        <p:txBody>
          <a:bodyPr anchor="ctr"/>
          <a:lstStyle/>
          <a:p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2ECB697-803A-4C54-8AF5-A1CE0C8055D7}"/>
              </a:ext>
            </a:extLst>
          </p:cNvPr>
          <p:cNvSpPr/>
          <p:nvPr/>
        </p:nvSpPr>
        <p:spPr>
          <a:xfrm>
            <a:off x="4118611" y="736582"/>
            <a:ext cx="3954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Please click here to add the required titles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CCBE37-038B-4682-AC42-9C0B42ACF4CF}"/>
              </a:ext>
            </a:extLst>
          </p:cNvPr>
          <p:cNvSpPr txBox="1"/>
          <p:nvPr/>
        </p:nvSpPr>
        <p:spPr>
          <a:xfrm>
            <a:off x="4348680" y="311149"/>
            <a:ext cx="34946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55B577"/>
                </a:solidFill>
                <a:latin charset="-122" panose="03000509000000000000" pitchFamily="65" typeface="迷你简细倩"/>
                <a:ea charset="-122" panose="03000509000000000000" pitchFamily="65" typeface="迷你简细倩"/>
              </a:rPr>
              <a:t>点击此处添加标题</a:t>
            </a:r>
          </a:p>
        </p:txBody>
      </p:sp>
    </p:spTree>
    <p:custDataLst>
      <p:tags r:id="rId9"/>
    </p:custDataLst>
    <p:extLst>
      <p:ext uri="{BB962C8B-B14F-4D97-AF65-F5344CB8AC3E}">
        <p14:creationId val="18445041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5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5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5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5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5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5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5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5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122" uiExpand="1"/>
      <p:bldP build="p" grpId="0" spid="5123" uiExpand="1"/>
      <p:bldP grpId="0" spid="3078"/>
      <p:bldP grpId="0" spid="3079"/>
      <p:bldP grpId="0" spid="8"/>
      <p:bldP grpId="0" spid="9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70612171258"/>
  <p:tag name="MH_LIBRARY" val="GRAPHIC"/>
  <p:tag name="MH_ORDER" val="3"/>
  <p:tag name="MH_TYPE" val="Other"/>
</p:tagLst>
</file>

<file path=ppt/tags/tag100.xml><?xml version="1.0" encoding="utf-8"?>
<p:tagLst xmlns:p="http://schemas.openxmlformats.org/presentationml/2006/main">
  <p:tag name="PA" val="v3.2.0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PA" val="v3.2.0"/>
</p:tagLst>
</file>

<file path=ppt/tags/tag105.xml><?xml version="1.0" encoding="utf-8"?>
<p:tagLst xmlns:p="http://schemas.openxmlformats.org/presentationml/2006/main">
  <p:tag name="MH" val="20170410200444"/>
  <p:tag name="MH_LIBRARY" val="GRAPHIC"/>
  <p:tag name="MH_ORDER" val="3"/>
  <p:tag name="MH_TYPE" val="Other"/>
  <p:tag name="PA" val="v3.2.0"/>
</p:tagLst>
</file>

<file path=ppt/tags/tag106.xml><?xml version="1.0" encoding="utf-8"?>
<p:tagLst xmlns:p="http://schemas.openxmlformats.org/presentationml/2006/main">
  <p:tag name="MH" val="20170410200444"/>
  <p:tag name="MH_LIBRARY" val="GRAPHIC"/>
  <p:tag name="MH_ORDER" val="4"/>
  <p:tag name="MH_TYPE" val="Other"/>
  <p:tag name="PA" val="v3.2.0"/>
</p:tagLst>
</file>

<file path=ppt/tags/tag107.xml><?xml version="1.0" encoding="utf-8"?>
<p:tagLst xmlns:p="http://schemas.openxmlformats.org/presentationml/2006/main">
  <p:tag name="MH" val="20170410200444"/>
  <p:tag name="MH_LIBRARY" val="GRAPHIC"/>
  <p:tag name="MH_ORDER" val="7"/>
  <p:tag name="MH_TYPE" val="Other"/>
  <p:tag name="PA" val="v3.2.0"/>
</p:tagLst>
</file>

<file path=ppt/tags/tag108.xml><?xml version="1.0" encoding="utf-8"?>
<p:tagLst xmlns:p="http://schemas.openxmlformats.org/presentationml/2006/main">
  <p:tag name="MH" val="20170410200444"/>
  <p:tag name="MH_LIBRARY" val="GRAPHIC"/>
  <p:tag name="MH_ORDER" val="8"/>
  <p:tag name="MH_TYPE" val="Other"/>
  <p:tag name="PA" val="v3.2.0"/>
</p:tagLst>
</file>

<file path=ppt/tags/tag109.xml><?xml version="1.0" encoding="utf-8"?>
<p:tagLst xmlns:p="http://schemas.openxmlformats.org/presentationml/2006/main">
  <p:tag name="MH" val="20170410200444"/>
  <p:tag name="MH_LIBRARY" val="GRAPHIC"/>
  <p:tag name="MH_ORDER" val="11"/>
  <p:tag name="MH_TYPE" val="Other"/>
  <p:tag name="PA" val="v3.2.0"/>
</p:tagLst>
</file>

<file path=ppt/tags/tag11.xml><?xml version="1.0" encoding="utf-8"?>
<p:tagLst xmlns:p="http://schemas.openxmlformats.org/presentationml/2006/main">
  <p:tag name="MH" val="20170612171258"/>
  <p:tag name="MH_LIBRARY" val="GRAPHIC"/>
  <p:tag name="MH_ORDER" val="4"/>
  <p:tag name="MH_TYPE" val="Other"/>
</p:tagLst>
</file>

<file path=ppt/tags/tag110.xml><?xml version="1.0" encoding="utf-8"?>
<p:tagLst xmlns:p="http://schemas.openxmlformats.org/presentationml/2006/main">
  <p:tag name="MH" val="20170410200444"/>
  <p:tag name="MH_LIBRARY" val="GRAPHIC"/>
  <p:tag name="MH_ORDER" val="15"/>
  <p:tag name="MH_TYPE" val="Other"/>
  <p:tag name="PA" val="v3.2.0"/>
</p:tagLst>
</file>

<file path=ppt/tags/tag111.xml><?xml version="1.0" encoding="utf-8"?>
<p:tagLst xmlns:p="http://schemas.openxmlformats.org/presentationml/2006/main">
  <p:tag name="MH" val="20170410200444"/>
  <p:tag name="MH_LIBRARY" val="GRAPHIC"/>
  <p:tag name="MH_ORDER" val="16"/>
  <p:tag name="MH_TYPE" val="Other"/>
  <p:tag name="PA" val="v3.2.0"/>
</p:tagLst>
</file>

<file path=ppt/tags/tag112.xml><?xml version="1.0" encoding="utf-8"?>
<p:tagLst xmlns:p="http://schemas.openxmlformats.org/presentationml/2006/main">
  <p:tag name="PA" val="v3.2.0"/>
</p:tagLst>
</file>

<file path=ppt/tags/tag113.xml><?xml version="1.0" encoding="utf-8"?>
<p:tagLst xmlns:p="http://schemas.openxmlformats.org/presentationml/2006/main">
  <p:tag name="PA" val="v3.2.0"/>
</p:tagLst>
</file>

<file path=ppt/tags/tag114.xml><?xml version="1.0" encoding="utf-8"?>
<p:tagLst xmlns:p="http://schemas.openxmlformats.org/presentationml/2006/main">
  <p:tag name="PA" val="v3.1.0"/>
</p:tagLst>
</file>

<file path=ppt/tags/tag115.xml><?xml version="1.0" encoding="utf-8"?>
<p:tagLst xmlns:p="http://schemas.openxmlformats.org/presentationml/2006/main">
  <p:tag name="PA" val="v3.2.0"/>
</p:tagLst>
</file>

<file path=ppt/tags/tag116.xml><?xml version="1.0" encoding="utf-8"?>
<p:tagLst xmlns:p="http://schemas.openxmlformats.org/presentationml/2006/main">
  <p:tag name="MH" val="20170410200444"/>
  <p:tag name="MH_LIBRARY" val="GRAPHIC"/>
  <p:tag name="MH_ORDER" val="8"/>
  <p:tag name="MH_TYPE" val="Other"/>
  <p:tag name="PA" val="v3.2.0"/>
</p:tagLst>
</file>

<file path=ppt/tags/tag117.xml><?xml version="1.0" encoding="utf-8"?>
<p:tagLst xmlns:p="http://schemas.openxmlformats.org/presentationml/2006/main">
  <p:tag name="PA" val="v3.2.0"/>
</p:tagLst>
</file>

<file path=ppt/tags/tag118.xml><?xml version="1.0" encoding="utf-8"?>
<p:tagLst xmlns:p="http://schemas.openxmlformats.org/presentationml/2006/main">
  <p:tag name="PA" val="v3.2.0"/>
</p:tagLst>
</file>

<file path=ppt/tags/tag119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MH" val="20170612171258"/>
  <p:tag name="MH_LIBRARY" val="GRAPHIC"/>
  <p:tag name="MH_ORDER" val="1"/>
  <p:tag name="MH_TYPE" val="Text"/>
</p:tagLst>
</file>

<file path=ppt/tags/tag120.xml><?xml version="1.0" encoding="utf-8"?>
<p:tagLst xmlns:p="http://schemas.openxmlformats.org/presentationml/2006/main">
  <p:tag name="PA" val="v3.2.0"/>
</p:tagLst>
</file>

<file path=ppt/tags/tag121.xml><?xml version="1.0" encoding="utf-8"?>
<p:tagLst xmlns:p="http://schemas.openxmlformats.org/presentationml/2006/main">
  <p:tag name="PA" val="v3.2.0"/>
</p:tagLst>
</file>

<file path=ppt/tags/tag122.xml><?xml version="1.0" encoding="utf-8"?>
<p:tagLst xmlns:p="http://schemas.openxmlformats.org/presentationml/2006/main">
  <p:tag name="PA" val="v3.1.0"/>
</p:tagLst>
</file>

<file path=ppt/tags/tag123.xml><?xml version="1.0" encoding="utf-8"?>
<p:tagLst xmlns:p="http://schemas.openxmlformats.org/presentationml/2006/main">
  <p:tag name="PA" val="v3.2.0"/>
</p:tagLst>
</file>

<file path=ppt/tags/tag124.xml><?xml version="1.0" encoding="utf-8"?>
<p:tagLst xmlns:p="http://schemas.openxmlformats.org/presentationml/2006/main">
  <p:tag name="PA" val="v3.2.0"/>
</p:tagLst>
</file>

<file path=ppt/tags/tag125.xml><?xml version="1.0" encoding="utf-8"?>
<p:tagLst xmlns:p="http://schemas.openxmlformats.org/presentationml/2006/main">
  <p:tag name="PA" val="v3.1.0"/>
</p:tagLst>
</file>

<file path=ppt/tags/tag126.xml><?xml version="1.0" encoding="utf-8"?>
<p:tagLst xmlns:p="http://schemas.openxmlformats.org/presentationml/2006/main">
  <p:tag name="PA" val="v3.2.0"/>
</p:tagLst>
</file>

<file path=ppt/tags/tag127.xml><?xml version="1.0" encoding="utf-8"?>
<p:tagLst xmlns:p="http://schemas.openxmlformats.org/presentationml/2006/main">
  <p:tag name="PA" val="v3.2.0"/>
</p:tagLst>
</file>

<file path=ppt/tags/tag128.xml><?xml version="1.0" encoding="utf-8"?>
<p:tagLst xmlns:p="http://schemas.openxmlformats.org/presentationml/2006/main">
  <p:tag name="PA" val="v3.1.0"/>
</p:tagLst>
</file>

<file path=ppt/tags/tag129.xml><?xml version="1.0" encoding="utf-8"?>
<p:tagLst xmlns:p="http://schemas.openxmlformats.org/presentationml/2006/main">
  <p:tag name="MH" val="20170612164237"/>
  <p:tag name="MH_LIBRARY" val="GRAPHIC"/>
  <p:tag name="MH_ORDER" val="1"/>
  <p:tag name="MH_TYPE" val="Other"/>
</p:tagLst>
</file>

<file path=ppt/tags/tag13.xml><?xml version="1.0" encoding="utf-8"?>
<p:tagLst xmlns:p="http://schemas.openxmlformats.org/presentationml/2006/main">
  <p:tag name="MH" val="20170612171258"/>
  <p:tag name="MH_LIBRARY" val="GRAPHIC"/>
  <p:tag name="MH_ORDER" val="1"/>
  <p:tag name="MH_TYPE" val="Other"/>
</p:tagLst>
</file>

<file path=ppt/tags/tag130.xml><?xml version="1.0" encoding="utf-8"?>
<p:tagLst xmlns:p="http://schemas.openxmlformats.org/presentationml/2006/main">
  <p:tag name="MH" val="20170612164237"/>
  <p:tag name="MH_LIBRARY" val="GRAPHIC"/>
  <p:tag name="MH_ORDER" val="1"/>
  <p:tag name="MH_TYPE" val="SubTitle"/>
</p:tagLst>
</file>

<file path=ppt/tags/tag131.xml><?xml version="1.0" encoding="utf-8"?>
<p:tagLst xmlns:p="http://schemas.openxmlformats.org/presentationml/2006/main">
  <p:tag name="MH" val="20170612164237"/>
  <p:tag name="MH_LIBRARY" val="GRAPHIC"/>
  <p:tag name="MH_ORDER" val="2"/>
  <p:tag name="MH_TYPE" val="Other"/>
</p:tagLst>
</file>

<file path=ppt/tags/tag132.xml><?xml version="1.0" encoding="utf-8"?>
<p:tagLst xmlns:p="http://schemas.openxmlformats.org/presentationml/2006/main">
  <p:tag name="MH" val="20170612164237"/>
  <p:tag name="MH_LIBRARY" val="GRAPHIC"/>
  <p:tag name="MH_ORDER" val="3"/>
  <p:tag name="MH_TYPE" val="Other"/>
</p:tagLst>
</file>

<file path=ppt/tags/tag133.xml><?xml version="1.0" encoding="utf-8"?>
<p:tagLst xmlns:p="http://schemas.openxmlformats.org/presentationml/2006/main">
  <p:tag name="MH" val="20170612164237"/>
  <p:tag name="MH_LIBRARY" val="GRAPHIC"/>
  <p:tag name="MH_ORDER" val="2"/>
  <p:tag name="MH_TYPE" val="SubTitle"/>
</p:tagLst>
</file>

<file path=ppt/tags/tag134.xml><?xml version="1.0" encoding="utf-8"?>
<p:tagLst xmlns:p="http://schemas.openxmlformats.org/presentationml/2006/main">
  <p:tag name="MH" val="20170612164237"/>
  <p:tag name="MH_LIBRARY" val="GRAPHIC"/>
  <p:tag name="MH_ORDER" val="4"/>
  <p:tag name="MH_TYPE" val="Other"/>
</p:tagLst>
</file>

<file path=ppt/tags/tag135.xml><?xml version="1.0" encoding="utf-8"?>
<p:tagLst xmlns:p="http://schemas.openxmlformats.org/presentationml/2006/main">
  <p:tag name="MH" val="20170612164237"/>
  <p:tag name="MH_LIBRARY" val="GRAPHIC"/>
  <p:tag name="MH_ORDER" val="7"/>
  <p:tag name="MH_TYPE" val="Other"/>
</p:tagLst>
</file>

<file path=ppt/tags/tag136.xml><?xml version="1.0" encoding="utf-8"?>
<p:tagLst xmlns:p="http://schemas.openxmlformats.org/presentationml/2006/main">
  <p:tag name="MH" val="20170612164237"/>
  <p:tag name="MH_LIBRARY" val="GRAPHIC"/>
  <p:tag name="MH_ORDER" val="3"/>
  <p:tag name="MH_TYPE" val="SubTitle"/>
</p:tagLst>
</file>

<file path=ppt/tags/tag137.xml><?xml version="1.0" encoding="utf-8"?>
<p:tagLst xmlns:p="http://schemas.openxmlformats.org/presentationml/2006/main">
  <p:tag name="MH" val="20170612164237"/>
  <p:tag name="MH_LIBRARY" val="GRAPHIC"/>
  <p:tag name="MH_ORDER" val="8"/>
  <p:tag name="MH_TYPE" val="Other"/>
</p:tagLst>
</file>

<file path=ppt/tags/tag138.xml><?xml version="1.0" encoding="utf-8"?>
<p:tagLst xmlns:p="http://schemas.openxmlformats.org/presentationml/2006/main">
  <p:tag name="MH" val="20170612164743"/>
  <p:tag name="MH_LIBRARY" val="GRAPHIC"/>
  <p:tag name="MH_ORDER" val="1"/>
  <p:tag name="MH_TYPE" val="Other"/>
</p:tagLst>
</file>

<file path=ppt/tags/tag139.xml><?xml version="1.0" encoding="utf-8"?>
<p:tagLst xmlns:p="http://schemas.openxmlformats.org/presentationml/2006/main">
  <p:tag name="MH" val="20170612164743"/>
  <p:tag name="MH_LIBRARY" val="GRAPHIC"/>
  <p:tag name="MH_ORDER" val="2"/>
  <p:tag name="MH_TYPE" val="Other"/>
</p:tagLst>
</file>

<file path=ppt/tags/tag14.xml><?xml version="1.0" encoding="utf-8"?>
<p:tagLst xmlns:p="http://schemas.openxmlformats.org/presentationml/2006/main">
  <p:tag name="MH" val="20170612171258"/>
  <p:tag name="MH_LIBRARY" val="GRAPHIC"/>
  <p:tag name="MH_ORDER" val="2"/>
  <p:tag name="MH_TYPE" val="Other"/>
</p:tagLst>
</file>

<file path=ppt/tags/tag140.xml><?xml version="1.0" encoding="utf-8"?>
<p:tagLst xmlns:p="http://schemas.openxmlformats.org/presentationml/2006/main">
  <p:tag name="MH" val="20170612164743"/>
  <p:tag name="MH_LIBRARY" val="GRAPHIC"/>
  <p:tag name="MH_ORDER" val="3"/>
  <p:tag name="MH_TYPE" val="Other"/>
</p:tagLst>
</file>

<file path=ppt/tags/tag141.xml><?xml version="1.0" encoding="utf-8"?>
<p:tagLst xmlns:p="http://schemas.openxmlformats.org/presentationml/2006/main">
  <p:tag name="MH" val="20170612164743"/>
  <p:tag name="MH_LIBRARY" val="GRAPHIC"/>
  <p:tag name="MH_ORDER" val="4"/>
  <p:tag name="MH_TYPE" val="Other"/>
</p:tagLst>
</file>

<file path=ppt/tags/tag142.xml><?xml version="1.0" encoding="utf-8"?>
<p:tagLst xmlns:p="http://schemas.openxmlformats.org/presentationml/2006/main">
  <p:tag name="MH" val="20170612164743"/>
  <p:tag name="MH_LIBRARY" val="GRAPHIC"/>
  <p:tag name="MH_ORDER" val="5"/>
  <p:tag name="MH_TYPE" val="Other"/>
</p:tagLst>
</file>

<file path=ppt/tags/tag143.xml><?xml version="1.0" encoding="utf-8"?>
<p:tagLst xmlns:p="http://schemas.openxmlformats.org/presentationml/2006/main">
  <p:tag name="MH" val="20170612164743"/>
  <p:tag name="MH_LIBRARY" val="GRAPHIC"/>
  <p:tag name="MH_ORDER" val="6"/>
  <p:tag name="MH_TYPE" val="Other"/>
</p:tagLst>
</file>

<file path=ppt/tags/tag144.xml><?xml version="1.0" encoding="utf-8"?>
<p:tagLst xmlns:p="http://schemas.openxmlformats.org/presentationml/2006/main">
  <p:tag name="MH" val="20170612164743"/>
  <p:tag name="MH_LIBRARY" val="GRAPHIC"/>
  <p:tag name="MH_ORDER" val="7"/>
  <p:tag name="MH_TYPE" val="Other"/>
</p:tagLst>
</file>

<file path=ppt/tags/tag145.xml><?xml version="1.0" encoding="utf-8"?>
<p:tagLst xmlns:p="http://schemas.openxmlformats.org/presentationml/2006/main">
  <p:tag name="MH" val="20170612164743"/>
  <p:tag name="MH_LIBRARY" val="GRAPHIC"/>
  <p:tag name="MH_ORDER" val="8"/>
  <p:tag name="MH_TYPE" val="Other"/>
</p:tagLst>
</file>

<file path=ppt/tags/tag146.xml><?xml version="1.0" encoding="utf-8"?>
<p:tagLst xmlns:p="http://schemas.openxmlformats.org/presentationml/2006/main">
  <p:tag name="MH" val="20170612164743"/>
  <p:tag name="MH_LIBRARY" val="GRAPHIC"/>
  <p:tag name="MH_ORDER" val="9"/>
  <p:tag name="MH_TYPE" val="Other"/>
</p:tagLst>
</file>

<file path=ppt/tags/tag147.xml><?xml version="1.0" encoding="utf-8"?>
<p:tagLst xmlns:p="http://schemas.openxmlformats.org/presentationml/2006/main">
  <p:tag name="MH" val="20170612164743"/>
  <p:tag name="MH_LIBRARY" val="GRAPHIC"/>
  <p:tag name="MH_ORDER" val="1"/>
  <p:tag name="MH_TYPE" val="SubTitle"/>
</p:tagLst>
</file>

<file path=ppt/tags/tag148.xml><?xml version="1.0" encoding="utf-8"?>
<p:tagLst xmlns:p="http://schemas.openxmlformats.org/presentationml/2006/main">
  <p:tag name="MH" val="20170612164743"/>
  <p:tag name="MH_LIBRARY" val="GRAPHIC"/>
  <p:tag name="MH_ORDER" val="1"/>
  <p:tag name="MH_TYPE" val="Text"/>
</p:tagLst>
</file>

<file path=ppt/tags/tag149.xml><?xml version="1.0" encoding="utf-8"?>
<p:tagLst xmlns:p="http://schemas.openxmlformats.org/presentationml/2006/main">
  <p:tag name="MH" val="20170612164743"/>
  <p:tag name="MH_LIBRARY" val="GRAPHIC"/>
  <p:tag name="MH_ORDER" val="2"/>
  <p:tag name="MH_TYPE" val="SubTitle"/>
</p:tagLst>
</file>

<file path=ppt/tags/tag15.xml><?xml version="1.0" encoding="utf-8"?>
<p:tagLst xmlns:p="http://schemas.openxmlformats.org/presentationml/2006/main">
  <p:tag name="MH" val="20170612171258"/>
  <p:tag name="MH_LIBRARY" val="GRAPHIC"/>
  <p:tag name="MH_ORDER" val="3"/>
  <p:tag name="MH_TYPE" val="Other"/>
</p:tagLst>
</file>

<file path=ppt/tags/tag150.xml><?xml version="1.0" encoding="utf-8"?>
<p:tagLst xmlns:p="http://schemas.openxmlformats.org/presentationml/2006/main">
  <p:tag name="MH" val="20170612164743"/>
  <p:tag name="MH_LIBRARY" val="GRAPHIC"/>
  <p:tag name="MH_ORDER" val="2"/>
  <p:tag name="MH_TYPE" val="Text"/>
</p:tagLst>
</file>

<file path=ppt/tags/tag151.xml><?xml version="1.0" encoding="utf-8"?>
<p:tagLst xmlns:p="http://schemas.openxmlformats.org/presentationml/2006/main">
  <p:tag name="MH" val="20170612164743"/>
  <p:tag name="MH_LIBRARY" val="GRAPHIC"/>
  <p:tag name="MH_ORDER" val="3"/>
  <p:tag name="MH_TYPE" val="SubTitle"/>
</p:tagLst>
</file>

<file path=ppt/tags/tag152.xml><?xml version="1.0" encoding="utf-8"?>
<p:tagLst xmlns:p="http://schemas.openxmlformats.org/presentationml/2006/main">
  <p:tag name="MH" val="20170612164743"/>
  <p:tag name="MH_LIBRARY" val="GRAPHIC"/>
  <p:tag name="MH_ORDER" val="3"/>
  <p:tag name="MH_TYPE" val="Text"/>
</p:tagLst>
</file>

<file path=ppt/tags/tag153.xml><?xml version="1.0" encoding="utf-8"?>
<p:tagLst xmlns:p="http://schemas.openxmlformats.org/presentationml/2006/main">
  <p:tag name="PA" val="v3.2.0"/>
</p:tagLst>
</file>

<file path=ppt/tags/tag154.xml><?xml version="1.0" encoding="utf-8"?>
<p:tagLst xmlns:p="http://schemas.openxmlformats.org/presentationml/2006/main">
  <p:tag name="PA" val="v3.2.0"/>
</p:tagLst>
</file>

<file path=ppt/tags/tag155.xml><?xml version="1.0" encoding="utf-8"?>
<p:tagLst xmlns:p="http://schemas.openxmlformats.org/presentationml/2006/main">
  <p:tag name="PA" val="v3.2.0"/>
</p:tagLst>
</file>

<file path=ppt/tags/tag156.xml><?xml version="1.0" encoding="utf-8"?>
<p:tagLst xmlns:p="http://schemas.openxmlformats.org/presentationml/2006/main">
  <p:tag name="PA" val="v3.2.0"/>
</p:tagLst>
</file>

<file path=ppt/tags/tag157.xml><?xml version="1.0" encoding="utf-8"?>
<p:tagLst xmlns:p="http://schemas.openxmlformats.org/presentationml/2006/main">
  <p:tag name="MH" val="20170612183557"/>
  <p:tag name="MH_LIBRARY" val="GRAPHIC"/>
  <p:tag name="MH_ORDER" val="1"/>
  <p:tag name="MH_TYPE" val="Other"/>
</p:tagLst>
</file>

<file path=ppt/tags/tag158.xml><?xml version="1.0" encoding="utf-8"?>
<p:tagLst xmlns:p="http://schemas.openxmlformats.org/presentationml/2006/main">
  <p:tag name="MH" val="20170612183557"/>
  <p:tag name="MH_LIBRARY" val="GRAPHIC"/>
  <p:tag name="MH_ORDER" val="2"/>
  <p:tag name="MH_TYPE" val="Other"/>
</p:tagLst>
</file>

<file path=ppt/tags/tag159.xml><?xml version="1.0" encoding="utf-8"?>
<p:tagLst xmlns:p="http://schemas.openxmlformats.org/presentationml/2006/main">
  <p:tag name="MH" val="20170612183557"/>
  <p:tag name="MH_LIBRARY" val="GRAPHIC"/>
  <p:tag name="MH_ORDER" val="1"/>
  <p:tag name="MH_TYPE" val="Text"/>
</p:tagLst>
</file>

<file path=ppt/tags/tag16.xml><?xml version="1.0" encoding="utf-8"?>
<p:tagLst xmlns:p="http://schemas.openxmlformats.org/presentationml/2006/main">
  <p:tag name="MH" val="20170612171258"/>
  <p:tag name="MH_LIBRARY" val="GRAPHIC"/>
  <p:tag name="MH_ORDER" val="4"/>
  <p:tag name="MH_TYPE" val="Other"/>
</p:tagLst>
</file>

<file path=ppt/tags/tag160.xml><?xml version="1.0" encoding="utf-8"?>
<p:tagLst xmlns:p="http://schemas.openxmlformats.org/presentationml/2006/main">
  <p:tag name="MH" val="20170612183557"/>
  <p:tag name="MH_LIBRARY" val="GRAPHIC"/>
  <p:tag name="MH_ORDER" val="1"/>
  <p:tag name="MH_TYPE" val="SubTitle"/>
</p:tagLst>
</file>

<file path=ppt/tags/tag161.xml><?xml version="1.0" encoding="utf-8"?>
<p:tagLst xmlns:p="http://schemas.openxmlformats.org/presentationml/2006/main">
  <p:tag name="PA" val="v3.2.0"/>
</p:tagLst>
</file>

<file path=ppt/tags/tag162.xml><?xml version="1.0" encoding="utf-8"?>
<p:tagLst xmlns:p="http://schemas.openxmlformats.org/presentationml/2006/main">
  <p:tag name="PA" val="v3.2.0"/>
</p:tagLst>
</file>

<file path=ppt/tags/tag163.xml><?xml version="1.0" encoding="utf-8"?>
<p:tagLst xmlns:p="http://schemas.openxmlformats.org/presentationml/2006/main">
  <p:tag name="MH" val="20170612183557"/>
  <p:tag name="MH_LIBRARY" val="GRAPHIC"/>
  <p:tag name="MH_ORDER" val="3"/>
  <p:tag name="MH_TYPE" val="Other"/>
</p:tagLst>
</file>

<file path=ppt/tags/tag164.xml><?xml version="1.0" encoding="utf-8"?>
<p:tagLst xmlns:p="http://schemas.openxmlformats.org/presentationml/2006/main">
  <p:tag name="MH" val="20170612183557"/>
  <p:tag name="MH_LIBRARY" val="GRAPHIC"/>
  <p:tag name="MH_ORDER" val="4"/>
  <p:tag name="MH_TYPE" val="Other"/>
</p:tagLst>
</file>

<file path=ppt/tags/tag165.xml><?xml version="1.0" encoding="utf-8"?>
<p:tagLst xmlns:p="http://schemas.openxmlformats.org/presentationml/2006/main">
  <p:tag name="MH" val="20170612183557"/>
  <p:tag name="MH_LIBRARY" val="GRAPHIC"/>
  <p:tag name="MH_ORDER" val="2"/>
  <p:tag name="MH_TYPE" val="Text"/>
</p:tagLst>
</file>

<file path=ppt/tags/tag166.xml><?xml version="1.0" encoding="utf-8"?>
<p:tagLst xmlns:p="http://schemas.openxmlformats.org/presentationml/2006/main">
  <p:tag name="MH" val="20170612183557"/>
  <p:tag name="MH_LIBRARY" val="GRAPHIC"/>
  <p:tag name="MH_ORDER" val="2"/>
  <p:tag name="MH_TYPE" val="SubTitle"/>
</p:tagLst>
</file>

<file path=ppt/tags/tag167.xml><?xml version="1.0" encoding="utf-8"?>
<p:tagLst xmlns:p="http://schemas.openxmlformats.org/presentationml/2006/main">
  <p:tag name="PA" val="v3.2.0"/>
</p:tagLst>
</file>

<file path=ppt/tags/tag168.xml><?xml version="1.0" encoding="utf-8"?>
<p:tagLst xmlns:p="http://schemas.openxmlformats.org/presentationml/2006/main">
  <p:tag name="PA" val="v3.2.0"/>
</p:tagLst>
</file>

<file path=ppt/tags/tag169.xml><?xml version="1.0" encoding="utf-8"?>
<p:tagLst xmlns:p="http://schemas.openxmlformats.org/presentationml/2006/main">
  <p:tag name="MH" val="20170612183557"/>
  <p:tag name="MH_LIBRARY" val="GRAPHIC"/>
  <p:tag name="MH_ORDER" val="5"/>
  <p:tag name="MH_TYPE" val="Other"/>
</p:tagLst>
</file>

<file path=ppt/tags/tag17.xml><?xml version="1.0" encoding="utf-8"?>
<p:tagLst xmlns:p="http://schemas.openxmlformats.org/presentationml/2006/main">
  <p:tag name="MH" val="20170612171258"/>
  <p:tag name="MH_LIBRARY" val="GRAPHIC"/>
  <p:tag name="MH_ORDER" val="1"/>
  <p:tag name="MH_TYPE" val="Text"/>
</p:tagLst>
</file>

<file path=ppt/tags/tag170.xml><?xml version="1.0" encoding="utf-8"?>
<p:tagLst xmlns:p="http://schemas.openxmlformats.org/presentationml/2006/main">
  <p:tag name="MH" val="20170612183557"/>
  <p:tag name="MH_LIBRARY" val="GRAPHIC"/>
  <p:tag name="MH_ORDER" val="6"/>
  <p:tag name="MH_TYPE" val="Other"/>
</p:tagLst>
</file>

<file path=ppt/tags/tag171.xml><?xml version="1.0" encoding="utf-8"?>
<p:tagLst xmlns:p="http://schemas.openxmlformats.org/presentationml/2006/main">
  <p:tag name="MH" val="20170612183557"/>
  <p:tag name="MH_LIBRARY" val="GRAPHIC"/>
  <p:tag name="MH_ORDER" val="3"/>
  <p:tag name="MH_TYPE" val="Text"/>
</p:tagLst>
</file>

<file path=ppt/tags/tag172.xml><?xml version="1.0" encoding="utf-8"?>
<p:tagLst xmlns:p="http://schemas.openxmlformats.org/presentationml/2006/main">
  <p:tag name="MH" val="20170612183557"/>
  <p:tag name="MH_LIBRARY" val="GRAPHIC"/>
  <p:tag name="MH_ORDER" val="3"/>
  <p:tag name="MH_TYPE" val="SubTitle"/>
</p:tagLst>
</file>

<file path=ppt/tags/tag173.xml><?xml version="1.0" encoding="utf-8"?>
<p:tagLst xmlns:p="http://schemas.openxmlformats.org/presentationml/2006/main">
  <p:tag name="PA" val="v3.2.0"/>
</p:tagLst>
</file>

<file path=ppt/tags/tag174.xml><?xml version="1.0" encoding="utf-8"?>
<p:tagLst xmlns:p="http://schemas.openxmlformats.org/presentationml/2006/main">
  <p:tag name="MH" val="20170612183557"/>
  <p:tag name="MH_CATEGORY" val="#ShuJTB#"/>
  <p:tag name="MH_LAYOUT" val="SubTitleTextDesc"/>
  <p:tag name="MH_LIBRARY" val="GRAPHIC"/>
  <p:tag name="MH_NUMBER" val="3"/>
  <p:tag name="MH_TYPE" val="#NeiR#"/>
</p:tagLst>
</file>

<file path=ppt/tags/tag175.xml><?xml version="1.0" encoding="utf-8"?>
<p:tagLst xmlns:p="http://schemas.openxmlformats.org/presentationml/2006/main">
  <p:tag name="MH" val="20170612183528"/>
  <p:tag name="MH_LIBRARY" val="GRAPHIC"/>
  <p:tag name="MH_ORDER" val="1"/>
  <p:tag name="MH_TYPE" val="Other"/>
</p:tagLst>
</file>

<file path=ppt/tags/tag176.xml><?xml version="1.0" encoding="utf-8"?>
<p:tagLst xmlns:p="http://schemas.openxmlformats.org/presentationml/2006/main">
  <p:tag name="MH" val="20170612183528"/>
  <p:tag name="MH_LIBRARY" val="GRAPHIC"/>
  <p:tag name="MH_ORDER" val="2"/>
  <p:tag name="MH_TYPE" val="Other"/>
</p:tagLst>
</file>

<file path=ppt/tags/tag177.xml><?xml version="1.0" encoding="utf-8"?>
<p:tagLst xmlns:p="http://schemas.openxmlformats.org/presentationml/2006/main">
  <p:tag name="MH" val="20170612183528"/>
  <p:tag name="MH_LIBRARY" val="GRAPHIC"/>
  <p:tag name="MH_ORDER" val="3"/>
  <p:tag name="MH_TYPE" val="Other"/>
</p:tagLst>
</file>

<file path=ppt/tags/tag178.xml><?xml version="1.0" encoding="utf-8"?>
<p:tagLst xmlns:p="http://schemas.openxmlformats.org/presentationml/2006/main">
  <p:tag name="MH" val="20170612183528"/>
  <p:tag name="MH_LIBRARY" val="GRAPHIC"/>
  <p:tag name="MH_ORDER" val="4"/>
  <p:tag name="MH_TYPE" val="Other"/>
</p:tagLst>
</file>

<file path=ppt/tags/tag179.xml><?xml version="1.0" encoding="utf-8"?>
<p:tagLst xmlns:p="http://schemas.openxmlformats.org/presentationml/2006/main">
  <p:tag name="MH" val="20170612183528"/>
  <p:tag name="MH_LIBRARY" val="GRAPHIC"/>
  <p:tag name="MH_ORDER" val="5"/>
  <p:tag name="MH_TYPE" val="Other"/>
</p:tagLst>
</file>

<file path=ppt/tags/tag18.xml><?xml version="1.0" encoding="utf-8"?>
<p:tagLst xmlns:p="http://schemas.openxmlformats.org/presentationml/2006/main">
  <p:tag name="MH" val="20170612171258"/>
  <p:tag name="MH_CATEGORY" val="#YinZJG#"/>
  <p:tag name="MH_LAYOUT" val="TitleSubTitleText"/>
  <p:tag name="MH_LIBRARY" val="GRAPHIC"/>
  <p:tag name="MH_NUMBER" val="6"/>
  <p:tag name="MH_TYPE" val="#NeiR#"/>
</p:tagLst>
</file>

<file path=ppt/tags/tag180.xml><?xml version="1.0" encoding="utf-8"?>
<p:tagLst xmlns:p="http://schemas.openxmlformats.org/presentationml/2006/main">
  <p:tag name="MH" val="20170612183528"/>
  <p:tag name="MH_LIBRARY" val="GRAPHIC"/>
  <p:tag name="MH_ORDER" val="1"/>
  <p:tag name="MH_TYPE" val="Text"/>
</p:tagLst>
</file>

<file path=ppt/tags/tag181.xml><?xml version="1.0" encoding="utf-8"?>
<p:tagLst xmlns:p="http://schemas.openxmlformats.org/presentationml/2006/main">
  <p:tag name="MH" val="20170612183528"/>
  <p:tag name="MH_LIBRARY" val="GRAPHIC"/>
  <p:tag name="MH_ORDER" val="2"/>
  <p:tag name="MH_TYPE" val="Text"/>
</p:tagLst>
</file>

<file path=ppt/tags/tag182.xml><?xml version="1.0" encoding="utf-8"?>
<p:tagLst xmlns:p="http://schemas.openxmlformats.org/presentationml/2006/main">
  <p:tag name="MH" val="20170612183528"/>
  <p:tag name="MH_LIBRARY" val="GRAPHIC"/>
  <p:tag name="MH_ORDER" val="3"/>
  <p:tag name="MH_TYPE" val="Text"/>
</p:tagLst>
</file>

<file path=ppt/tags/tag183.xml><?xml version="1.0" encoding="utf-8"?>
<p:tagLst xmlns:p="http://schemas.openxmlformats.org/presentationml/2006/main">
  <p:tag name="MH" val="20170612183528"/>
  <p:tag name="MH_LIBRARY" val="GRAPHIC"/>
  <p:tag name="MH_ORDER" val="4"/>
  <p:tag name="MH_TYPE" val="Text"/>
</p:tagLst>
</file>

<file path=ppt/tags/tag184.xml><?xml version="1.0" encoding="utf-8"?>
<p:tagLst xmlns:p="http://schemas.openxmlformats.org/presentationml/2006/main">
  <p:tag name="MH" val="20170612183528"/>
  <p:tag name="MH_LIBRARY" val="GRAPHIC"/>
  <p:tag name="MH_ORDER" val="6"/>
  <p:tag name="MH_TYPE" val="Other"/>
</p:tagLst>
</file>

<file path=ppt/tags/tag185.xml><?xml version="1.0" encoding="utf-8"?>
<p:tagLst xmlns:p="http://schemas.openxmlformats.org/presentationml/2006/main">
  <p:tag name="MH" val="20170612183528"/>
  <p:tag name="MH_LIBRARY" val="GRAPHIC"/>
  <p:tag name="MH_ORDER" val="1"/>
  <p:tag name="MH_TYPE" val="SubTitle"/>
</p:tagLst>
</file>

<file path=ppt/tags/tag186.xml><?xml version="1.0" encoding="utf-8"?>
<p:tagLst xmlns:p="http://schemas.openxmlformats.org/presentationml/2006/main">
  <p:tag name="MH" val="20170612183528"/>
  <p:tag name="MH_LIBRARY" val="GRAPHIC"/>
  <p:tag name="MH_ORDER" val="2"/>
  <p:tag name="MH_TYPE" val="SubTitle"/>
</p:tagLst>
</file>

<file path=ppt/tags/tag187.xml><?xml version="1.0" encoding="utf-8"?>
<p:tagLst xmlns:p="http://schemas.openxmlformats.org/presentationml/2006/main">
  <p:tag name="MH" val="20170612183528"/>
  <p:tag name="MH_LIBRARY" val="GRAPHIC"/>
  <p:tag name="MH_ORDER" val="3"/>
  <p:tag name="MH_TYPE" val="SubTitle"/>
</p:tagLst>
</file>

<file path=ppt/tags/tag188.xml><?xml version="1.0" encoding="utf-8"?>
<p:tagLst xmlns:p="http://schemas.openxmlformats.org/presentationml/2006/main">
  <p:tag name="MH" val="20170612183528"/>
  <p:tag name="MH_LIBRARY" val="GRAPHIC"/>
  <p:tag name="MH_ORDER" val="4"/>
  <p:tag name="MH_TYPE" val="SubTitle"/>
</p:tagLst>
</file>

<file path=ppt/tags/tag189.xml><?xml version="1.0" encoding="utf-8"?>
<p:tagLst xmlns:p="http://schemas.openxmlformats.org/presentationml/2006/main">
  <p:tag name="MH" val="20170612183528"/>
  <p:tag name="MH_CATEGORY" val="#ShuJTB#"/>
  <p:tag name="MH_LAYOUT" val="SubTitleTextDesc"/>
  <p:tag name="MH_LIBRARY" val="GRAPHIC"/>
  <p:tag name="MH_NUMBER" val="4"/>
  <p:tag name="MH_TYPE" val="#NeiR#"/>
</p:tagLst>
</file>

<file path=ppt/tags/tag19.xml><?xml version="1.0" encoding="utf-8"?>
<p:tagLst xmlns:p="http://schemas.openxmlformats.org/presentationml/2006/main">
  <p:tag name="PA" val="v3.2.0"/>
</p:tagLst>
</file>

<file path=ppt/tags/tag190.xml><?xml version="1.0" encoding="utf-8"?>
<p:tagLst xmlns:p="http://schemas.openxmlformats.org/presentationml/2006/main">
  <p:tag name="MH" val="20170612164752"/>
  <p:tag name="MH_LIBRARY" val="GRAPHIC"/>
  <p:tag name="MH_ORDER" val="1"/>
  <p:tag name="MH_TYPE" val="Other"/>
</p:tagLst>
</file>

<file path=ppt/tags/tag191.xml><?xml version="1.0" encoding="utf-8"?>
<p:tagLst xmlns:p="http://schemas.openxmlformats.org/presentationml/2006/main">
  <p:tag name="MH" val="20170612164752"/>
  <p:tag name="MH_LIBRARY" val="GRAPHIC"/>
  <p:tag name="MH_ORDER" val="2"/>
  <p:tag name="MH_TYPE" val="Other"/>
</p:tagLst>
</file>

<file path=ppt/tags/tag192.xml><?xml version="1.0" encoding="utf-8"?>
<p:tagLst xmlns:p="http://schemas.openxmlformats.org/presentationml/2006/main">
  <p:tag name="MH" val="20170612164752"/>
  <p:tag name="MH_LIBRARY" val="GRAPHIC"/>
  <p:tag name="MH_ORDER" val="3"/>
  <p:tag name="MH_TYPE" val="Other"/>
</p:tagLst>
</file>

<file path=ppt/tags/tag193.xml><?xml version="1.0" encoding="utf-8"?>
<p:tagLst xmlns:p="http://schemas.openxmlformats.org/presentationml/2006/main">
  <p:tag name="MH" val="20170612164752"/>
  <p:tag name="MH_LIBRARY" val="GRAPHIC"/>
  <p:tag name="MH_ORDER" val="4"/>
  <p:tag name="MH_TYPE" val="Other"/>
</p:tagLst>
</file>

<file path=ppt/tags/tag194.xml><?xml version="1.0" encoding="utf-8"?>
<p:tagLst xmlns:p="http://schemas.openxmlformats.org/presentationml/2006/main">
  <p:tag name="MH" val="20170612164752"/>
  <p:tag name="MH_LIBRARY" val="GRAPHIC"/>
  <p:tag name="MH_ORDER" val="5"/>
  <p:tag name="MH_TYPE" val="Other"/>
</p:tagLst>
</file>

<file path=ppt/tags/tag195.xml><?xml version="1.0" encoding="utf-8"?>
<p:tagLst xmlns:p="http://schemas.openxmlformats.org/presentationml/2006/main">
  <p:tag name="MH" val="20170612164752"/>
  <p:tag name="MH_LIBRARY" val="GRAPHIC"/>
  <p:tag name="MH_ORDER" val="6"/>
  <p:tag name="MH_TYPE" val="Other"/>
</p:tagLst>
</file>

<file path=ppt/tags/tag196.xml><?xml version="1.0" encoding="utf-8"?>
<p:tagLst xmlns:p="http://schemas.openxmlformats.org/presentationml/2006/main">
  <p:tag name="MH" val="20170612164752"/>
  <p:tag name="MH_LIBRARY" val="GRAPHIC"/>
  <p:tag name="MH_ORDER" val="7"/>
  <p:tag name="MH_TYPE" val="Other"/>
</p:tagLst>
</file>

<file path=ppt/tags/tag197.xml><?xml version="1.0" encoding="utf-8"?>
<p:tagLst xmlns:p="http://schemas.openxmlformats.org/presentationml/2006/main">
  <p:tag name="MH" val="20170612164752"/>
  <p:tag name="MH_LIBRARY" val="GRAPHIC"/>
  <p:tag name="MH_ORDER" val="8"/>
  <p:tag name="MH_TYPE" val="Other"/>
</p:tagLst>
</file>

<file path=ppt/tags/tag198.xml><?xml version="1.0" encoding="utf-8"?>
<p:tagLst xmlns:p="http://schemas.openxmlformats.org/presentationml/2006/main">
  <p:tag name="MH" val="20170612164752"/>
  <p:tag name="MH_LIBRARY" val="GRAPHIC"/>
  <p:tag name="MH_ORDER" val="9"/>
  <p:tag name="MH_TYPE" val="Other"/>
</p:tagLst>
</file>

<file path=ppt/tags/tag199.xml><?xml version="1.0" encoding="utf-8"?>
<p:tagLst xmlns:p="http://schemas.openxmlformats.org/presentationml/2006/main">
  <p:tag name="MH" val="20170612164752"/>
  <p:tag name="MH_LIBRARY" val="GRAPHIC"/>
  <p:tag name="MH_ORDER" val="10"/>
  <p:tag name="MH_TYPE" val="Other"/>
</p:tagLst>
</file>

<file path=ppt/tags/tag2.xml><?xml version="1.0" encoding="utf-8"?>
<p:tagLst xmlns:p="http://schemas.openxmlformats.org/presentationml/2006/main">
  <p:tag name="MH" val="20170612171258"/>
  <p:tag name="MH_LIBRARY" val="GRAPHIC"/>
  <p:tag name="MH_ORDER" val="1"/>
  <p:tag name="MH_TYPE" val="Other"/>
</p:tagLst>
</file>

<file path=ppt/tags/tag20.xml><?xml version="1.0" encoding="utf-8"?>
<p:tagLst xmlns:p="http://schemas.openxmlformats.org/presentationml/2006/main">
  <p:tag name="MH" val="20170612180625"/>
  <p:tag name="MH_LIBRARY" val="GRAPHIC"/>
  <p:tag name="MH_ORDER" val="2"/>
  <p:tag name="MH_TYPE" val="Other"/>
</p:tagLst>
</file>

<file path=ppt/tags/tag200.xml><?xml version="1.0" encoding="utf-8"?>
<p:tagLst xmlns:p="http://schemas.openxmlformats.org/presentationml/2006/main">
  <p:tag name="MH" val="20170612164752"/>
  <p:tag name="MH_LIBRARY" val="GRAPHIC"/>
  <p:tag name="MH_ORDER" val="11"/>
  <p:tag name="MH_TYPE" val="Other"/>
</p:tagLst>
</file>

<file path=ppt/tags/tag201.xml><?xml version="1.0" encoding="utf-8"?>
<p:tagLst xmlns:p="http://schemas.openxmlformats.org/presentationml/2006/main">
  <p:tag name="MH" val="20170612164752"/>
  <p:tag name="MH_LIBRARY" val="GRAPHIC"/>
  <p:tag name="MH_ORDER" val="1"/>
  <p:tag name="MH_TYPE" val="SubTitle"/>
</p:tagLst>
</file>

<file path=ppt/tags/tag202.xml><?xml version="1.0" encoding="utf-8"?>
<p:tagLst xmlns:p="http://schemas.openxmlformats.org/presentationml/2006/main">
  <p:tag name="MH" val="20170612164752"/>
  <p:tag name="MH_LIBRARY" val="GRAPHIC"/>
  <p:tag name="MH_ORDER" val="3"/>
  <p:tag name="MH_TYPE" val="SubTitle"/>
</p:tagLst>
</file>

<file path=ppt/tags/tag203.xml><?xml version="1.0" encoding="utf-8"?>
<p:tagLst xmlns:p="http://schemas.openxmlformats.org/presentationml/2006/main">
  <p:tag name="MH" val="20170612164752"/>
  <p:tag name="MH_LIBRARY" val="GRAPHIC"/>
  <p:tag name="MH_ORDER" val="5"/>
  <p:tag name="MH_TYPE" val="SubTitle"/>
</p:tagLst>
</file>

<file path=ppt/tags/tag204.xml><?xml version="1.0" encoding="utf-8"?>
<p:tagLst xmlns:p="http://schemas.openxmlformats.org/presentationml/2006/main">
  <p:tag name="MH" val="20170612164752"/>
  <p:tag name="MH_LIBRARY" val="GRAPHIC"/>
  <p:tag name="MH_ORDER" val="2"/>
  <p:tag name="MH_TYPE" val="SubTitle"/>
</p:tagLst>
</file>

<file path=ppt/tags/tag205.xml><?xml version="1.0" encoding="utf-8"?>
<p:tagLst xmlns:p="http://schemas.openxmlformats.org/presentationml/2006/main">
  <p:tag name="MH" val="20170612164752"/>
  <p:tag name="MH_LIBRARY" val="GRAPHIC"/>
  <p:tag name="MH_ORDER" val="4"/>
  <p:tag name="MH_TYPE" val="SubTitle"/>
</p:tagLst>
</file>

<file path=ppt/tags/tag206.xml><?xml version="1.0" encoding="utf-8"?>
<p:tagLst xmlns:p="http://schemas.openxmlformats.org/presentationml/2006/main">
  <p:tag name="MH" val="20170612164752"/>
  <p:tag name="MH_LIBRARY" val="GRAPHIC"/>
  <p:tag name="MH_ORDER" val="6"/>
  <p:tag name="MH_TYPE" val="SubTitle"/>
</p:tagLst>
</file>

<file path=ppt/tags/tag207.xml><?xml version="1.0" encoding="utf-8"?>
<p:tagLst xmlns:p="http://schemas.openxmlformats.org/presentationml/2006/main">
  <p:tag name="PA" val="v3.2.0"/>
</p:tagLst>
</file>

<file path=ppt/tags/tag20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彩色叶子手绘小清新ppt"/>
</p:tagLst>
</file>

<file path=ppt/tags/tag21.xml><?xml version="1.0" encoding="utf-8"?>
<p:tagLst xmlns:p="http://schemas.openxmlformats.org/presentationml/2006/main">
  <p:tag name="MH" val="20170612180625"/>
  <p:tag name="MH_LIBRARY" val="GRAPHIC"/>
  <p:tag name="MH_ORDER" val="1"/>
  <p:tag name="MH_TYPE" val="Picture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MH" val="20170612180625"/>
  <p:tag name="MH_LIBRARY" val="GRAPHIC"/>
  <p:tag name="MH_ORDER" val="3"/>
  <p:tag name="MH_TYPE" val="Other"/>
</p:tagLst>
</file>

<file path=ppt/tags/tag24.xml><?xml version="1.0" encoding="utf-8"?>
<p:tagLst xmlns:p="http://schemas.openxmlformats.org/presentationml/2006/main">
  <p:tag name="MH" val="20170612180625"/>
  <p:tag name="MH_LIBRARY" val="GRAPHIC"/>
  <p:tag name="MH_ORDER" val="2"/>
  <p:tag name="MH_TYPE" val="Picture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MH" val="20170612180625"/>
  <p:tag name="MH_LIBRARY" val="GRAPHIC"/>
  <p:tag name="MH_ORDER" val="4"/>
  <p:tag name="MH_TYPE" val="Other"/>
</p:tagLst>
</file>

<file path=ppt/tags/tag27.xml><?xml version="1.0" encoding="utf-8"?>
<p:tagLst xmlns:p="http://schemas.openxmlformats.org/presentationml/2006/main">
  <p:tag name="MH" val="20170612180625"/>
  <p:tag name="MH_LIBRARY" val="GRAPHIC"/>
  <p:tag name="MH_ORDER" val="3"/>
  <p:tag name="MH_TYPE" val="Picture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MH" val="20170612171258"/>
  <p:tag name="MH_LIBRARY" val="GRAPHIC"/>
  <p:tag name="MH_ORDER" val="2"/>
  <p:tag name="MH_TYPE" val="Other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MH" val="20170612164346"/>
  <p:tag name="MH_LIBRARY" val="GRAPHIC"/>
  <p:tag name="MH_ORDER" val="1"/>
  <p:tag name="MH_TYPE" val="Other"/>
</p:tagLst>
</file>

<file path=ppt/tags/tag38.xml><?xml version="1.0" encoding="utf-8"?>
<p:tagLst xmlns:p="http://schemas.openxmlformats.org/presentationml/2006/main">
  <p:tag name="MH" val="20170612164346"/>
  <p:tag name="MH_LIBRARY" val="GRAPHIC"/>
  <p:tag name="MH_ORDER" val="1"/>
  <p:tag name="MH_TYPE" val="SubTitle"/>
</p:tagLst>
</file>

<file path=ppt/tags/tag39.xml><?xml version="1.0" encoding="utf-8"?>
<p:tagLst xmlns:p="http://schemas.openxmlformats.org/presentationml/2006/main">
  <p:tag name="MH" val="20170612164346"/>
  <p:tag name="MH_LIBRARY" val="GRAPHIC"/>
  <p:tag name="MH_ORDER" val="3"/>
  <p:tag name="MH_TYPE" val="Other"/>
</p:tagLst>
</file>

<file path=ppt/tags/tag4.xml><?xml version="1.0" encoding="utf-8"?>
<p:tagLst xmlns:p="http://schemas.openxmlformats.org/presentationml/2006/main">
  <p:tag name="MH" val="20170612171258"/>
  <p:tag name="MH_LIBRARY" val="GRAPHIC"/>
  <p:tag name="MH_ORDER" val="3"/>
  <p:tag name="MH_TYPE" val="Other"/>
</p:tagLst>
</file>

<file path=ppt/tags/tag40.xml><?xml version="1.0" encoding="utf-8"?>
<p:tagLst xmlns:p="http://schemas.openxmlformats.org/presentationml/2006/main">
  <p:tag name="MH" val="20170612164346"/>
  <p:tag name="MH_LIBRARY" val="GRAPHIC"/>
  <p:tag name="MH_ORDER" val="4"/>
  <p:tag name="MH_TYPE" val="Other"/>
</p:tagLst>
</file>

<file path=ppt/tags/tag41.xml><?xml version="1.0" encoding="utf-8"?>
<p:tagLst xmlns:p="http://schemas.openxmlformats.org/presentationml/2006/main">
  <p:tag name="MH" val="20170612164346"/>
  <p:tag name="MH_LIBRARY" val="GRAPHIC"/>
  <p:tag name="MH_ORDER" val="2"/>
  <p:tag name="MH_TYPE" val="SubTitle"/>
</p:tagLst>
</file>

<file path=ppt/tags/tag42.xml><?xml version="1.0" encoding="utf-8"?>
<p:tagLst xmlns:p="http://schemas.openxmlformats.org/presentationml/2006/main">
  <p:tag name="MH" val="20170612164346"/>
  <p:tag name="MH_LIBRARY" val="GRAPHIC"/>
  <p:tag name="MH_ORDER" val="5"/>
  <p:tag name="MH_TYPE" val="Other"/>
</p:tagLst>
</file>

<file path=ppt/tags/tag43.xml><?xml version="1.0" encoding="utf-8"?>
<p:tagLst xmlns:p="http://schemas.openxmlformats.org/presentationml/2006/main">
  <p:tag name="MH" val="20170612164346"/>
  <p:tag name="MH_LIBRARY" val="GRAPHIC"/>
  <p:tag name="MH_ORDER" val="6"/>
  <p:tag name="MH_TYPE" val="Other"/>
</p:tagLst>
</file>

<file path=ppt/tags/tag44.xml><?xml version="1.0" encoding="utf-8"?>
<p:tagLst xmlns:p="http://schemas.openxmlformats.org/presentationml/2006/main">
  <p:tag name="MH" val="20170612164346"/>
  <p:tag name="MH_LIBRARY" val="GRAPHIC"/>
  <p:tag name="MH_ORDER" val="3"/>
  <p:tag name="MH_TYPE" val="SubTitle"/>
</p:tagLst>
</file>

<file path=ppt/tags/tag45.xml><?xml version="1.0" encoding="utf-8"?>
<p:tagLst xmlns:p="http://schemas.openxmlformats.org/presentationml/2006/main">
  <p:tag name="MH" val="20170612164346"/>
  <p:tag name="MH_LIBRARY" val="GRAPHIC"/>
  <p:tag name="MH_ORDER" val="7"/>
  <p:tag name="MH_TYPE" val="Other"/>
</p:tagLst>
</file>

<file path=ppt/tags/tag46.xml><?xml version="1.0" encoding="utf-8"?>
<p:tagLst xmlns:p="http://schemas.openxmlformats.org/presentationml/2006/main">
  <p:tag name="MH" val="20170612164346"/>
  <p:tag name="MH_LIBRARY" val="GRAPHIC"/>
  <p:tag name="MH_ORDER" val="8"/>
  <p:tag name="MH_TYPE" val="Other"/>
</p:tagLst>
</file>

<file path=ppt/tags/tag47.xml><?xml version="1.0" encoding="utf-8"?>
<p:tagLst xmlns:p="http://schemas.openxmlformats.org/presentationml/2006/main">
  <p:tag name="PA" val="v3.2.0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MH" val="20170612171258"/>
  <p:tag name="MH_LIBRARY" val="GRAPHIC"/>
  <p:tag name="MH_ORDER" val="4"/>
  <p:tag name="MH_TYPE" val="Other"/>
</p:tagLst>
</file>

<file path=ppt/tags/tag50.xml><?xml version="1.0" encoding="utf-8"?>
<p:tagLst xmlns:p="http://schemas.openxmlformats.org/presentationml/2006/main">
  <p:tag name="MH" val="20170612164346"/>
  <p:tag name="MH_LIBRARY" val="GRAPHIC"/>
  <p:tag name="MH_ORDER" val="2"/>
  <p:tag name="MH_TYPE" val="Other"/>
</p:tagLst>
</file>

<file path=ppt/tags/tag51.xml><?xml version="1.0" encoding="utf-8"?>
<p:tagLst xmlns:p="http://schemas.openxmlformats.org/presentationml/2006/main">
  <p:tag name="MH" val="20170612164346"/>
  <p:tag name="MH_LIBRARY" val="GRAPHIC"/>
  <p:tag name="MH_ORDER" val="1"/>
  <p:tag name="MH_TYPE" val="Title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MH" val="20170612171249"/>
  <p:tag name="MH_LIBRARY" val="GRAPHIC"/>
  <p:tag name="MH_ORDER" val="1"/>
  <p:tag name="MH_TYPE" val="Other"/>
</p:tagLst>
</file>

<file path=ppt/tags/tag54.xml><?xml version="1.0" encoding="utf-8"?>
<p:tagLst xmlns:p="http://schemas.openxmlformats.org/presentationml/2006/main">
  <p:tag name="MH" val="20170612171249"/>
  <p:tag name="MH_LIBRARY" val="GRAPHIC"/>
  <p:tag name="MH_ORDER" val="3"/>
  <p:tag name="MH_TYPE" val="Other"/>
</p:tagLst>
</file>

<file path=ppt/tags/tag55.xml><?xml version="1.0" encoding="utf-8"?>
<p:tagLst xmlns:p="http://schemas.openxmlformats.org/presentationml/2006/main">
  <p:tag name="MH" val="20170612171249"/>
  <p:tag name="MH_LIBRARY" val="GRAPHIC"/>
  <p:tag name="MH_ORDER" val="4"/>
  <p:tag name="MH_TYPE" val="Other"/>
  <p:tag name="PA" val="v3.2.0"/>
</p:tagLst>
</file>

<file path=ppt/tags/tag56.xml><?xml version="1.0" encoding="utf-8"?>
<p:tagLst xmlns:p="http://schemas.openxmlformats.org/presentationml/2006/main">
  <p:tag name="MH" val="20170612171249"/>
  <p:tag name="MH_LIBRARY" val="GRAPHIC"/>
  <p:tag name="MH_ORDER" val="7"/>
  <p:tag name="MH_TYPE" val="Other"/>
</p:tagLst>
</file>

<file path=ppt/tags/tag57.xml><?xml version="1.0" encoding="utf-8"?>
<p:tagLst xmlns:p="http://schemas.openxmlformats.org/presentationml/2006/main">
  <p:tag name="MH" val="20170612171249"/>
  <p:tag name="MH_LIBRARY" val="GRAPHIC"/>
  <p:tag name="MH_ORDER" val="1"/>
  <p:tag name="MH_TYPE" val="Text"/>
</p:tagLst>
</file>

<file path=ppt/tags/tag58.xml><?xml version="1.0" encoding="utf-8"?>
<p:tagLst xmlns:p="http://schemas.openxmlformats.org/presentationml/2006/main">
  <p:tag name="MH" val="20170612171249"/>
  <p:tag name="MH_LIBRARY" val="GRAPHIC"/>
  <p:tag name="MH_ORDER" val="2"/>
  <p:tag name="MH_TYPE" val="Text"/>
</p:tagLst>
</file>

<file path=ppt/tags/tag59.xml><?xml version="1.0" encoding="utf-8"?>
<p:tagLst xmlns:p="http://schemas.openxmlformats.org/presentationml/2006/main">
  <p:tag name="MH" val="20170612171249"/>
  <p:tag name="MH_LIBRARY" val="GRAPHIC"/>
  <p:tag name="MH_ORDER" val="3"/>
  <p:tag name="MH_TYPE" val="Text"/>
</p:tagLst>
</file>

<file path=ppt/tags/tag6.xml><?xml version="1.0" encoding="utf-8"?>
<p:tagLst xmlns:p="http://schemas.openxmlformats.org/presentationml/2006/main">
  <p:tag name="MH" val="20170612171258"/>
  <p:tag name="MH_LIBRARY" val="GRAPHIC"/>
  <p:tag name="MH_ORDER" val="1"/>
  <p:tag name="MH_TYPE" val="Text"/>
</p:tagLst>
</file>

<file path=ppt/tags/tag60.xml><?xml version="1.0" encoding="utf-8"?>
<p:tagLst xmlns:p="http://schemas.openxmlformats.org/presentationml/2006/main">
  <p:tag name="PA" val="v3.2.0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1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PA" val="v3.2.0"/>
</p:tagLst>
</file>

<file path=ppt/tags/tag65.xml><?xml version="1.0" encoding="utf-8"?>
<p:tagLst xmlns:p="http://schemas.openxmlformats.org/presentationml/2006/main">
  <p:tag name="PA" val="v3.1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1.0"/>
</p:tagLst>
</file>

<file path=ppt/tags/tag69.xml><?xml version="1.0" encoding="utf-8"?>
<p:tagLst xmlns:p="http://schemas.openxmlformats.org/presentationml/2006/main">
  <p:tag name="MH" val="20170612171249"/>
  <p:tag name="MH_LIBRARY" val="GRAPHIC"/>
  <p:tag name="MH_ORDER" val="3"/>
  <p:tag name="MH_TYPE" val="Other"/>
</p:tagLst>
</file>

<file path=ppt/tags/tag7.xml><?xml version="1.0" encoding="utf-8"?>
<p:tagLst xmlns:p="http://schemas.openxmlformats.org/presentationml/2006/main">
  <p:tag name="PA" val="v3.1.0"/>
</p:tagLst>
</file>

<file path=ppt/tags/tag70.xml><?xml version="1.0" encoding="utf-8"?>
<p:tagLst xmlns:p="http://schemas.openxmlformats.org/presentationml/2006/main">
  <p:tag name="MH" val="20170612171249"/>
  <p:tag name="MH_LIBRARY" val="GRAPHIC"/>
  <p:tag name="MH_ORDER" val="3"/>
  <p:tag name="MH_TYPE" val="Other"/>
</p:tagLst>
</file>

<file path=ppt/tags/tag71.xml><?xml version="1.0" encoding="utf-8"?>
<p:tagLst xmlns:p="http://schemas.openxmlformats.org/presentationml/2006/main">
  <p:tag name="MH" val="20170612184752"/>
  <p:tag name="MH_LIBRARY" val="GRAPHIC"/>
  <p:tag name="MH_ORDER" val="1"/>
  <p:tag name="MH_TYPE" val="Text"/>
</p:tagLst>
</file>

<file path=ppt/tags/tag72.xml><?xml version="1.0" encoding="utf-8"?>
<p:tagLst xmlns:p="http://schemas.openxmlformats.org/presentationml/2006/main">
  <p:tag name="MH" val="20170612184752"/>
  <p:tag name="MH_LIBRARY" val="GRAPHIC"/>
  <p:tag name="MH_ORDER" val="2"/>
  <p:tag name="MH_TYPE" val="Text"/>
</p:tagLst>
</file>

<file path=ppt/tags/tag73.xml><?xml version="1.0" encoding="utf-8"?>
<p:tagLst xmlns:p="http://schemas.openxmlformats.org/presentationml/2006/main">
  <p:tag name="MH" val="20170612184752"/>
  <p:tag name="MH_LIBRARY" val="GRAPHIC"/>
  <p:tag name="MH_ORDER" val="1"/>
  <p:tag name="MH_TYPE" val="Picture"/>
</p:tagLst>
</file>

<file path=ppt/tags/tag74.xml><?xml version="1.0" encoding="utf-8"?>
<p:tagLst xmlns:p="http://schemas.openxmlformats.org/presentationml/2006/main">
  <p:tag name="MH" val="20170612184752"/>
  <p:tag name="MH_LIBRARY" val="GRAPHIC"/>
  <p:tag name="MH_ORDER" val="2"/>
  <p:tag name="MH_TYPE" val="Picture"/>
</p:tagLst>
</file>

<file path=ppt/tags/tag75.xml><?xml version="1.0" encoding="utf-8"?>
<p:tagLst xmlns:p="http://schemas.openxmlformats.org/presentationml/2006/main">
  <p:tag name="MH" val="20170612184752"/>
  <p:tag name="MH_CATEGORY" val="#TuWHP#"/>
  <p:tag name="MH_LAYOUT" val="SubTitleTextDesc"/>
  <p:tag name="MH_LIBRARY" val="GRAPHIC"/>
  <p:tag name="MH_NUMBER" val="2"/>
  <p:tag name="MH_TYPE" val="#NeiR#"/>
</p:tagLst>
</file>

<file path=ppt/tags/tag76.xml><?xml version="1.0" encoding="utf-8"?>
<p:tagLst xmlns:p="http://schemas.openxmlformats.org/presentationml/2006/main">
  <p:tag name="PA" val="v3.2.0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MH" val="20170612171258"/>
  <p:tag name="MH_LIBRARY" val="GRAPHIC"/>
  <p:tag name="MH_ORDER" val="1"/>
  <p:tag name="MH_TYPE" val="Other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PA" val="v3.2.0"/>
</p:tagLst>
</file>

<file path=ppt/tags/tag82.xml><?xml version="1.0" encoding="utf-8"?>
<p:tagLst xmlns:p="http://schemas.openxmlformats.org/presentationml/2006/main">
  <p:tag name="PA" val="v3.2.0"/>
</p:tagLst>
</file>

<file path=ppt/tags/tag83.xml><?xml version="1.0" encoding="utf-8"?>
<p:tagLst xmlns:p="http://schemas.openxmlformats.org/presentationml/2006/main">
  <p:tag name="PA" val="v3.2.0"/>
</p:tagLst>
</file>

<file path=ppt/tags/tag84.xml><?xml version="1.0" encoding="utf-8"?>
<p:tagLst xmlns:p="http://schemas.openxmlformats.org/presentationml/2006/main">
  <p:tag name="PA" val="v3.2.0"/>
</p:tagLst>
</file>

<file path=ppt/tags/tag85.xml><?xml version="1.0" encoding="utf-8"?>
<p:tagLst xmlns:p="http://schemas.openxmlformats.org/presentationml/2006/main">
  <p:tag name="PA" val="v3.2.0"/>
</p:tagLst>
</file>

<file path=ppt/tags/tag86.xml><?xml version="1.0" encoding="utf-8"?>
<p:tagLst xmlns:p="http://schemas.openxmlformats.org/presentationml/2006/main">
  <p:tag name="PA" val="v3.1.0"/>
</p:tagLst>
</file>

<file path=ppt/tags/tag87.xml><?xml version="1.0" encoding="utf-8"?>
<p:tagLst xmlns:p="http://schemas.openxmlformats.org/presentationml/2006/main">
  <p:tag name="PA" val="v3.2.0"/>
</p:tagLst>
</file>

<file path=ppt/tags/tag88.xml><?xml version="1.0" encoding="utf-8"?>
<p:tagLst xmlns:p="http://schemas.openxmlformats.org/presentationml/2006/main">
  <p:tag name="PA" val="v3.2.0"/>
</p:tagLst>
</file>

<file path=ppt/tags/tag89.xml><?xml version="1.0" encoding="utf-8"?>
<p:tagLst xmlns:p="http://schemas.openxmlformats.org/presentationml/2006/main">
  <p:tag name="PA" val="v3.1.0"/>
</p:tagLst>
</file>

<file path=ppt/tags/tag9.xml><?xml version="1.0" encoding="utf-8"?>
<p:tagLst xmlns:p="http://schemas.openxmlformats.org/presentationml/2006/main">
  <p:tag name="MH" val="20170612171258"/>
  <p:tag name="MH_LIBRARY" val="GRAPHIC"/>
  <p:tag name="MH_ORDER" val="2"/>
  <p:tag name="MH_TYPE" val="Other"/>
</p:tagLst>
</file>

<file path=ppt/tags/tag90.xml><?xml version="1.0" encoding="utf-8"?>
<p:tagLst xmlns:p="http://schemas.openxmlformats.org/presentationml/2006/main">
  <p:tag name="PA" val="v3.2.0"/>
</p:tagLst>
</file>

<file path=ppt/tags/tag91.xml><?xml version="1.0" encoding="utf-8"?>
<p:tagLst xmlns:p="http://schemas.openxmlformats.org/presentationml/2006/main">
  <p:tag name="PA" val="v3.2.0"/>
</p:tagLst>
</file>

<file path=ppt/tags/tag92.xml><?xml version="1.0" encoding="utf-8"?>
<p:tagLst xmlns:p="http://schemas.openxmlformats.org/presentationml/2006/main">
  <p:tag name="PA" val="v3.1.0"/>
</p:tagLst>
</file>

<file path=ppt/tags/tag93.xml><?xml version="1.0" encoding="utf-8"?>
<p:tagLst xmlns:p="http://schemas.openxmlformats.org/presentationml/2006/main">
  <p:tag name="PA" val="v3.2.0"/>
</p:tagLst>
</file>

<file path=ppt/tags/tag94.xml><?xml version="1.0" encoding="utf-8"?>
<p:tagLst xmlns:p="http://schemas.openxmlformats.org/presentationml/2006/main">
  <p:tag name="PA" val="v3.2.0"/>
</p:tagLst>
</file>

<file path=ppt/tags/tag95.xml><?xml version="1.0" encoding="utf-8"?>
<p:tagLst xmlns:p="http://schemas.openxmlformats.org/presentationml/2006/main">
  <p:tag name="PA" val="v3.1.0"/>
</p:tagLst>
</file>

<file path=ppt/tags/tag96.xml><?xml version="1.0" encoding="utf-8"?>
<p:tagLst xmlns:p="http://schemas.openxmlformats.org/presentationml/2006/main">
  <p:tag name="PA" val="v3.2.0"/>
</p:tagLst>
</file>

<file path=ppt/tags/tag97.xml><?xml version="1.0" encoding="utf-8"?>
<p:tagLst xmlns:p="http://schemas.openxmlformats.org/presentationml/2006/main">
  <p:tag name="PA" val="v3.2.0"/>
</p:tagLst>
</file>

<file path=ppt/tags/tag98.xml><?xml version="1.0" encoding="utf-8"?>
<p:tagLst xmlns:p="http://schemas.openxmlformats.org/presentationml/2006/main">
  <p:tag name="PA" val="v3.2.0"/>
</p:tagLst>
</file>

<file path=ppt/tags/tag99.xml><?xml version="1.0" encoding="utf-8"?>
<p:tagLst xmlns:p="http://schemas.openxmlformats.org/presentationml/2006/main">
  <p:tag name="PA" val="v3.2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自定义 6">
      <a:majorFont>
        <a:latin typeface="Arial"/>
        <a:ea typeface="微软雅黑"/>
        <a:cs typeface="Arial"/>
      </a:majorFont>
      <a:minorFont>
        <a:latin typeface="Arial Unicode MS"/>
        <a:ea typeface="思源宋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234</Paragraphs>
  <Slides>25</Slides>
  <Notes>25</Notes>
  <TotalTime>585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2">
      <vt:lpstr>Arial</vt:lpstr>
      <vt:lpstr>微软雅黑</vt:lpstr>
      <vt:lpstr>Arial Unicode MS</vt:lpstr>
      <vt:lpstr>思源宋体 CN</vt:lpstr>
      <vt:lpstr>幼圆</vt:lpstr>
      <vt:lpstr>迷你简细倩</vt:lpstr>
      <vt:lpstr>Calibri Light</vt:lpstr>
      <vt:lpstr>Calibri</vt:lpstr>
      <vt:lpstr>等线 Light</vt:lpstr>
      <vt:lpstr>等线</vt:lpstr>
      <vt:lpstr>Arial Narrow</vt:lpstr>
      <vt:lpstr>Arial Black</vt:lpstr>
      <vt:lpstr>宋体</vt:lpstr>
      <vt:lpstr>Wingdings</vt:lpstr>
      <vt:lpstr>Verdana</vt:lpstr>
      <vt:lpstr>Impact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2017-06-12T02:12:15Z</dcterms:created>
  <cp:lastModifiedBy>优品PPT</cp:lastModifiedBy>
  <dcterms:modified xsi:type="dcterms:W3CDTF">2021-08-20T11:06:59Z</dcterms:modified>
  <cp:revision>397</cp:revision>
  <dc:title>PowerPoint 演示文稿</dc:title>
</cp:coreProperties>
</file>