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87" r:id="rId4"/>
    <p:sldId id="259" r:id="rId5"/>
    <p:sldId id="291" r:id="rId6"/>
    <p:sldId id="260" r:id="rId7"/>
    <p:sldId id="296" r:id="rId8"/>
    <p:sldId id="312" r:id="rId9"/>
    <p:sldId id="313" r:id="rId10"/>
    <p:sldId id="292" r:id="rId11"/>
    <p:sldId id="293" r:id="rId12"/>
    <p:sldId id="294" r:id="rId13"/>
    <p:sldId id="297" r:id="rId14"/>
    <p:sldId id="295" r:id="rId15"/>
    <p:sldId id="298" r:id="rId16"/>
    <p:sldId id="299" r:id="rId17"/>
    <p:sldId id="300" r:id="rId18"/>
    <p:sldId id="301" r:id="rId19"/>
    <p:sldId id="302" r:id="rId20"/>
    <p:sldId id="303" r:id="rId21"/>
    <p:sldId id="305" r:id="rId22"/>
    <p:sldId id="306" r:id="rId23"/>
    <p:sldId id="307" r:id="rId24"/>
    <p:sldId id="308" r:id="rId25"/>
    <p:sldId id="309" r:id="rId26"/>
    <p:sldId id="310" r:id="rId27"/>
    <p:sldId id="314" r:id="rId28"/>
    <p:sldId id="315" r:id="rId29"/>
    <p:sldId id="286"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0" autoAdjust="0"/>
    <p:restoredTop sz="94660"/>
  </p:normalViewPr>
  <p:slideViewPr>
    <p:cSldViewPr snapToGrid="0">
      <p:cViewPr varScale="1">
        <p:scale>
          <a:sx n="86" d="100"/>
          <a:sy n="86" d="100"/>
        </p:scale>
        <p:origin x="60"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9.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550F-43D8-B353-B192BB94B0BD}"/>
              </c:ext>
            </c:extLst>
          </c:dPt>
          <c:dPt>
            <c:idx val="1"/>
            <c:invertIfNegative val="1"/>
            <c:spPr>
              <a:gradFill>
                <a:gsLst>
                  <a:gs pos="100000">
                    <a:srgbClr val="00C898">
                      <a:alpha val="70000"/>
                    </a:srgbClr>
                  </a:gs>
                  <a:gs pos="0">
                    <a:srgbClr val="04B5EC">
                      <a:alpha val="70000"/>
                    </a:srgbClr>
                  </a:gs>
                </a:gsLst>
                <a:lin ang="0" scaled="1"/>
              </a:gradFill>
              <a:ln w="19050">
                <a:solidFill>
                  <a:schemeClr val="lt1"/>
                </a:solidFill>
              </a:ln>
            </c:spPr>
            <c:extLst>
              <c:ext xmlns:c16="http://schemas.microsoft.com/office/drawing/2014/chart" uri="{C3380CC4-5D6E-409C-BE32-E72D297353CC}">
                <c16:uniqueId val="{00000003-550F-43D8-B353-B192BB94B0BD}"/>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550F-43D8-B353-B192BB94B0BD}"/>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550F-43D8-B353-B192BB94B0BD}"/>
              </c:ext>
            </c:extLst>
          </c:dPt>
          <c:dLbls>
            <c:delete val="1"/>
            <c:extLst>
              <c:ext xmlns:c15="http://schemas.microsoft.com/office/drawing/2012/chart" uri="{CE6537A1-D6FC-4f65-9D91-7224C49458BB}">
                <c15:showLeaderLines val="1"/>
              </c:ext>
            </c:extLst>
          </c:dLbls>
          <c:cat>
            <c:strRef>
              <c:f>Sheet1!$A$2:$A$5</c:f>
              <c:strCache>
                <c:ptCount val="2"/>
                <c:pt idx="0">
                  <c:v>自有</c:v>
                </c:pt>
                <c:pt idx="1">
                  <c:v>其他</c:v>
                </c:pt>
              </c:strCache>
            </c:strRef>
          </c:cat>
          <c:val>
            <c:numRef>
              <c:f>Sheet1!$B$2:$B$5</c:f>
              <c:numCache>
                <c:formatCode>0%</c:formatCode>
                <c:ptCount val="4"/>
                <c:pt idx="0">
                  <c:v>0.51</c:v>
                </c:pt>
                <c:pt idx="1">
                  <c:v>0.49</c:v>
                </c:pt>
              </c:numCache>
            </c:numRef>
          </c:val>
          <c:extLst>
            <c:ext xmlns:c16="http://schemas.microsoft.com/office/drawing/2014/chart" uri="{C3380CC4-5D6E-409C-BE32-E72D297353CC}">
              <c16:uniqueId val="{00000008-550F-43D8-B353-B192BB94B0BD}"/>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gradFill>
              <a:gsLst>
                <a:gs pos="100000">
                  <a:srgbClr val="00C898">
                    <a:alpha val="70000"/>
                  </a:srgbClr>
                </a:gs>
                <a:gs pos="0">
                  <a:srgbClr val="04B5EC">
                    <a:alpha val="70000"/>
                  </a:srgbClr>
                </a:gs>
              </a:gsLst>
              <a:lin ang="0" scaled="1"/>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389-43ED-8D2F-33D1F4571D46}"/>
            </c:ext>
          </c:extLst>
        </c:ser>
        <c:ser>
          <c:idx val="1"/>
          <c:order val="1"/>
          <c:tx>
            <c:strRef>
              <c:f>Sheet1!$C$1</c:f>
              <c:strCache>
                <c:ptCount val="1"/>
                <c:pt idx="0">
                  <c:v>系列 2</c:v>
                </c:pt>
              </c:strCache>
            </c:strRef>
          </c:tx>
          <c:spPr>
            <a:solidFill>
              <a:schemeClr val="bg1">
                <a:lumMod val="9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D389-43ED-8D2F-33D1F4571D46}"/>
            </c:ext>
          </c:extLst>
        </c:ser>
        <c:dLbls>
          <c:showLegendKey val="0"/>
          <c:showVal val="0"/>
          <c:showCatName val="0"/>
          <c:showSerName val="0"/>
          <c:showPercent val="0"/>
          <c:showBubbleSize val="0"/>
          <c:showLeaderLines val="0"/>
        </c:dLbls>
        <c:gapWidth val="182"/>
        <c:overlap/>
        <c:axId val="811351952"/>
        <c:axId val="811343552"/>
      </c:barChart>
      <c:catAx>
        <c:axId val="811351952"/>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811343552"/>
        <c:crosses val="autoZero"/>
        <c:auto val="0"/>
        <c:lblAlgn val="ctr"/>
        <c:lblOffset/>
        <c:noMultiLvlLbl val="0"/>
      </c:catAx>
      <c:valAx>
        <c:axId val="811343552"/>
        <c:scaling>
          <c:orientation/>
        </c:scaling>
        <c:delete val="1"/>
        <c:axPos val="l"/>
        <c:numFmt formatCode="General" sourceLinked="1"/>
        <c:majorTickMark val="none"/>
        <c:minorTickMark val="none"/>
        <c:crossAx val="811351952"/>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837649524211884"/>
          <c:y val="0.068593375384807587"/>
          <c:w val="0.88268649578094482"/>
          <c:h val="0.8382071852684021"/>
        </c:manualLayout>
      </c:layout>
      <c:lineChart>
        <c:grouping/>
        <c:varyColors val="0"/>
        <c:ser>
          <c:idx val="0"/>
          <c:order val="0"/>
          <c:tx>
            <c:strRef>
              <c:f>Sheet1!$B$1</c:f>
              <c:strCache>
                <c:ptCount val="1"/>
                <c:pt idx="0">
                  <c:v>系列 2</c:v>
                </c:pt>
              </c:strCache>
            </c:strRef>
          </c:tx>
          <c:spPr>
            <a:ln w="28575" cap="rnd">
              <a:solidFill>
                <a:schemeClr val="bg1"/>
              </a:solidFill>
              <a:round/>
            </a:ln>
            <a:effectLst>
              <a:outerShdw blurRad="190500" dist="127000" dir="2700000" algn="tl" rotWithShape="0">
                <a:prstClr val="black">
                  <a:alpha val="85000"/>
                </a:prstClr>
              </a:outerShdw>
            </a:effectLst>
          </c:spPr>
          <c:marker>
            <c:symbol val="circle"/>
            <c:size val="9"/>
            <c:spPr>
              <a:solidFill>
                <a:srgbClr val="36B8D3"/>
              </a:solidFill>
              <a:ln w="28575">
                <a:solidFill>
                  <a:schemeClr val="bg1"/>
                </a:solidFill>
              </a:ln>
              <a:effectLst>
                <a:outerShdw blurRad="190500" dist="127000" dir="2700000" algn="tl" rotWithShape="0">
                  <a:prstClr val="black">
                    <a:alpha val="85000"/>
                  </a:prstClr>
                </a:outerShdw>
              </a:effectLst>
              <a:scene3d>
                <a:camera prst="orthographicFront"/>
                <a:lightRig rig="threePt" dir="t"/>
              </a:scene3d>
              <a:sp3d>
                <a:bevelT w="25400" h="6350" prst="angle"/>
              </a:sp3d>
            </c:spPr>
          </c:marker>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layout>
                <c:manualLayout>
                  <c:x val="-0.161347895860672"/>
                  <c:y val="-0.027237191796302795"/>
                </c:manualLayout>
              </c:layout>
              <c:spPr>
                <a:gradFill>
                  <a:gsLst>
                    <a:gs pos="5000">
                      <a:srgbClr val="2FBBA3"/>
                    </a:gs>
                    <a:gs pos="96000">
                      <a:srgbClr val="36B8D3"/>
                    </a:gs>
                  </a:gsLst>
                  <a:lin ang="2700000" scaled="1"/>
                </a:gradFill>
                <a:ln>
                  <a:noFill/>
                </a:ln>
                <a:effectLst>
                  <a:outerShdw blurRad="190500" dist="114300" dir="2700000" algn="tl" rotWithShape="0">
                    <a:prstClr val="black">
                      <a:alpha val="80000"/>
                    </a:prstClr>
                  </a:outerShdw>
                </a:effectLst>
              </c:spPr>
              <c:txPr>
                <a:bodyPr rot="0" spcFirstLastPara="1" vertOverflow="clip" horzOverflow="clip" vert="horz" wrap="square" lIns="36576" tIns="18288" rIns="36576" bIns="18288" anchor="ctr" anchorCtr="1">
                  <a:spAutoFit/>
                </a:bodyPr>
                <a:p>
                  <a:pPr>
                    <a:defRPr sz="2400" b="1" i="0" u="none" strike="noStrike" kern="1200" baseline="0" smtId="4294967295">
                      <a:solidFill>
                        <a:schemeClr val="bg1"/>
                      </a:solidFill>
                      <a:latin typeface="+mn-lt"/>
                      <a:ea typeface="+mn-ea"/>
                      <a:cs typeface="+mn-cs"/>
                    </a:defRPr>
                  </a:pPr>
                  <a:endParaRPr sz="2400" b="1"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ext xmlns:c15="http://schemas.microsoft.com/office/drawing/2012/chart" uri="{CE6537A1-D6FC-4f65-9D91-7224C49458BB}">
                  <c15:layout>
                    <c:manualLayout>
                      <c:w val="0.1037035"/>
                      <c:h val="0.1234887"/>
                    </c:manualLayout>
                  </c15:layout>
                </c:ext>
                <c:ext xmlns:c16="http://schemas.microsoft.com/office/drawing/2014/chart" uri="{C3380CC4-5D6E-409C-BE32-E72D297353CC}">
                  <c16:uniqueId val="{00000000-483C-4AB6-B0DC-1428C8CB4B1B}"/>
                </c:ext>
              </c:extLst>
            </c:dLbl>
            <c:dLbl>
              <c:idx val="11"/>
              <c:delete val="1"/>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showLegendKey val="0"/>
            <c:showVal val="0"/>
            <c:showCatName val="0"/>
            <c:showSerName val="0"/>
            <c:showPercent val="0"/>
            <c:showBubbleSize val="0"/>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0.07</c:v>
                </c:pt>
                <c:pt idx="6">
                  <c:v>0.5</c:v>
                </c:pt>
                <c:pt idx="7">
                  <c:v>0.2</c:v>
                </c:pt>
                <c:pt idx="8">
                  <c:v>0.73</c:v>
                </c:pt>
                <c:pt idx="9">
                  <c:v>0.22</c:v>
                </c:pt>
                <c:pt idx="10">
                  <c:v>0.97</c:v>
                </c:pt>
                <c:pt idx="11">
                  <c:v>0.07</c:v>
                </c:pt>
              </c:numCache>
            </c:numRef>
          </c:val>
          <c:smooth val="1"/>
          <c:extLst>
            <c:ext xmlns:c16="http://schemas.microsoft.com/office/drawing/2014/chart" uri="{C3380CC4-5D6E-409C-BE32-E72D297353CC}">
              <c16:uniqueId val="{00000001-483C-4AB6-B0DC-1428C8CB4B1B}"/>
            </c:ext>
          </c:extLst>
        </c:ser>
        <c:dLbls>
          <c:showLegendKey val="0"/>
          <c:showVal val="0"/>
          <c:showCatName val="0"/>
          <c:showSerName val="0"/>
          <c:showPercent val="0"/>
          <c:showBubbleSize val="0"/>
          <c:showLeaderLines val="0"/>
        </c:dLbls>
        <c:axId val="821793120"/>
        <c:axId val="821793680"/>
      </c:lineChart>
      <c:catAx>
        <c:axId val="821793120"/>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821793680"/>
        <c:crosses val="autoZero"/>
        <c:auto val="0"/>
        <c:lblAlgn val="ctr"/>
        <c:lblOffset/>
        <c:noMultiLvlLbl val="0"/>
      </c:catAx>
      <c:valAx>
        <c:axId val="821793680"/>
        <c:scaling>
          <c:orientation/>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821793120"/>
        <c:crosses val="autoZero"/>
        <c:crossBetween val="between"/>
        <c:majorUnit val="0.2"/>
      </c:valAx>
      <c:spPr>
        <a:noFill/>
        <a:ln>
          <a:noFill/>
        </a:ln>
        <a:effectLst/>
      </c:spPr>
    </c:plotArea>
    <c:plotVisOnly val="1"/>
    <c:dispBlanksAs val="gap"/>
    <c:showDLblsOverMax val="0"/>
  </c:chart>
  <c:spPr>
    <a:noFill/>
    <a:ln>
      <a:noFill/>
    </a:ln>
    <a:effectLst/>
  </c:spPr>
  <c:txPr>
    <a:bodyPr/>
    <a:p>
      <a:pPr>
        <a:defRPr smtId="4294967295">
          <a:solidFill>
            <a:schemeClr val="tx1">
              <a:lumMod val="50000"/>
              <a:lumOff val="50000"/>
            </a:schemeClr>
          </a:solidFill>
        </a:defRPr>
      </a:pPr>
      <a:endParaRPr smtId="4294967295">
        <a:solidFill>
          <a:schemeClr val="tx1">
            <a:lumMod val="50000"/>
            <a:lumOff val="50000"/>
          </a:schemeClr>
        </a:solidFill>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A936-48E3-8E3B-DAEF2F21B4A0}"/>
              </c:ext>
            </c:extLst>
          </c:dPt>
          <c:dPt>
            <c:idx val="1"/>
            <c:invertIfNegative val="1"/>
            <c:spPr>
              <a:gradFill>
                <a:gsLst>
                  <a:gs pos="100000">
                    <a:srgbClr val="00C898">
                      <a:alpha val="70000"/>
                    </a:srgbClr>
                  </a:gs>
                  <a:gs pos="0">
                    <a:srgbClr val="04B5EC">
                      <a:alpha val="70000"/>
                    </a:srgbClr>
                  </a:gs>
                </a:gsLst>
                <a:lin ang="0" scaled="1"/>
              </a:gradFill>
              <a:ln w="19050">
                <a:solidFill>
                  <a:schemeClr val="lt1"/>
                </a:solidFill>
              </a:ln>
            </c:spPr>
            <c:extLst>
              <c:ext xmlns:c16="http://schemas.microsoft.com/office/drawing/2014/chart" uri="{C3380CC4-5D6E-409C-BE32-E72D297353CC}">
                <c16:uniqueId val="{00000003-A936-48E3-8E3B-DAEF2F21B4A0}"/>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A936-48E3-8E3B-DAEF2F21B4A0}"/>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A936-48E3-8E3B-DAEF2F21B4A0}"/>
              </c:ext>
            </c:extLst>
          </c:dPt>
          <c:dLbls>
            <c:delete val="1"/>
            <c:extLst>
              <c:ext xmlns:c15="http://schemas.microsoft.com/office/drawing/2012/chart" uri="{CE6537A1-D6FC-4f65-9D91-7224C49458BB}">
                <c15:showLeaderLines val="1"/>
              </c:ext>
            </c:extLst>
          </c:dLbls>
          <c:cat>
            <c:strRef>
              <c:f>Sheet1!$A$2:$A$5</c:f>
              <c:strCache>
                <c:ptCount val="2"/>
                <c:pt idx="0">
                  <c:v>输入数值</c:v>
                </c:pt>
                <c:pt idx="1">
                  <c:v>无须修改</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8-A936-48E3-8E3B-DAEF2F21B4A0}"/>
            </c:ext>
          </c:extLst>
        </c:ser>
        <c:dLbls>
          <c:showLegendKey val="0"/>
          <c:showVal val="0"/>
          <c:showCatName val="0"/>
          <c:showSerName val="0"/>
          <c:showPercent val="0"/>
          <c:showBubbleSize val="0"/>
          <c:showLeaderLines val="0"/>
        </c:dLbls>
        <c:firstSliceAng val="145"/>
        <c:holeSize val="79"/>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13AA-4315-850D-03C740090A85}"/>
              </c:ext>
            </c:extLst>
          </c:dPt>
          <c:dPt>
            <c:idx val="1"/>
            <c:invertIfNegative val="1"/>
            <c:spPr>
              <a:gradFill>
                <a:gsLst>
                  <a:gs pos="100000">
                    <a:srgbClr val="00C898">
                      <a:alpha val="70000"/>
                    </a:srgbClr>
                  </a:gs>
                  <a:gs pos="0">
                    <a:srgbClr val="04B5EC">
                      <a:alpha val="70000"/>
                    </a:srgbClr>
                  </a:gs>
                </a:gsLst>
                <a:lin ang="0" scaled="1"/>
              </a:gradFill>
              <a:ln w="19050">
                <a:solidFill>
                  <a:schemeClr val="lt1"/>
                </a:solidFill>
              </a:ln>
            </c:spPr>
            <c:extLst>
              <c:ext xmlns:c16="http://schemas.microsoft.com/office/drawing/2014/chart" uri="{C3380CC4-5D6E-409C-BE32-E72D297353CC}">
                <c16:uniqueId val="{00000003-13AA-4315-850D-03C740090A85}"/>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13AA-4315-850D-03C740090A85}"/>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13AA-4315-850D-03C740090A85}"/>
              </c:ext>
            </c:extLst>
          </c:dPt>
          <c:dLbls>
            <c:delete val="1"/>
            <c:extLst>
              <c:ext xmlns:c15="http://schemas.microsoft.com/office/drawing/2012/chart" uri="{CE6537A1-D6FC-4f65-9D91-7224C49458BB}">
                <c15:showLeaderLines val="1"/>
              </c:ext>
            </c:extLst>
          </c:dLbls>
          <c:cat>
            <c:strRef>
              <c:f>Sheet1!$A$2:$A$5</c:f>
              <c:strCache>
                <c:ptCount val="2"/>
                <c:pt idx="0">
                  <c:v>输入数值</c:v>
                </c:pt>
                <c:pt idx="1">
                  <c:v>无须修改</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8-13AA-4315-850D-03C740090A85}"/>
            </c:ext>
          </c:extLst>
        </c:ser>
        <c:dLbls>
          <c:showLegendKey val="0"/>
          <c:showVal val="0"/>
          <c:showCatName val="0"/>
          <c:showSerName val="0"/>
          <c:showPercent val="0"/>
          <c:showBubbleSize val="0"/>
          <c:showLeaderLines val="0"/>
        </c:dLbls>
        <c:firstSliceAng val="145"/>
        <c:holeSize val="79"/>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AE5F-45B8-BF7A-1CBBB0D3D0B6}"/>
              </c:ext>
            </c:extLst>
          </c:dPt>
          <c:dPt>
            <c:idx val="1"/>
            <c:invertIfNegative val="1"/>
            <c:spPr>
              <a:gradFill>
                <a:gsLst>
                  <a:gs pos="100000">
                    <a:srgbClr val="00C898">
                      <a:alpha val="70000"/>
                    </a:srgbClr>
                  </a:gs>
                  <a:gs pos="0">
                    <a:srgbClr val="04B5EC">
                      <a:alpha val="70000"/>
                    </a:srgbClr>
                  </a:gs>
                </a:gsLst>
                <a:lin ang="0" scaled="1"/>
              </a:gradFill>
              <a:ln w="19050">
                <a:solidFill>
                  <a:schemeClr val="lt1"/>
                </a:solidFill>
              </a:ln>
            </c:spPr>
            <c:extLst>
              <c:ext xmlns:c16="http://schemas.microsoft.com/office/drawing/2014/chart" uri="{C3380CC4-5D6E-409C-BE32-E72D297353CC}">
                <c16:uniqueId val="{00000003-AE5F-45B8-BF7A-1CBBB0D3D0B6}"/>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AE5F-45B8-BF7A-1CBBB0D3D0B6}"/>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AE5F-45B8-BF7A-1CBBB0D3D0B6}"/>
              </c:ext>
            </c:extLst>
          </c:dPt>
          <c:dLbls>
            <c:delete val="1"/>
            <c:extLst>
              <c:ext xmlns:c15="http://schemas.microsoft.com/office/drawing/2012/chart" uri="{CE6537A1-D6FC-4f65-9D91-7224C49458BB}">
                <c15:showLeaderLines val="1"/>
              </c:ext>
            </c:extLst>
          </c:dLbls>
          <c:cat>
            <c:strRef>
              <c:f>Sheet1!$A$2:$A$5</c:f>
              <c:strCache>
                <c:ptCount val="2"/>
                <c:pt idx="0">
                  <c:v>输入数值</c:v>
                </c:pt>
                <c:pt idx="1">
                  <c:v>无须修改</c:v>
                </c:pt>
              </c:strCache>
            </c:strRef>
          </c:cat>
          <c:val>
            <c:numRef>
              <c:f>Sheet1!$B$2:$B$5</c:f>
              <c:numCache>
                <c:formatCode>0%</c:formatCode>
                <c:ptCount val="4"/>
                <c:pt idx="0">
                  <c:v>0.55</c:v>
                </c:pt>
                <c:pt idx="1">
                  <c:v>0.45</c:v>
                </c:pt>
              </c:numCache>
            </c:numRef>
          </c:val>
          <c:extLst>
            <c:ext xmlns:c16="http://schemas.microsoft.com/office/drawing/2014/chart" uri="{C3380CC4-5D6E-409C-BE32-E72D297353CC}">
              <c16:uniqueId val="{00000008-AE5F-45B8-BF7A-1CBBB0D3D0B6}"/>
            </c:ext>
          </c:extLst>
        </c:ser>
        <c:dLbls>
          <c:showLegendKey val="0"/>
          <c:showVal val="0"/>
          <c:showCatName val="0"/>
          <c:showSerName val="0"/>
          <c:showPercent val="0"/>
          <c:showBubbleSize val="0"/>
          <c:showLeaderLines val="0"/>
        </c:dLbls>
        <c:firstSliceAng val="145"/>
        <c:holeSize val="79"/>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4983-46EC-BC26-788176F1A4C5}"/>
              </c:ext>
            </c:extLst>
          </c:dPt>
          <c:dPt>
            <c:idx val="1"/>
            <c:invertIfNegative val="1"/>
            <c:spPr>
              <a:gradFill>
                <a:gsLst>
                  <a:gs pos="100000">
                    <a:srgbClr val="00C898">
                      <a:alpha val="70000"/>
                    </a:srgbClr>
                  </a:gs>
                  <a:gs pos="0">
                    <a:srgbClr val="04B5EC">
                      <a:alpha val="70000"/>
                    </a:srgbClr>
                  </a:gs>
                </a:gsLst>
                <a:lin ang="0" scaled="1"/>
              </a:gradFill>
              <a:ln w="19050">
                <a:solidFill>
                  <a:schemeClr val="lt1"/>
                </a:solidFill>
              </a:ln>
            </c:spPr>
            <c:extLst>
              <c:ext xmlns:c16="http://schemas.microsoft.com/office/drawing/2014/chart" uri="{C3380CC4-5D6E-409C-BE32-E72D297353CC}">
                <c16:uniqueId val="{00000003-4983-46EC-BC26-788176F1A4C5}"/>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4983-46EC-BC26-788176F1A4C5}"/>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4983-46EC-BC26-788176F1A4C5}"/>
              </c:ext>
            </c:extLst>
          </c:dPt>
          <c:dLbls>
            <c:delete val="1"/>
            <c:extLst>
              <c:ext xmlns:c15="http://schemas.microsoft.com/office/drawing/2012/chart" uri="{CE6537A1-D6FC-4f65-9D91-7224C49458BB}">
                <c15:showLeaderLines val="1"/>
              </c:ext>
            </c:extLst>
          </c:dLbls>
          <c:cat>
            <c:strRef>
              <c:f>Sheet1!$A$2:$A$5</c:f>
              <c:strCache>
                <c:ptCount val="2"/>
                <c:pt idx="0">
                  <c:v>输入数值</c:v>
                </c:pt>
                <c:pt idx="1">
                  <c:v>无须修改</c:v>
                </c:pt>
              </c:strCache>
            </c:strRef>
          </c:cat>
          <c:val>
            <c:numRef>
              <c:f>Sheet1!$B$2:$B$5</c:f>
              <c:numCache>
                <c:formatCode>0%</c:formatCode>
                <c:ptCount val="4"/>
                <c:pt idx="0">
                  <c:v>0.88</c:v>
                </c:pt>
                <c:pt idx="1">
                  <c:v>0.12</c:v>
                </c:pt>
              </c:numCache>
            </c:numRef>
          </c:val>
          <c:extLst>
            <c:ext xmlns:c16="http://schemas.microsoft.com/office/drawing/2014/chart" uri="{C3380CC4-5D6E-409C-BE32-E72D297353CC}">
              <c16:uniqueId val="{00000008-4983-46EC-BC26-788176F1A4C5}"/>
            </c:ext>
          </c:extLst>
        </c:ser>
        <c:dLbls>
          <c:showLegendKey val="0"/>
          <c:showVal val="0"/>
          <c:showCatName val="0"/>
          <c:showSerName val="0"/>
          <c:showPercent val="0"/>
          <c:showBubbleSize val="0"/>
          <c:showLeaderLines val="0"/>
        </c:dLbls>
        <c:firstSliceAng val="145"/>
        <c:holeSize val="79"/>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6B9A3-F279-4D99-A239-5101EC9BF89C}" type="datetimeFigureOut">
              <a:rPr lang="zh-CN" altLang="en-US" smtClean="0"/>
              <a:t>2019/7/11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01F45-02D9-44EC-B5DF-8C313B67AA58}" type="slidenum">
              <a:rPr lang="zh-CN" altLang="en-US" smtClean="0"/>
              <a:t>‹#›</a:t>
            </a:fld>
            <a:endParaRPr lang="zh-CN" altLang="en-US"/>
          </a:p>
        </p:txBody>
      </p:sp>
    </p:spTree>
    <p:extLst>
      <p:ext uri="{BB962C8B-B14F-4D97-AF65-F5344CB8AC3E}">
        <p14:creationId val="68158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886700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187402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21562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81510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27579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4750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67949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543016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7979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26842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29010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019086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656275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137916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958635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054685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28599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864408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040716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9018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77705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71427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10737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993754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412536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636974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107978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8" name="矩形 7">
            <a:extLst>
              <a:ext uri="{FF2B5EF4-FFF2-40B4-BE49-F238E27FC236}">
                <a16:creationId xmlns:a16="http://schemas.microsoft.com/office/drawing/2014/main" id="{39B2FAA2-28F4-4D23-9881-DF8F3BD344DF}"/>
              </a:ext>
            </a:extLst>
          </p:cNvPr>
          <p:cNvSpPr/>
          <p:nvPr userDrawn="1"/>
        </p:nvSpPr>
        <p:spPr>
          <a:xfrm>
            <a:off x="0" y="0"/>
            <a:ext cx="12192000" cy="6858000"/>
          </a:xfrm>
          <a:prstGeom prst="rect">
            <a:avLst/>
          </a:prstGeom>
          <a:solidFill>
            <a:srgbClr val="D6DCE5"/>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0984537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148499482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316459598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40798985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73170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253880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92261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16365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88976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22607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47521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251522215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00813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5202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42504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53322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398273847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4587948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355519137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27591921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20413507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40883205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extLst>
      <p:ext uri="{BB962C8B-B14F-4D97-AF65-F5344CB8AC3E}">
        <p14:creationId val="257347337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02E00-9FB5-4CA2-AB50-7841EF49E527}" type="datetimeFigureOut">
              <a:rPr lang="zh-CN" altLang="en-US" smtClean="0"/>
              <a:t>2019/7/11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E90E9-AED2-4792-9068-CF108C6FFA54}" type="slidenum">
              <a:rPr lang="zh-CN" altLang="en-US" smtClean="0"/>
              <a:t>‹#›</a:t>
            </a:fld>
            <a:endParaRPr lang="zh-CN" altLang="en-US"/>
          </a:p>
        </p:txBody>
      </p:sp>
    </p:spTree>
    <p:extLst>
      <p:ext uri="{BB962C8B-B14F-4D97-AF65-F5344CB8AC3E}">
        <p14:creationId val="1772479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8017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xml" Type="http://schemas.openxmlformats.org/officeDocument/2006/relationships/tags"/><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tags/tag1.xml" Type="http://schemas.openxmlformats.org/officeDocument/2006/relationships/tags"/><Relationship Id="rId6" Target="../media/image3.png" Type="http://schemas.openxmlformats.org/officeDocument/2006/relationships/image"/><Relationship Id="rId7" Target="../tags/tag2.xml" Type="http://schemas.openxmlformats.org/officeDocument/2006/relationships/tags"/><Relationship Id="rId8" Target="../tags/tag3.xml" Type="http://schemas.openxmlformats.org/officeDocument/2006/relationships/tags"/><Relationship Id="rId9"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3.png" Type="http://schemas.openxmlformats.org/officeDocument/2006/relationships/image"/><Relationship Id="rId5" Target="../charts/chart2.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1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 Id="rId3" Target="../media/image13.png" Type="http://schemas.openxmlformats.org/officeDocument/2006/relationships/image"/><Relationship Id="rId4" Target="../media/image4.png" Type="http://schemas.openxmlformats.org/officeDocument/2006/relationships/image"/><Relationship Id="rId5" Target="../charts/chart3.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10" Target="../charts/chart7.xml" Type="http://schemas.openxmlformats.org/officeDocument/2006/relationships/chart"/><Relationship Id="rId2" Target="../notesSlides/notesSlide21.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charts/chart4.xml" Type="http://schemas.openxmlformats.org/officeDocument/2006/relationships/chart"/><Relationship Id="rId8" Target="../charts/chart5.xml" Type="http://schemas.openxmlformats.org/officeDocument/2006/relationships/chart"/><Relationship Id="rId9" Target="../charts/chart6.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 Id="rId3" Target="../media/image14.png" Type="http://schemas.openxmlformats.org/officeDocument/2006/relationships/image"/><Relationship Id="rId4"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tags/tag8.xml" Type="http://schemas.openxmlformats.org/officeDocument/2006/relationships/tags"/><Relationship Id="rId2" Target="../notesSlides/notesSlide27.xml" Type="http://schemas.openxmlformats.org/officeDocument/2006/relationships/notesSlide"/><Relationship Id="rId3" Target="../media/image1.png" Type="http://schemas.openxmlformats.org/officeDocument/2006/relationships/image"/><Relationship Id="rId4" Target="../media/image15.png" Type="http://schemas.openxmlformats.org/officeDocument/2006/relationships/image"/><Relationship Id="rId5" Target="../tags/tag5.xml" Type="http://schemas.openxmlformats.org/officeDocument/2006/relationships/tags"/><Relationship Id="rId6" Target="../media/image16.png" Type="http://schemas.openxmlformats.org/officeDocument/2006/relationships/image"/><Relationship Id="rId7" Target="../tags/tag6.xml" Type="http://schemas.openxmlformats.org/officeDocument/2006/relationships/tags"/><Relationship Id="rId8" Target="../media/image17.png" Type="http://schemas.openxmlformats.org/officeDocument/2006/relationships/image"/><Relationship Id="rId9" Target="../tags/tag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3.png" Type="http://schemas.openxmlformats.org/officeDocument/2006/relationships/image"/><Relationship Id="rId5"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6" name="矩形 165"/>
          <p:cNvSpPr/>
          <p:nvPr/>
        </p:nvSpPr>
        <p:spPr>
          <a:xfrm>
            <a:off x="2680492" y="1859999"/>
            <a:ext cx="6831016" cy="5384863"/>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6208214" y="769324"/>
            <a:ext cx="3493720" cy="3973626"/>
          </a:xfrm>
          <a:prstGeom prst="rect">
            <a:avLst/>
          </a:prstGeom>
          <a:noFill/>
          <a:extLst>
            <a:ext uri="{909E8E84-426E-40DD-AFC4-6F175D3DCCD1}">
              <a14:hiddenFill>
                <a:solidFill>
                  <a:srgbClr val="FFFFFF"/>
                </a:solidFill>
              </a14:hiddenFill>
            </a:ext>
          </a:extLst>
        </p:spPr>
      </p:pic>
      <p:grpSp>
        <p:nvGrpSpPr>
          <p:cNvPr id="11" name="组合 10"/>
          <p:cNvGrpSpPr/>
          <p:nvPr/>
        </p:nvGrpSpPr>
        <p:grpSpPr>
          <a:xfrm>
            <a:off x="4008028" y="504430"/>
            <a:ext cx="5190546" cy="4183077"/>
            <a:chOff x="1816885" y="160250"/>
            <a:chExt cx="5190546" cy="4183077"/>
          </a:xfrm>
          <a:solidFill>
            <a:schemeClr val="tx1">
              <a:lumMod val="50000"/>
              <a:lumOff val="50000"/>
            </a:schemeClr>
          </a:solidFill>
        </p:grpSpPr>
        <p:grpSp>
          <p:nvGrpSpPr>
            <p:cNvPr id="12" name="组合 11"/>
            <p:cNvGrpSpPr/>
            <p:nvPr/>
          </p:nvGrpSpPr>
          <p:grpSpPr>
            <a:xfrm rot="1500213">
              <a:off x="1816885" y="160250"/>
              <a:ext cx="4835931" cy="4183077"/>
              <a:chOff x="2983829" y="1091787"/>
              <a:chExt cx="4835931" cy="4183077"/>
            </a:xfrm>
            <a:grpFill/>
          </p:grpSpPr>
          <p:sp>
            <p:nvSpPr>
              <p:cNvPr id="14"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3"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4" name="矩形 3"/>
          <p:cNvSpPr/>
          <p:nvPr/>
        </p:nvSpPr>
        <p:spPr>
          <a:xfrm>
            <a:off x="4109133" y="3314700"/>
            <a:ext cx="6850967" cy="258356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61" name="文本框 60"/>
          <p:cNvSpPr txBox="1"/>
          <p:nvPr/>
        </p:nvSpPr>
        <p:spPr>
          <a:xfrm>
            <a:off x="4861034" y="4526653"/>
            <a:ext cx="3789085" cy="822960"/>
          </a:xfrm>
          <a:prstGeom prst="rect">
            <a:avLst/>
          </a:prstGeom>
          <a:noFill/>
        </p:spPr>
        <p:txBody>
          <a:bodyPr rtlCol="0" wrap="square">
            <a:spAutoFit/>
          </a:bodyPr>
          <a:lstStyle/>
          <a:p>
            <a:pPr algn="ctr"/>
            <a:r>
              <a:rPr altLang="en-US" lang="zh-CN" spc="2200" sz="4800">
                <a:solidFill>
                  <a:schemeClr val="bg1"/>
                </a:solidFill>
                <a:latin charset="-122" panose="02000000000000000000" pitchFamily="2" typeface="字魂36号-正文宋楷"/>
                <a:ea charset="-122" panose="02000000000000000000" pitchFamily="2" typeface="字魂36号-正文宋楷"/>
              </a:rPr>
              <a:t>公司简介</a:t>
            </a:r>
          </a:p>
        </p:txBody>
      </p:sp>
      <p:sp>
        <p:nvSpPr>
          <p:cNvPr id="62" name="文本框 61"/>
          <p:cNvSpPr txBox="1"/>
          <p:nvPr/>
        </p:nvSpPr>
        <p:spPr>
          <a:xfrm>
            <a:off x="3579347" y="2177736"/>
            <a:ext cx="8940532" cy="3124200"/>
          </a:xfrm>
          <a:prstGeom prst="rect">
            <a:avLst/>
          </a:prstGeom>
          <a:noFill/>
        </p:spPr>
        <p:txBody>
          <a:bodyPr rtlCol="0" vert="horz" wrap="square">
            <a:spAutoFit/>
          </a:bodyPr>
          <a:lstStyle/>
          <a:p>
            <a:r>
              <a:rPr altLang="zh-CN" lang="en-US" spc="6000" sz="19900">
                <a:solidFill>
                  <a:schemeClr val="bg1"/>
                </a:solidFill>
                <a:latin charset="-122" panose="02000000000000000000" pitchFamily="2" typeface="字魂36号-正文宋楷"/>
                <a:ea charset="-122" panose="02000000000000000000" pitchFamily="2" typeface="字魂36号-正文宋楷"/>
              </a:rPr>
              <a:t>2019</a:t>
            </a:r>
          </a:p>
        </p:txBody>
      </p:sp>
      <p:sp>
        <p:nvSpPr>
          <p:cNvPr id="83" name="Freeform 182"/>
          <p:cNvSpPr/>
          <p:nvPr/>
        </p:nvSpPr>
        <p:spPr bwMode="auto">
          <a:xfrm rot="21368464">
            <a:off x="7617581" y="3716135"/>
            <a:ext cx="4048125" cy="4048126"/>
          </a:xfrm>
          <a:custGeom>
            <a:gdLst>
              <a:gd fmla="*/ 2909 w 3967" name="T0"/>
              <a:gd fmla="*/ 511 h 3968" name="T1"/>
              <a:gd fmla="*/ 3456 w 3967" name="T2"/>
              <a:gd fmla="*/ 2909 h 3968" name="T3"/>
              <a:gd fmla="*/ 1059 w 3967" name="T4"/>
              <a:gd fmla="*/ 3457 h 3968" name="T5"/>
              <a:gd fmla="*/ 511 w 3967" name="T6"/>
              <a:gd fmla="*/ 1059 h 3968" name="T7"/>
              <a:gd fmla="*/ 2909 w 3967" name="T8"/>
              <a:gd fmla="*/ 511 h 3968" name="T9"/>
            </a:gdLst>
            <a:cxnLst>
              <a:cxn ang="0">
                <a:pos x="T0" y="T1"/>
              </a:cxn>
              <a:cxn ang="0">
                <a:pos x="T2" y="T3"/>
              </a:cxn>
              <a:cxn ang="0">
                <a:pos x="T4" y="T5"/>
              </a:cxn>
              <a:cxn ang="0">
                <a:pos x="T6" y="T7"/>
              </a:cxn>
              <a:cxn ang="0">
                <a:pos x="T8" y="T9"/>
              </a:cxn>
            </a:cxnLst>
            <a:rect b="b" l="0" r="r" t="0"/>
            <a:pathLst>
              <a:path h="3968" w="3967">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84"/>
          <p:cNvSpPr/>
          <p:nvPr/>
        </p:nvSpPr>
        <p:spPr bwMode="auto">
          <a:xfrm rot="21368464">
            <a:off x="8224006" y="4322560"/>
            <a:ext cx="2835275" cy="2835275"/>
          </a:xfrm>
          <a:custGeom>
            <a:gdLst>
              <a:gd fmla="*/ 2037 w 2779" name="T0"/>
              <a:gd fmla="*/ 358 h 2778" name="T1"/>
              <a:gd fmla="*/ 2421 w 2779" name="T2"/>
              <a:gd fmla="*/ 2037 h 2778" name="T3"/>
              <a:gd fmla="*/ 742 w 2779" name="T4"/>
              <a:gd fmla="*/ 2420 h 2778" name="T5"/>
              <a:gd fmla="*/ 358 w 2779" name="T6"/>
              <a:gd fmla="*/ 741 h 2778" name="T7"/>
              <a:gd fmla="*/ 2037 w 2779" name="T8"/>
              <a:gd fmla="*/ 358 h 2778" name="T9"/>
            </a:gdLst>
            <a:cxnLst>
              <a:cxn ang="0">
                <a:pos x="T0" y="T1"/>
              </a:cxn>
              <a:cxn ang="0">
                <a:pos x="T2" y="T3"/>
              </a:cxn>
              <a:cxn ang="0">
                <a:pos x="T4" y="T5"/>
              </a:cxn>
              <a:cxn ang="0">
                <a:pos x="T6" y="T7"/>
              </a:cxn>
              <a:cxn ang="0">
                <a:pos x="T8" y="T9"/>
              </a:cxn>
            </a:cxnLst>
            <a:rect b="b" l="0" r="r" t="0"/>
            <a:pathLst>
              <a:path h="2778" w="2779">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75"/>
          <p:cNvSpPr/>
          <p:nvPr/>
        </p:nvSpPr>
        <p:spPr bwMode="auto">
          <a:xfrm rot="21368464">
            <a:off x="10720099" y="1821871"/>
            <a:ext cx="1606550" cy="1609725"/>
          </a:xfrm>
          <a:custGeom>
            <a:gdLst>
              <a:gd fmla="*/ 1156 w 1576" name="T0"/>
              <a:gd fmla="*/ 203 h 1577" name="T1"/>
              <a:gd fmla="*/ 1373 w 1576" name="T2"/>
              <a:gd fmla="*/ 1156 h 1577" name="T3"/>
              <a:gd fmla="*/ 420 w 1576" name="T4"/>
              <a:gd fmla="*/ 1373 h 1577" name="T5"/>
              <a:gd fmla="*/ 203 w 1576" name="T6"/>
              <a:gd fmla="*/ 420 h 1577" name="T7"/>
              <a:gd fmla="*/ 1156 w 1576" name="T8"/>
              <a:gd fmla="*/ 203 h 1577" name="T9"/>
            </a:gdLst>
            <a:cxnLst>
              <a:cxn ang="0">
                <a:pos x="T0" y="T1"/>
              </a:cxn>
              <a:cxn ang="0">
                <a:pos x="T2" y="T3"/>
              </a:cxn>
              <a:cxn ang="0">
                <a:pos x="T4" y="T5"/>
              </a:cxn>
              <a:cxn ang="0">
                <a:pos x="T6" y="T7"/>
              </a:cxn>
              <a:cxn ang="0">
                <a:pos x="T8" y="T9"/>
              </a:cxn>
            </a:cxnLst>
            <a:rect b="b" l="0" r="r" t="0"/>
            <a:pathLst>
              <a:path h="1577" w="1576">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79"/>
          <p:cNvSpPr/>
          <p:nvPr/>
        </p:nvSpPr>
        <p:spPr bwMode="auto">
          <a:xfrm rot="21368464">
            <a:off x="11267733" y="2356861"/>
            <a:ext cx="511175" cy="512763"/>
          </a:xfrm>
          <a:custGeom>
            <a:gdLst>
              <a:gd fmla="*/ 368 w 502" name="T0"/>
              <a:gd fmla="*/ 65 h 502" name="T1"/>
              <a:gd fmla="*/ 438 w 502" name="T2"/>
              <a:gd fmla="*/ 368 h 502" name="T3"/>
              <a:gd fmla="*/ 134 w 502" name="T4"/>
              <a:gd fmla="*/ 438 h 502" name="T5"/>
              <a:gd fmla="*/ 65 w 502" name="T6"/>
              <a:gd fmla="*/ 134 h 502" name="T7"/>
              <a:gd fmla="*/ 368 w 502" name="T8"/>
              <a:gd fmla="*/ 65 h 502" name="T9"/>
            </a:gdLst>
            <a:cxnLst>
              <a:cxn ang="0">
                <a:pos x="T0" y="T1"/>
              </a:cxn>
              <a:cxn ang="0">
                <a:pos x="T2" y="T3"/>
              </a:cxn>
              <a:cxn ang="0">
                <a:pos x="T4" y="T5"/>
              </a:cxn>
              <a:cxn ang="0">
                <a:pos x="T6" y="T7"/>
              </a:cxn>
              <a:cxn ang="0">
                <a:pos x="T8" y="T9"/>
              </a:cxn>
            </a:cxnLst>
            <a:rect b="b" l="0" r="r" t="0"/>
            <a:pathLst>
              <a:path h="502" w="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59"/>
          <p:cNvSpPr/>
          <p:nvPr/>
        </p:nvSpPr>
        <p:spPr bwMode="auto">
          <a:xfrm rot="21368464">
            <a:off x="8876128" y="5697735"/>
            <a:ext cx="819150" cy="1431925"/>
          </a:xfrm>
          <a:custGeom>
            <a:gdLst>
              <a:gd fmla="*/ 6 w 806" name="T0"/>
              <a:gd fmla="*/ 1409 h 1409" name="T1"/>
              <a:gd fmla="*/ 4 w 806" name="T2"/>
              <a:gd fmla="*/ 1408 h 1409" name="T3"/>
              <a:gd fmla="*/ 1 w 806" name="T4"/>
              <a:gd fmla="*/ 1400 h 1409" name="T5"/>
              <a:gd fmla="*/ 794 w 806" name="T6"/>
              <a:gd fmla="*/ 4 h 1409" name="T7"/>
              <a:gd fmla="*/ 802 w 806" name="T8"/>
              <a:gd fmla="*/ 1 h 1409" name="T9"/>
              <a:gd fmla="*/ 804 w 806" name="T10"/>
              <a:gd fmla="*/ 10 h 1409" name="T11"/>
              <a:gd fmla="*/ 12 w 806" name="T12"/>
              <a:gd fmla="*/ 1406 h 1409" name="T13"/>
              <a:gd fmla="*/ 6 w 806" name="T14"/>
              <a:gd fmla="*/ 1409 h 14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09" w="805">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00000000000000000" pitchFamily="2" typeface="字魂36号-正文宋楷"/>
              <a:cs typeface="+mn-ea"/>
              <a:sym typeface="+mn-lt"/>
            </a:endParaRPr>
          </a:p>
        </p:txBody>
      </p:sp>
      <p:sp>
        <p:nvSpPr>
          <p:cNvPr id="88" name="Freeform 60"/>
          <p:cNvSpPr/>
          <p:nvPr/>
        </p:nvSpPr>
        <p:spPr bwMode="auto">
          <a:xfrm rot="21368464">
            <a:off x="9686161" y="5590867"/>
            <a:ext cx="2376488" cy="1692275"/>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63"/>
          <p:cNvSpPr/>
          <p:nvPr/>
        </p:nvSpPr>
        <p:spPr bwMode="auto">
          <a:xfrm rot="21368464">
            <a:off x="9604471" y="4845578"/>
            <a:ext cx="1962150" cy="774700"/>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64"/>
          <p:cNvSpPr/>
          <p:nvPr/>
        </p:nvSpPr>
        <p:spPr bwMode="auto">
          <a:xfrm rot="21368464">
            <a:off x="10997644" y="4598619"/>
            <a:ext cx="534988" cy="212725"/>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65"/>
          <p:cNvSpPr/>
          <p:nvPr/>
        </p:nvSpPr>
        <p:spPr bwMode="auto">
          <a:xfrm rot="21368464">
            <a:off x="11567702" y="4765695"/>
            <a:ext cx="420688" cy="126365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66"/>
          <p:cNvSpPr/>
          <p:nvPr/>
        </p:nvSpPr>
        <p:spPr bwMode="auto">
          <a:xfrm rot="21368464">
            <a:off x="9646103" y="5592431"/>
            <a:ext cx="2370138" cy="501650"/>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67"/>
          <p:cNvSpPr/>
          <p:nvPr/>
        </p:nvSpPr>
        <p:spPr bwMode="auto">
          <a:xfrm rot="21368464">
            <a:off x="9692278" y="5651789"/>
            <a:ext cx="561975" cy="1812925"/>
          </a:xfrm>
          <a:custGeom>
            <a:gdLst>
              <a:gd fmla="*/ 546 w 553" name="T0"/>
              <a:gd fmla="*/ 1783 h 1783" name="T1"/>
              <a:gd fmla="*/ 541 w 553" name="T2"/>
              <a:gd fmla="*/ 1779 h 1783" name="T3"/>
              <a:gd fmla="*/ 1 w 553" name="T4"/>
              <a:gd fmla="*/ 8 h 1783" name="T5"/>
              <a:gd fmla="*/ 5 w 553" name="T6"/>
              <a:gd fmla="*/ 1 h 1783" name="T7"/>
              <a:gd fmla="*/ 13 w 553" name="T8"/>
              <a:gd fmla="*/ 5 h 1783" name="T9"/>
              <a:gd fmla="*/ 552 w 553" name="T10"/>
              <a:gd fmla="*/ 1775 h 1783" name="T11"/>
              <a:gd fmla="*/ 548 w 553" name="T12"/>
              <a:gd fmla="*/ 1783 h 1783" name="T13"/>
              <a:gd fmla="*/ 546 w 553" name="T14"/>
              <a:gd fmla="*/ 1783 h 17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83" w="55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68"/>
          <p:cNvSpPr/>
          <p:nvPr/>
        </p:nvSpPr>
        <p:spPr bwMode="auto">
          <a:xfrm rot="21368464">
            <a:off x="9598332" y="4663354"/>
            <a:ext cx="1439863" cy="974725"/>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69"/>
          <p:cNvSpPr/>
          <p:nvPr/>
        </p:nvSpPr>
        <p:spPr bwMode="auto">
          <a:xfrm rot="21368464">
            <a:off x="10924284" y="2621052"/>
            <a:ext cx="688975" cy="1987550"/>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6" name="Freeform 70"/>
          <p:cNvSpPr/>
          <p:nvPr/>
        </p:nvSpPr>
        <p:spPr bwMode="auto">
          <a:xfrm rot="21368464">
            <a:off x="11595933" y="2564198"/>
            <a:ext cx="1030288" cy="1954213"/>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7" name="Freeform 79"/>
          <p:cNvSpPr/>
          <p:nvPr/>
        </p:nvSpPr>
        <p:spPr bwMode="auto">
          <a:xfrm rot="21368464">
            <a:off x="11558069" y="2562639"/>
            <a:ext cx="1114425" cy="83185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81"/>
          <p:cNvSpPr/>
          <p:nvPr/>
        </p:nvSpPr>
        <p:spPr bwMode="auto">
          <a:xfrm rot="21368464">
            <a:off x="8089479" y="5254336"/>
            <a:ext cx="1543050" cy="482600"/>
          </a:xfrm>
          <a:custGeom>
            <a:gdLst>
              <a:gd fmla="*/ 1512 w 1519" name="T0"/>
              <a:gd fmla="*/ 476 h 476" name="T1"/>
              <a:gd fmla="*/ 1510 w 1519" name="T2"/>
              <a:gd fmla="*/ 475 h 476" name="T3"/>
              <a:gd fmla="*/ 5 w 1519" name="T4"/>
              <a:gd fmla="*/ 12 h 476" name="T5"/>
              <a:gd fmla="*/ 1 w 1519" name="T6"/>
              <a:gd fmla="*/ 5 h 476" name="T7"/>
              <a:gd fmla="*/ 9 w 1519" name="T8"/>
              <a:gd fmla="*/ 1 h 476" name="T9"/>
              <a:gd fmla="*/ 1514 w 1519" name="T10"/>
              <a:gd fmla="*/ 464 h 476" name="T11"/>
              <a:gd fmla="*/ 1518 w 1519" name="T12"/>
              <a:gd fmla="*/ 471 h 476" name="T13"/>
              <a:gd fmla="*/ 1512 w 1519" name="T14"/>
              <a:gd fmla="*/ 476 h 47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6" w="1519">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82"/>
          <p:cNvSpPr/>
          <p:nvPr/>
        </p:nvSpPr>
        <p:spPr bwMode="auto">
          <a:xfrm rot="21368464">
            <a:off x="5523190" y="5392345"/>
            <a:ext cx="2660650" cy="2768600"/>
          </a:xfrm>
          <a:custGeom>
            <a:gdLst>
              <a:gd fmla="*/ 6 w 2619" name="T0"/>
              <a:gd fmla="*/ 2724 h 2724" name="T1"/>
              <a:gd fmla="*/ 2 w 2619" name="T2"/>
              <a:gd fmla="*/ 2722 h 2724" name="T3"/>
              <a:gd fmla="*/ 2 w 2619" name="T4"/>
              <a:gd fmla="*/ 2714 h 2724" name="T5"/>
              <a:gd fmla="*/ 2609 w 2619" name="T6"/>
              <a:gd fmla="*/ 3 h 2724" name="T7"/>
              <a:gd fmla="*/ 2617 w 2619" name="T8"/>
              <a:gd fmla="*/ 2 h 2724" name="T9"/>
              <a:gd fmla="*/ 2617 w 2619" name="T10"/>
              <a:gd fmla="*/ 11 h 2724" name="T11"/>
              <a:gd fmla="*/ 10 w 2619" name="T12"/>
              <a:gd fmla="*/ 2722 h 2724" name="T13"/>
              <a:gd fmla="*/ 6 w 2619" name="T14"/>
              <a:gd fmla="*/ 2724 h 27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4" w="2619">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84"/>
          <p:cNvSpPr/>
          <p:nvPr/>
        </p:nvSpPr>
        <p:spPr bwMode="auto">
          <a:xfrm rot="21368464">
            <a:off x="6956787" y="5344049"/>
            <a:ext cx="1227138" cy="2819400"/>
          </a:xfrm>
          <a:custGeom>
            <a:gdLst>
              <a:gd fmla="*/ 7 w 1208" name="T0"/>
              <a:gd fmla="*/ 2774 h 2774" name="T1"/>
              <a:gd fmla="*/ 5 w 1208" name="T2"/>
              <a:gd fmla="*/ 2773 h 2774" name="T3"/>
              <a:gd fmla="*/ 2 w 1208" name="T4"/>
              <a:gd fmla="*/ 2765 h 2774" name="T5"/>
              <a:gd fmla="*/ 1195 w 1208" name="T6"/>
              <a:gd fmla="*/ 4 h 2774" name="T7"/>
              <a:gd fmla="*/ 1203 w 1208" name="T8"/>
              <a:gd fmla="*/ 1 h 2774" name="T9"/>
              <a:gd fmla="*/ 1206 w 1208" name="T10"/>
              <a:gd fmla="*/ 9 h 2774" name="T11"/>
              <a:gd fmla="*/ 13 w 1208" name="T12"/>
              <a:gd fmla="*/ 2770 h 2774" name="T13"/>
              <a:gd fmla="*/ 7 w 1208" name="T14"/>
              <a:gd fmla="*/ 2774 h 27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74" w="1208">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95"/>
          <p:cNvSpPr/>
          <p:nvPr/>
        </p:nvSpPr>
        <p:spPr bwMode="auto">
          <a:xfrm rot="21368464">
            <a:off x="9513162" y="5571037"/>
            <a:ext cx="241300" cy="212725"/>
          </a:xfrm>
          <a:custGeom>
            <a:gdLst>
              <a:gd fmla="*/ 119 w 238" name="T0"/>
              <a:gd fmla="*/ 0 h 210" name="T1"/>
              <a:gd fmla="*/ 30 w 238" name="T2"/>
              <a:gd fmla="*/ 49 h 210" name="T3"/>
              <a:gd fmla="*/ 63 w 238" name="T4"/>
              <a:gd fmla="*/ 194 h 210" name="T5"/>
              <a:gd fmla="*/ 119 w 238" name="T6"/>
              <a:gd fmla="*/ 210 h 210" name="T7"/>
              <a:gd fmla="*/ 208 w 238" name="T8"/>
              <a:gd fmla="*/ 161 h 210" name="T9"/>
              <a:gd fmla="*/ 175 w 238" name="T10"/>
              <a:gd fmla="*/ 16 h 210" name="T11"/>
              <a:gd fmla="*/ 119 w 238" name="T12"/>
              <a:gd fmla="*/ 0 h 210" name="T13"/>
            </a:gdLst>
            <a:cxnLst>
              <a:cxn ang="0">
                <a:pos x="T0" y="T1"/>
              </a:cxn>
              <a:cxn ang="0">
                <a:pos x="T2" y="T3"/>
              </a:cxn>
              <a:cxn ang="0">
                <a:pos x="T4" y="T5"/>
              </a:cxn>
              <a:cxn ang="0">
                <a:pos x="T6" y="T7"/>
              </a:cxn>
              <a:cxn ang="0">
                <a:pos x="T8" y="T9"/>
              </a:cxn>
              <a:cxn ang="0">
                <a:pos x="T10" y="T11"/>
              </a:cxn>
              <a:cxn ang="0">
                <a:pos x="T12" y="T13"/>
              </a:cxn>
            </a:cxnLst>
            <a:rect b="b" l="0" r="r" t="0"/>
            <a:pathLst>
              <a:path h="210" w="238">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0"/>
          <p:cNvSpPr/>
          <p:nvPr/>
        </p:nvSpPr>
        <p:spPr bwMode="auto">
          <a:xfrm rot="21368464">
            <a:off x="11409490" y="4709016"/>
            <a:ext cx="211138" cy="184150"/>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1"/>
          <p:cNvSpPr/>
          <p:nvPr/>
        </p:nvSpPr>
        <p:spPr bwMode="auto">
          <a:xfrm rot="21368464">
            <a:off x="10935848" y="4572401"/>
            <a:ext cx="111125" cy="9842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2"/>
          <p:cNvSpPr/>
          <p:nvPr/>
        </p:nvSpPr>
        <p:spPr bwMode="auto">
          <a:xfrm rot="21368464">
            <a:off x="11478376" y="2567605"/>
            <a:ext cx="111125" cy="96838"/>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44"/>
          <p:cNvSpPr/>
          <p:nvPr/>
        </p:nvSpPr>
        <p:spPr bwMode="auto">
          <a:xfrm rot="21368464">
            <a:off x="10773532" y="3377270"/>
            <a:ext cx="1039813" cy="1041400"/>
          </a:xfrm>
          <a:custGeom>
            <a:gdLst>
              <a:gd fmla="*/ 750 w 1024" name="T0"/>
              <a:gd fmla="*/ 132 h 1024" name="T1"/>
              <a:gd fmla="*/ 892 w 1024" name="T2"/>
              <a:gd fmla="*/ 751 h 1024" name="T3"/>
              <a:gd fmla="*/ 273 w 1024" name="T4"/>
              <a:gd fmla="*/ 892 h 1024" name="T5"/>
              <a:gd fmla="*/ 131 w 1024" name="T6"/>
              <a:gd fmla="*/ 273 h 1024" name="T7"/>
              <a:gd fmla="*/ 750 w 1024" name="T8"/>
              <a:gd fmla="*/ 132 h 1024" name="T9"/>
            </a:gdLst>
            <a:cxnLst>
              <a:cxn ang="0">
                <a:pos x="T0" y="T1"/>
              </a:cxn>
              <a:cxn ang="0">
                <a:pos x="T2" y="T3"/>
              </a:cxn>
              <a:cxn ang="0">
                <a:pos x="T4" y="T5"/>
              </a:cxn>
              <a:cxn ang="0">
                <a:pos x="T6" y="T7"/>
              </a:cxn>
              <a:cxn ang="0">
                <a:pos x="T8" y="T9"/>
              </a:cxn>
            </a:cxnLst>
            <a:rect b="b" l="0" r="r" t="0"/>
            <a:pathLst>
              <a:path h="1024" w="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45"/>
          <p:cNvSpPr/>
          <p:nvPr/>
        </p:nvSpPr>
        <p:spPr bwMode="auto">
          <a:xfrm rot="21368464">
            <a:off x="11017953" y="3621748"/>
            <a:ext cx="550863" cy="550863"/>
          </a:xfrm>
          <a:custGeom>
            <a:gdLst>
              <a:gd fmla="*/ 397 w 541" name="T0"/>
              <a:gd fmla="*/ 70 h 542" name="T1"/>
              <a:gd fmla="*/ 472 w 541" name="T2"/>
              <a:gd fmla="*/ 397 h 542" name="T3"/>
              <a:gd fmla="*/ 144 w 541" name="T4"/>
              <a:gd fmla="*/ 472 h 542" name="T5"/>
              <a:gd fmla="*/ 70 w 541" name="T6"/>
              <a:gd fmla="*/ 145 h 542" name="T7"/>
              <a:gd fmla="*/ 397 w 541" name="T8"/>
              <a:gd fmla="*/ 70 h 542" name="T9"/>
            </a:gdLst>
            <a:cxnLst>
              <a:cxn ang="0">
                <a:pos x="T0" y="T1"/>
              </a:cxn>
              <a:cxn ang="0">
                <a:pos x="T2" y="T3"/>
              </a:cxn>
              <a:cxn ang="0">
                <a:pos x="T4" y="T5"/>
              </a:cxn>
              <a:cxn ang="0">
                <a:pos x="T6" y="T7"/>
              </a:cxn>
              <a:cxn ang="0">
                <a:pos x="T8" y="T9"/>
              </a:cxn>
            </a:cxnLst>
            <a:rect b="b" l="0" r="r" t="0"/>
            <a:pathLst>
              <a:path h="542" w="541">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7"/>
          <p:cNvSpPr/>
          <p:nvPr/>
        </p:nvSpPr>
        <p:spPr bwMode="auto">
          <a:xfrm rot="21368464">
            <a:off x="11148182" y="3753508"/>
            <a:ext cx="290513" cy="288925"/>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4"/>
          <p:cNvSpPr/>
          <p:nvPr/>
        </p:nvSpPr>
        <p:spPr bwMode="auto">
          <a:xfrm rot="21368464">
            <a:off x="10227753" y="4714986"/>
            <a:ext cx="277813" cy="277813"/>
          </a:xfrm>
          <a:custGeom>
            <a:gdLst>
              <a:gd fmla="*/ 201 w 274" name="T0"/>
              <a:gd fmla="*/ 35 h 274" name="T1"/>
              <a:gd fmla="*/ 239 w 274" name="T2"/>
              <a:gd fmla="*/ 201 h 274" name="T3"/>
              <a:gd fmla="*/ 73 w 274" name="T4"/>
              <a:gd fmla="*/ 239 h 274" name="T5"/>
              <a:gd fmla="*/ 35 w 274" name="T6"/>
              <a:gd fmla="*/ 73 h 274" name="T7"/>
              <a:gd fmla="*/ 201 w 274" name="T8"/>
              <a:gd fmla="*/ 35 h 274" name="T9"/>
            </a:gdLst>
            <a:cxnLst>
              <a:cxn ang="0">
                <a:pos x="T0" y="T1"/>
              </a:cxn>
              <a:cxn ang="0">
                <a:pos x="T2" y="T3"/>
              </a:cxn>
              <a:cxn ang="0">
                <a:pos x="T4" y="T5"/>
              </a:cxn>
              <a:cxn ang="0">
                <a:pos x="T6" y="T7"/>
              </a:cxn>
              <a:cxn ang="0">
                <a:pos x="T8" y="T9"/>
              </a:cxn>
            </a:cxnLst>
            <a:rect b="b" l="0" r="r" t="0"/>
            <a:pathLst>
              <a:path h="274" w="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9" name="Freeform 146"/>
          <p:cNvSpPr/>
          <p:nvPr/>
        </p:nvSpPr>
        <p:spPr bwMode="auto">
          <a:xfrm rot="21368464">
            <a:off x="10531451" y="4441806"/>
            <a:ext cx="2124075" cy="2124075"/>
          </a:xfrm>
          <a:custGeom>
            <a:gdLst>
              <a:gd fmla="*/ 1533 w 2091" name="T0"/>
              <a:gd fmla="*/ 269 h 2091" name="T1"/>
              <a:gd fmla="*/ 1822 w 2091" name="T2"/>
              <a:gd fmla="*/ 1533 h 2091" name="T3"/>
              <a:gd fmla="*/ 558 w 2091" name="T4"/>
              <a:gd fmla="*/ 1821 h 2091" name="T5"/>
              <a:gd fmla="*/ 270 w 2091" name="T6"/>
              <a:gd fmla="*/ 558 h 2091" name="T7"/>
              <a:gd fmla="*/ 1533 w 2091" name="T8"/>
              <a:gd fmla="*/ 269 h 2091" name="T9"/>
            </a:gdLst>
            <a:cxnLst>
              <a:cxn ang="0">
                <a:pos x="T0" y="T1"/>
              </a:cxn>
              <a:cxn ang="0">
                <a:pos x="T2" y="T3"/>
              </a:cxn>
              <a:cxn ang="0">
                <a:pos x="T4" y="T5"/>
              </a:cxn>
              <a:cxn ang="0">
                <a:pos x="T6" y="T7"/>
              </a:cxn>
              <a:cxn ang="0">
                <a:pos x="T8" y="T9"/>
              </a:cxn>
            </a:cxnLst>
            <a:rect b="b" l="0" r="r" t="0"/>
            <a:pathLst>
              <a:path h="2091" w="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0" name="Freeform 147"/>
          <p:cNvSpPr/>
          <p:nvPr/>
        </p:nvSpPr>
        <p:spPr bwMode="auto">
          <a:xfrm rot="21368464">
            <a:off x="10855246" y="4764017"/>
            <a:ext cx="1477963" cy="1477963"/>
          </a:xfrm>
          <a:custGeom>
            <a:gdLst>
              <a:gd fmla="*/ 1066 w 1454" name="T0"/>
              <a:gd fmla="*/ 187 h 1454" name="T1"/>
              <a:gd fmla="*/ 1267 w 1454" name="T2"/>
              <a:gd fmla="*/ 1066 h 1454" name="T3"/>
              <a:gd fmla="*/ 388 w 1454" name="T4"/>
              <a:gd fmla="*/ 1267 h 1454" name="T5"/>
              <a:gd fmla="*/ 187 w 1454" name="T6"/>
              <a:gd fmla="*/ 388 h 1454" name="T7"/>
              <a:gd fmla="*/ 1066 w 1454" name="T8"/>
              <a:gd fmla="*/ 187 h 1454" name="T9"/>
            </a:gdLst>
            <a:cxnLst>
              <a:cxn ang="0">
                <a:pos x="T0" y="T1"/>
              </a:cxn>
              <a:cxn ang="0">
                <a:pos x="T2" y="T3"/>
              </a:cxn>
              <a:cxn ang="0">
                <a:pos x="T4" y="T5"/>
              </a:cxn>
              <a:cxn ang="0">
                <a:pos x="T6" y="T7"/>
              </a:cxn>
              <a:cxn ang="0">
                <a:pos x="T8" y="T9"/>
              </a:cxn>
            </a:cxnLst>
            <a:rect b="b" l="0" r="r" t="0"/>
            <a:pathLst>
              <a:path h="1454" w="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1" name="Freeform 161"/>
          <p:cNvSpPr/>
          <p:nvPr/>
        </p:nvSpPr>
        <p:spPr bwMode="auto">
          <a:xfrm rot="21368464">
            <a:off x="11439498" y="5348162"/>
            <a:ext cx="311150" cy="311150"/>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2" name="Freeform 149"/>
          <p:cNvSpPr/>
          <p:nvPr/>
        </p:nvSpPr>
        <p:spPr bwMode="auto">
          <a:xfrm rot="21368464">
            <a:off x="9904851" y="5924692"/>
            <a:ext cx="541338" cy="541338"/>
          </a:xfrm>
          <a:custGeom>
            <a:gdLst>
              <a:gd fmla="*/ 390 w 533" name="T0"/>
              <a:gd fmla="*/ 69 h 533" name="T1"/>
              <a:gd fmla="*/ 464 w 533" name="T2"/>
              <a:gd fmla="*/ 391 h 533" name="T3"/>
              <a:gd fmla="*/ 142 w 533" name="T4"/>
              <a:gd fmla="*/ 464 h 533" name="T5"/>
              <a:gd fmla="*/ 69 w 533" name="T6"/>
              <a:gd fmla="*/ 142 h 533" name="T7"/>
              <a:gd fmla="*/ 390 w 533" name="T8"/>
              <a:gd fmla="*/ 69 h 533" name="T9"/>
            </a:gdLst>
            <a:cxnLst>
              <a:cxn ang="0">
                <a:pos x="T0" y="T1"/>
              </a:cxn>
              <a:cxn ang="0">
                <a:pos x="T2" y="T3"/>
              </a:cxn>
              <a:cxn ang="0">
                <a:pos x="T4" y="T5"/>
              </a:cxn>
              <a:cxn ang="0">
                <a:pos x="T6" y="T7"/>
              </a:cxn>
              <a:cxn ang="0">
                <a:pos x="T8" y="T9"/>
              </a:cxn>
            </a:cxnLst>
            <a:rect b="b" l="0" r="r" t="0"/>
            <a:pathLst>
              <a:path h="533" w="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3" name="Freeform 160"/>
          <p:cNvSpPr/>
          <p:nvPr/>
        </p:nvSpPr>
        <p:spPr bwMode="auto">
          <a:xfrm rot="21368464">
            <a:off x="10035027" y="6054920"/>
            <a:ext cx="279400" cy="280988"/>
          </a:xfrm>
          <a:custGeom>
            <a:gdLst>
              <a:gd fmla="*/ 203 w 276" name="T0"/>
              <a:gd fmla="*/ 36 h 276" name="T1"/>
              <a:gd fmla="*/ 241 w 276" name="T2"/>
              <a:gd fmla="*/ 203 h 276" name="T3"/>
              <a:gd fmla="*/ 74 w 276" name="T4"/>
              <a:gd fmla="*/ 241 h 276" name="T5"/>
              <a:gd fmla="*/ 36 w 276" name="T6"/>
              <a:gd fmla="*/ 74 h 276" name="T7"/>
              <a:gd fmla="*/ 203 w 276" name="T8"/>
              <a:gd fmla="*/ 36 h 276" name="T9"/>
            </a:gdLst>
            <a:cxnLst>
              <a:cxn ang="0">
                <a:pos x="T0" y="T1"/>
              </a:cxn>
              <a:cxn ang="0">
                <a:pos x="T2" y="T3"/>
              </a:cxn>
              <a:cxn ang="0">
                <a:pos x="T4" y="T5"/>
              </a:cxn>
              <a:cxn ang="0">
                <a:pos x="T6" y="T7"/>
              </a:cxn>
              <a:cxn ang="0">
                <a:pos x="T8" y="T9"/>
              </a:cxn>
            </a:cxnLst>
            <a:rect b="b" l="0" r="r" t="0"/>
            <a:pathLst>
              <a:path h="276" w="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4" name="Freeform 150"/>
          <p:cNvSpPr/>
          <p:nvPr/>
        </p:nvSpPr>
        <p:spPr bwMode="auto">
          <a:xfrm rot="21368464">
            <a:off x="8310180" y="5061646"/>
            <a:ext cx="1470025" cy="1470025"/>
          </a:xfrm>
          <a:custGeom>
            <a:gdLst>
              <a:gd fmla="*/ 1061 w 1447" name="T0"/>
              <a:gd fmla="*/ 186 h 1447" name="T1"/>
              <a:gd fmla="*/ 1260 w 1447" name="T2"/>
              <a:gd fmla="*/ 1061 h 1447" name="T3"/>
              <a:gd fmla="*/ 386 w 1447" name="T4"/>
              <a:gd fmla="*/ 1260 h 1447" name="T5"/>
              <a:gd fmla="*/ 186 w 1447" name="T6"/>
              <a:gd fmla="*/ 386 h 1447" name="T7"/>
              <a:gd fmla="*/ 1061 w 1447" name="T8"/>
              <a:gd fmla="*/ 186 h 1447" name="T9"/>
            </a:gdLst>
            <a:cxnLst>
              <a:cxn ang="0">
                <a:pos x="T0" y="T1"/>
              </a:cxn>
              <a:cxn ang="0">
                <a:pos x="T2" y="T3"/>
              </a:cxn>
              <a:cxn ang="0">
                <a:pos x="T4" y="T5"/>
              </a:cxn>
              <a:cxn ang="0">
                <a:pos x="T6" y="T7"/>
              </a:cxn>
              <a:cxn ang="0">
                <a:pos x="T8" y="T9"/>
              </a:cxn>
            </a:cxnLst>
            <a:rect b="b" l="0" r="r" t="0"/>
            <a:pathLst>
              <a:path h="1447" w="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5" name="Freeform 151"/>
          <p:cNvSpPr/>
          <p:nvPr/>
        </p:nvSpPr>
        <p:spPr bwMode="auto">
          <a:xfrm rot="21368464">
            <a:off x="8673715" y="5423543"/>
            <a:ext cx="744538" cy="746125"/>
          </a:xfrm>
          <a:custGeom>
            <a:gdLst>
              <a:gd fmla="*/ 537 w 733" name="T0"/>
              <a:gd fmla="*/ 94 h 733" name="T1"/>
              <a:gd fmla="*/ 639 w 733" name="T2"/>
              <a:gd fmla="*/ 537 h 733" name="T3"/>
              <a:gd fmla="*/ 195 w 733" name="T4"/>
              <a:gd fmla="*/ 639 h 733" name="T5"/>
              <a:gd fmla="*/ 94 w 733" name="T6"/>
              <a:gd fmla="*/ 195 h 733" name="T7"/>
              <a:gd fmla="*/ 537 w 733" name="T8"/>
              <a:gd fmla="*/ 94 h 733" name="T9"/>
            </a:gdLst>
            <a:cxnLst>
              <a:cxn ang="0">
                <a:pos x="T0" y="T1"/>
              </a:cxn>
              <a:cxn ang="0">
                <a:pos x="T2" y="T3"/>
              </a:cxn>
              <a:cxn ang="0">
                <a:pos x="T4" y="T5"/>
              </a:cxn>
              <a:cxn ang="0">
                <a:pos x="T6" y="T7"/>
              </a:cxn>
              <a:cxn ang="0">
                <a:pos x="T8" y="T9"/>
              </a:cxn>
            </a:cxnLst>
            <a:rect b="b" l="0" r="r" t="0"/>
            <a:pathLst>
              <a:path h="733" w="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6" name="Freeform 159"/>
          <p:cNvSpPr/>
          <p:nvPr/>
        </p:nvSpPr>
        <p:spPr bwMode="auto">
          <a:xfrm rot="21368464">
            <a:off x="8849928" y="5601343"/>
            <a:ext cx="392113" cy="390525"/>
          </a:xfrm>
          <a:custGeom>
            <a:gdLst>
              <a:gd fmla="*/ 282 w 385" name="T0"/>
              <a:gd fmla="*/ 49 h 385" name="T1"/>
              <a:gd fmla="*/ 335 w 385" name="T2"/>
              <a:gd fmla="*/ 282 h 385" name="T3"/>
              <a:gd fmla="*/ 102 w 385" name="T4"/>
              <a:gd fmla="*/ 336 h 385" name="T5"/>
              <a:gd fmla="*/ 49 w 385" name="T6"/>
              <a:gd fmla="*/ 103 h 385" name="T7"/>
              <a:gd fmla="*/ 282 w 385" name="T8"/>
              <a:gd fmla="*/ 49 h 385" name="T9"/>
            </a:gdLst>
            <a:cxnLst>
              <a:cxn ang="0">
                <a:pos x="T0" y="T1"/>
              </a:cxn>
              <a:cxn ang="0">
                <a:pos x="T2" y="T3"/>
              </a:cxn>
              <a:cxn ang="0">
                <a:pos x="T4" y="T5"/>
              </a:cxn>
              <a:cxn ang="0">
                <a:pos x="T6" y="T7"/>
              </a:cxn>
              <a:cxn ang="0">
                <a:pos x="T8" y="T9"/>
              </a:cxn>
            </a:cxnLst>
            <a:rect b="b" l="0" r="r" t="0"/>
            <a:pathLst>
              <a:path h="385" w="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7" name="Freeform 165"/>
          <p:cNvSpPr/>
          <p:nvPr/>
        </p:nvSpPr>
        <p:spPr bwMode="auto">
          <a:xfrm rot="21368464">
            <a:off x="7889116" y="5884658"/>
            <a:ext cx="277813" cy="277813"/>
          </a:xfrm>
          <a:custGeom>
            <a:gdLst>
              <a:gd fmla="*/ 201 w 274" name="T0"/>
              <a:gd fmla="*/ 35 h 274" name="T1"/>
              <a:gd fmla="*/ 239 w 274" name="T2"/>
              <a:gd fmla="*/ 201 h 274" name="T3"/>
              <a:gd fmla="*/ 73 w 274" name="T4"/>
              <a:gd fmla="*/ 239 h 274" name="T5"/>
              <a:gd fmla="*/ 35 w 274" name="T6"/>
              <a:gd fmla="*/ 73 h 274" name="T7"/>
              <a:gd fmla="*/ 201 w 274" name="T8"/>
              <a:gd fmla="*/ 35 h 274" name="T9"/>
            </a:gdLst>
            <a:cxnLst>
              <a:cxn ang="0">
                <a:pos x="T0" y="T1"/>
              </a:cxn>
              <a:cxn ang="0">
                <a:pos x="T2" y="T3"/>
              </a:cxn>
              <a:cxn ang="0">
                <a:pos x="T4" y="T5"/>
              </a:cxn>
              <a:cxn ang="0">
                <a:pos x="T6" y="T7"/>
              </a:cxn>
              <a:cxn ang="0">
                <a:pos x="T8" y="T9"/>
              </a:cxn>
            </a:cxnLst>
            <a:rect b="b" l="0" r="r" t="0"/>
            <a:pathLst>
              <a:path h="274" w="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8" name="Freeform 5"/>
          <p:cNvSpPr/>
          <p:nvPr/>
        </p:nvSpPr>
        <p:spPr bwMode="auto">
          <a:xfrm rot="21368464">
            <a:off x="10198390" y="6157321"/>
            <a:ext cx="569913" cy="900113"/>
          </a:xfrm>
          <a:custGeom>
            <a:gdLst>
              <a:gd fmla="*/ 557 w 561" name="T0"/>
              <a:gd fmla="*/ 886 h 886" name="T1"/>
              <a:gd fmla="*/ 553 w 561" name="T2"/>
              <a:gd fmla="*/ 884 h 886" name="T3"/>
              <a:gd fmla="*/ 1 w 561" name="T4"/>
              <a:gd fmla="*/ 6 h 886" name="T5"/>
              <a:gd fmla="*/ 2 w 561" name="T6"/>
              <a:gd fmla="*/ 1 h 886" name="T7"/>
              <a:gd fmla="*/ 8 w 561" name="T8"/>
              <a:gd fmla="*/ 2 h 886" name="T9"/>
              <a:gd fmla="*/ 560 w 561" name="T10"/>
              <a:gd fmla="*/ 880 h 886" name="T11"/>
              <a:gd fmla="*/ 559 w 561" name="T12"/>
              <a:gd fmla="*/ 886 h 886" name="T13"/>
              <a:gd fmla="*/ 557 w 561" name="T14"/>
              <a:gd fmla="*/ 886 h 8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85" w="561">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9" name="Freeform 7"/>
          <p:cNvSpPr/>
          <p:nvPr/>
        </p:nvSpPr>
        <p:spPr bwMode="auto">
          <a:xfrm rot="21368464">
            <a:off x="10182355" y="6176740"/>
            <a:ext cx="14288" cy="546100"/>
          </a:xfrm>
          <a:custGeom>
            <a:gdLst>
              <a:gd fmla="*/ 4 w 15" name="T0"/>
              <a:gd fmla="*/ 537 h 537" name="T1"/>
              <a:gd fmla="*/ 4 w 15" name="T2"/>
              <a:gd fmla="*/ 537 h 537" name="T3"/>
              <a:gd fmla="*/ 0 w 15" name="T4"/>
              <a:gd fmla="*/ 533 h 537" name="T5"/>
              <a:gd fmla="*/ 7 w 15" name="T6"/>
              <a:gd fmla="*/ 4 h 537" name="T7"/>
              <a:gd fmla="*/ 11 w 15" name="T8"/>
              <a:gd fmla="*/ 0 h 537" name="T9"/>
              <a:gd fmla="*/ 11 w 15" name="T10"/>
              <a:gd fmla="*/ 0 h 537" name="T11"/>
              <a:gd fmla="*/ 15 w 15" name="T12"/>
              <a:gd fmla="*/ 4 h 537" name="T13"/>
              <a:gd fmla="*/ 8 w 15" name="T14"/>
              <a:gd fmla="*/ 533 h 537" name="T15"/>
              <a:gd fmla="*/ 4 w 15" name="T16"/>
              <a:gd fmla="*/ 537 h 5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7" w="15">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0" name="Freeform 12"/>
          <p:cNvSpPr/>
          <p:nvPr/>
        </p:nvSpPr>
        <p:spPr bwMode="auto">
          <a:xfrm rot="21368464">
            <a:off x="8698523" y="5789021"/>
            <a:ext cx="382588" cy="857250"/>
          </a:xfrm>
          <a:custGeom>
            <a:gdLst>
              <a:gd fmla="*/ 5 w 378" name="T0"/>
              <a:gd fmla="*/ 845 h 845" name="T1"/>
              <a:gd fmla="*/ 3 w 378" name="T2"/>
              <a:gd fmla="*/ 845 h 845" name="T3"/>
              <a:gd fmla="*/ 1 w 378" name="T4"/>
              <a:gd fmla="*/ 840 h 845" name="T5"/>
              <a:gd fmla="*/ 369 w 378" name="T6"/>
              <a:gd fmla="*/ 3 h 845" name="T7"/>
              <a:gd fmla="*/ 375 w 378" name="T8"/>
              <a:gd fmla="*/ 1 h 845" name="T9"/>
              <a:gd fmla="*/ 377 w 378" name="T10"/>
              <a:gd fmla="*/ 6 h 845" name="T11"/>
              <a:gd fmla="*/ 8 w 378" name="T12"/>
              <a:gd fmla="*/ 843 h 845" name="T13"/>
              <a:gd fmla="*/ 5 w 378" name="T14"/>
              <a:gd fmla="*/ 845 h 8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5" w="378">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1" name="Freeform 13"/>
          <p:cNvSpPr/>
          <p:nvPr/>
        </p:nvSpPr>
        <p:spPr bwMode="auto">
          <a:xfrm rot="21368464">
            <a:off x="8012783" y="5812123"/>
            <a:ext cx="1046163" cy="176213"/>
          </a:xfrm>
          <a:custGeom>
            <a:gdLst>
              <a:gd fmla="*/ 5 w 1030" name="T0"/>
              <a:gd fmla="*/ 174 h 174" name="T1"/>
              <a:gd fmla="*/ 1 w 1030" name="T2"/>
              <a:gd fmla="*/ 170 h 174" name="T3"/>
              <a:gd fmla="*/ 4 w 1030" name="T4"/>
              <a:gd fmla="*/ 166 h 174" name="T5"/>
              <a:gd fmla="*/ 1025 w 1030" name="T6"/>
              <a:gd fmla="*/ 0 h 174" name="T7"/>
              <a:gd fmla="*/ 1030 w 1030" name="T8"/>
              <a:gd fmla="*/ 4 h 174" name="T9"/>
              <a:gd fmla="*/ 1027 w 1030" name="T10"/>
              <a:gd fmla="*/ 8 h 174" name="T11"/>
              <a:gd fmla="*/ 5 w 1030" name="T12"/>
              <a:gd fmla="*/ 174 h 174" name="T13"/>
              <a:gd fmla="*/ 5 w 1030" name="T14"/>
              <a:gd fmla="*/ 174 h 1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1030">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2" name="Freeform 14"/>
          <p:cNvSpPr/>
          <p:nvPr/>
        </p:nvSpPr>
        <p:spPr bwMode="auto">
          <a:xfrm rot="21368464">
            <a:off x="8041734" y="5990456"/>
            <a:ext cx="671513" cy="690563"/>
          </a:xfrm>
          <a:custGeom>
            <a:gdLst>
              <a:gd fmla="*/ 658 w 662" name="T0"/>
              <a:gd fmla="*/ 680 h 680" name="T1"/>
              <a:gd fmla="*/ 655 w 662" name="T2"/>
              <a:gd fmla="*/ 679 h 680" name="T3"/>
              <a:gd fmla="*/ 2 w 662" name="T4"/>
              <a:gd fmla="*/ 7 h 680" name="T5"/>
              <a:gd fmla="*/ 2 w 662" name="T6"/>
              <a:gd fmla="*/ 2 h 680" name="T7"/>
              <a:gd fmla="*/ 8 w 662" name="T8"/>
              <a:gd fmla="*/ 2 h 680" name="T9"/>
              <a:gd fmla="*/ 660 w 662" name="T10"/>
              <a:gd fmla="*/ 673 h 680" name="T11"/>
              <a:gd fmla="*/ 660 w 662" name="T12"/>
              <a:gd fmla="*/ 679 h 680" name="T13"/>
              <a:gd fmla="*/ 658 w 662" name="T14"/>
              <a:gd fmla="*/ 680 h 6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0" w="662">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3" name="Freeform 15"/>
          <p:cNvSpPr/>
          <p:nvPr/>
        </p:nvSpPr>
        <p:spPr bwMode="auto">
          <a:xfrm rot="21368464">
            <a:off x="8036603" y="6013288"/>
            <a:ext cx="44450" cy="466725"/>
          </a:xfrm>
          <a:custGeom>
            <a:gdLst>
              <a:gd fmla="*/ 40 w 44" name="T0"/>
              <a:gd fmla="*/ 459 h 459" name="T1"/>
              <a:gd fmla="*/ 36 w 44" name="T2"/>
              <a:gd fmla="*/ 455 h 459" name="T3"/>
              <a:gd fmla="*/ 0 w 44" name="T4"/>
              <a:gd fmla="*/ 4 h 459" name="T5"/>
              <a:gd fmla="*/ 3 w 44" name="T6"/>
              <a:gd fmla="*/ 0 h 459" name="T7"/>
              <a:gd fmla="*/ 8 w 44" name="T8"/>
              <a:gd fmla="*/ 3 h 459" name="T9"/>
              <a:gd fmla="*/ 44 w 44" name="T10"/>
              <a:gd fmla="*/ 454 h 459" name="T11"/>
              <a:gd fmla="*/ 40 w 44" name="T12"/>
              <a:gd fmla="*/ 459 h 459" name="T13"/>
              <a:gd fmla="*/ 40 w 44" name="T14"/>
              <a:gd fmla="*/ 459 h 4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9" w="44">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4" name="Freeform 16"/>
          <p:cNvSpPr/>
          <p:nvPr/>
        </p:nvSpPr>
        <p:spPr bwMode="auto">
          <a:xfrm rot="21368464">
            <a:off x="8093643" y="6447495"/>
            <a:ext cx="635000" cy="231775"/>
          </a:xfrm>
          <a:custGeom>
            <a:gdLst>
              <a:gd fmla="*/ 622 w 626" name="T0"/>
              <a:gd fmla="*/ 229 h 229" name="T1"/>
              <a:gd fmla="*/ 620 w 626" name="T2"/>
              <a:gd fmla="*/ 229 h 229" name="T3"/>
              <a:gd fmla="*/ 4 w 626" name="T4"/>
              <a:gd fmla="*/ 9 h 229" name="T5"/>
              <a:gd fmla="*/ 1 w 626" name="T6"/>
              <a:gd fmla="*/ 3 h 229" name="T7"/>
              <a:gd fmla="*/ 6 w 626" name="T8"/>
              <a:gd fmla="*/ 1 h 229" name="T9"/>
              <a:gd fmla="*/ 623 w 626" name="T10"/>
              <a:gd fmla="*/ 221 h 229" name="T11"/>
              <a:gd fmla="*/ 625 w 626" name="T12"/>
              <a:gd fmla="*/ 227 h 229" name="T13"/>
              <a:gd fmla="*/ 622 w 626" name="T14"/>
              <a:gd fmla="*/ 229 h 2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9" w="626">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5" name="Freeform 19"/>
          <p:cNvSpPr/>
          <p:nvPr/>
        </p:nvSpPr>
        <p:spPr bwMode="auto">
          <a:xfrm rot="21368464">
            <a:off x="6537372" y="6520995"/>
            <a:ext cx="1570038" cy="284163"/>
          </a:xfrm>
          <a:custGeom>
            <a:gdLst>
              <a:gd fmla="*/ 5 w 1548" name="T0"/>
              <a:gd fmla="*/ 280 h 280" name="T1"/>
              <a:gd fmla="*/ 1 w 1548" name="T2"/>
              <a:gd fmla="*/ 276 h 280" name="T3"/>
              <a:gd fmla="*/ 4 w 1548" name="T4"/>
              <a:gd fmla="*/ 272 h 280" name="T5"/>
              <a:gd fmla="*/ 1543 w 1548" name="T6"/>
              <a:gd fmla="*/ 1 h 280" name="T7"/>
              <a:gd fmla="*/ 1548 w 1548" name="T8"/>
              <a:gd fmla="*/ 4 h 280" name="T9"/>
              <a:gd fmla="*/ 1545 w 1548" name="T10"/>
              <a:gd fmla="*/ 9 h 280" name="T11"/>
              <a:gd fmla="*/ 5 w 1548" name="T12"/>
              <a:gd fmla="*/ 280 h 280" name="T13"/>
              <a:gd fmla="*/ 5 w 1548" name="T14"/>
              <a:gd fmla="*/ 280 h 2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0" w="1548">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6" name="Freeform 22"/>
          <p:cNvSpPr/>
          <p:nvPr/>
        </p:nvSpPr>
        <p:spPr bwMode="auto">
          <a:xfrm rot="21368464">
            <a:off x="9056889" y="5757588"/>
            <a:ext cx="584200" cy="452438"/>
          </a:xfrm>
          <a:custGeom>
            <a:gdLst>
              <a:gd fmla="*/ 572 w 576" name="T0"/>
              <a:gd fmla="*/ 446 h 446" name="T1"/>
              <a:gd fmla="*/ 569 w 576" name="T2"/>
              <a:gd fmla="*/ 445 h 446" name="T3"/>
              <a:gd fmla="*/ 3 w 576" name="T4"/>
              <a:gd fmla="*/ 7 h 446" name="T5"/>
              <a:gd fmla="*/ 2 w 576" name="T6"/>
              <a:gd fmla="*/ 2 h 446" name="T7"/>
              <a:gd fmla="*/ 7 w 576" name="T8"/>
              <a:gd fmla="*/ 1 h 446" name="T9"/>
              <a:gd fmla="*/ 574 w 576" name="T10"/>
              <a:gd fmla="*/ 439 h 446" name="T11"/>
              <a:gd fmla="*/ 575 w 576" name="T12"/>
              <a:gd fmla="*/ 444 h 446" name="T13"/>
              <a:gd fmla="*/ 572 w 576" name="T14"/>
              <a:gd fmla="*/ 446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57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7" name="Freeform 23"/>
          <p:cNvSpPr/>
          <p:nvPr/>
        </p:nvSpPr>
        <p:spPr bwMode="auto">
          <a:xfrm rot="21368464">
            <a:off x="9050046" y="6200731"/>
            <a:ext cx="623888" cy="541338"/>
          </a:xfrm>
          <a:custGeom>
            <a:gdLst>
              <a:gd fmla="*/ 5 w 615" name="T0"/>
              <a:gd fmla="*/ 532 h 532" name="T1"/>
              <a:gd fmla="*/ 2 w 615" name="T2"/>
              <a:gd fmla="*/ 531 h 532" name="T3"/>
              <a:gd fmla="*/ 2 w 615" name="T4"/>
              <a:gd fmla="*/ 525 h 532" name="T5"/>
              <a:gd fmla="*/ 608 w 615" name="T6"/>
              <a:gd fmla="*/ 2 h 532" name="T7"/>
              <a:gd fmla="*/ 614 w 615" name="T8"/>
              <a:gd fmla="*/ 2 h 532" name="T9"/>
              <a:gd fmla="*/ 613 w 615" name="T10"/>
              <a:gd fmla="*/ 8 h 532" name="T11"/>
              <a:gd fmla="*/ 7 w 615" name="T12"/>
              <a:gd fmla="*/ 531 h 532" name="T13"/>
              <a:gd fmla="*/ 5 w 615" name="T14"/>
              <a:gd fmla="*/ 532 h 5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32" w="615">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8" name="Freeform 24"/>
          <p:cNvSpPr/>
          <p:nvPr/>
        </p:nvSpPr>
        <p:spPr bwMode="auto">
          <a:xfrm rot="21368464">
            <a:off x="9647879" y="6164584"/>
            <a:ext cx="530225" cy="38100"/>
          </a:xfrm>
          <a:custGeom>
            <a:gdLst>
              <a:gd fmla="*/ 519 w 523" name="T0"/>
              <a:gd fmla="*/ 38 h 38" name="T1"/>
              <a:gd fmla="*/ 518 w 523" name="T2"/>
              <a:gd fmla="*/ 38 h 38" name="T3"/>
              <a:gd fmla="*/ 3 w 523" name="T4"/>
              <a:gd fmla="*/ 8 h 38" name="T5"/>
              <a:gd fmla="*/ 0 w 523" name="T6"/>
              <a:gd fmla="*/ 4 h 38" name="T7"/>
              <a:gd fmla="*/ 4 w 523" name="T8"/>
              <a:gd fmla="*/ 0 h 38" name="T9"/>
              <a:gd fmla="*/ 519 w 523" name="T10"/>
              <a:gd fmla="*/ 30 h 38" name="T11"/>
              <a:gd fmla="*/ 523 w 523" name="T12"/>
              <a:gd fmla="*/ 34 h 38" name="T13"/>
              <a:gd fmla="*/ 519 w 523" name="T14"/>
              <a:gd fmla="*/ 3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523">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charset="-122" panose="020b0503020204020204" pitchFamily="34" typeface="微软雅黑"/>
              <a:sym typeface="+mn-lt"/>
            </a:endParaRPr>
          </a:p>
        </p:txBody>
      </p:sp>
      <p:sp>
        <p:nvSpPr>
          <p:cNvPr id="129" name="Freeform 25"/>
          <p:cNvSpPr/>
          <p:nvPr/>
        </p:nvSpPr>
        <p:spPr bwMode="auto">
          <a:xfrm rot="21368464">
            <a:off x="9620731" y="5436039"/>
            <a:ext cx="838200" cy="727075"/>
          </a:xfrm>
          <a:custGeom>
            <a:gdLst>
              <a:gd fmla="*/ 5 w 825" name="T0"/>
              <a:gd fmla="*/ 716 h 716" name="T1"/>
              <a:gd fmla="*/ 2 w 825" name="T2"/>
              <a:gd fmla="*/ 714 h 716" name="T3"/>
              <a:gd fmla="*/ 2 w 825" name="T4"/>
              <a:gd fmla="*/ 709 h 716" name="T5"/>
              <a:gd fmla="*/ 818 w 825" name="T6"/>
              <a:gd fmla="*/ 1 h 716" name="T7"/>
              <a:gd fmla="*/ 823 w 825" name="T8"/>
              <a:gd fmla="*/ 2 h 716" name="T9"/>
              <a:gd fmla="*/ 823 w 825" name="T10"/>
              <a:gd fmla="*/ 7 h 716" name="T11"/>
              <a:gd fmla="*/ 7 w 825" name="T12"/>
              <a:gd fmla="*/ 715 h 716" name="T13"/>
              <a:gd fmla="*/ 5 w 825" name="T14"/>
              <a:gd fmla="*/ 716 h 7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16" w="825">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0" name="Freeform 26"/>
          <p:cNvSpPr/>
          <p:nvPr/>
        </p:nvSpPr>
        <p:spPr bwMode="auto">
          <a:xfrm rot="21368464">
            <a:off x="10143442" y="5418429"/>
            <a:ext cx="315913" cy="757238"/>
          </a:xfrm>
          <a:custGeom>
            <a:gdLst>
              <a:gd fmla="*/ 5 w 310" name="T0"/>
              <a:gd fmla="*/ 746 h 746" name="T1"/>
              <a:gd fmla="*/ 3 w 310" name="T2"/>
              <a:gd fmla="*/ 746 h 746" name="T3"/>
              <a:gd fmla="*/ 1 w 310" name="T4"/>
              <a:gd fmla="*/ 741 h 746" name="T5"/>
              <a:gd fmla="*/ 302 w 310" name="T6"/>
              <a:gd fmla="*/ 3 h 746" name="T7"/>
              <a:gd fmla="*/ 307 w 310" name="T8"/>
              <a:gd fmla="*/ 0 h 746" name="T9"/>
              <a:gd fmla="*/ 309 w 310" name="T10"/>
              <a:gd fmla="*/ 6 h 746" name="T11"/>
              <a:gd fmla="*/ 8 w 310" name="T12"/>
              <a:gd fmla="*/ 744 h 746" name="T13"/>
              <a:gd fmla="*/ 5 w 310" name="T14"/>
              <a:gd fmla="*/ 746 h 7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6" w="310">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1" name="Freeform 27"/>
          <p:cNvSpPr/>
          <p:nvPr/>
        </p:nvSpPr>
        <p:spPr bwMode="auto">
          <a:xfrm rot="21368464">
            <a:off x="10443798" y="5399754"/>
            <a:ext cx="263525" cy="596900"/>
          </a:xfrm>
          <a:custGeom>
            <a:gdLst>
              <a:gd fmla="*/ 255 w 260" name="T0"/>
              <a:gd fmla="*/ 587 h 587" name="T1"/>
              <a:gd fmla="*/ 252 w 260" name="T2"/>
              <a:gd fmla="*/ 584 h 587" name="T3"/>
              <a:gd fmla="*/ 1 w 260" name="T4"/>
              <a:gd fmla="*/ 6 h 587" name="T5"/>
              <a:gd fmla="*/ 3 w 260" name="T6"/>
              <a:gd fmla="*/ 0 h 587" name="T7"/>
              <a:gd fmla="*/ 8 w 260" name="T8"/>
              <a:gd fmla="*/ 3 h 587" name="T9"/>
              <a:gd fmla="*/ 259 w 260" name="T10"/>
              <a:gd fmla="*/ 581 h 587" name="T11"/>
              <a:gd fmla="*/ 257 w 260" name="T12"/>
              <a:gd fmla="*/ 586 h 587" name="T13"/>
              <a:gd fmla="*/ 255 w 260" name="T14"/>
              <a:gd fmla="*/ 587 h 5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87" w="260">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2" name="Freeform 28"/>
          <p:cNvSpPr/>
          <p:nvPr/>
        </p:nvSpPr>
        <p:spPr bwMode="auto">
          <a:xfrm rot="21368464">
            <a:off x="10428666" y="5369673"/>
            <a:ext cx="1171575" cy="17780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29"/>
          <p:cNvSpPr/>
          <p:nvPr/>
        </p:nvSpPr>
        <p:spPr bwMode="auto">
          <a:xfrm rot="21368464">
            <a:off x="10384224" y="4804433"/>
            <a:ext cx="1196975" cy="744538"/>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30"/>
          <p:cNvSpPr/>
          <p:nvPr/>
        </p:nvSpPr>
        <p:spPr bwMode="auto">
          <a:xfrm rot="21368464">
            <a:off x="10356717" y="4724516"/>
            <a:ext cx="863600" cy="10001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31"/>
          <p:cNvSpPr/>
          <p:nvPr/>
        </p:nvSpPr>
        <p:spPr bwMode="auto">
          <a:xfrm rot="21368464">
            <a:off x="11179757" y="3895371"/>
            <a:ext cx="142875" cy="804863"/>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32"/>
          <p:cNvSpPr/>
          <p:nvPr/>
        </p:nvSpPr>
        <p:spPr bwMode="auto">
          <a:xfrm rot="21368464">
            <a:off x="11340615" y="3883214"/>
            <a:ext cx="209550" cy="1633538"/>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33"/>
          <p:cNvSpPr/>
          <p:nvPr/>
        </p:nvSpPr>
        <p:spPr bwMode="auto">
          <a:xfrm rot="21368464">
            <a:off x="11234233" y="4683723"/>
            <a:ext cx="342900" cy="836613"/>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34"/>
          <p:cNvSpPr/>
          <p:nvPr/>
        </p:nvSpPr>
        <p:spPr bwMode="auto">
          <a:xfrm rot="21368464">
            <a:off x="11570858" y="4780214"/>
            <a:ext cx="342900" cy="717550"/>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35"/>
          <p:cNvSpPr/>
          <p:nvPr/>
        </p:nvSpPr>
        <p:spPr bwMode="auto">
          <a:xfrm rot="21368464">
            <a:off x="11600152" y="5475149"/>
            <a:ext cx="749300" cy="182563"/>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36"/>
          <p:cNvSpPr/>
          <p:nvPr/>
        </p:nvSpPr>
        <p:spPr bwMode="auto">
          <a:xfrm rot="21368464">
            <a:off x="11316412" y="3872798"/>
            <a:ext cx="542925" cy="925513"/>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37"/>
          <p:cNvSpPr/>
          <p:nvPr/>
        </p:nvSpPr>
        <p:spPr bwMode="auto">
          <a:xfrm rot="21368464">
            <a:off x="11298146" y="3844962"/>
            <a:ext cx="1387475" cy="411163"/>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49"/>
          <p:cNvSpPr/>
          <p:nvPr/>
        </p:nvSpPr>
        <p:spPr bwMode="auto">
          <a:xfrm rot="21368464">
            <a:off x="10719931" y="5969430"/>
            <a:ext cx="258763" cy="96838"/>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50"/>
          <p:cNvSpPr/>
          <p:nvPr/>
        </p:nvSpPr>
        <p:spPr bwMode="auto">
          <a:xfrm rot="21368464">
            <a:off x="10755349" y="6055550"/>
            <a:ext cx="258763" cy="974725"/>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51"/>
          <p:cNvSpPr/>
          <p:nvPr/>
        </p:nvSpPr>
        <p:spPr bwMode="auto">
          <a:xfrm rot="21368464">
            <a:off x="10955676" y="5521782"/>
            <a:ext cx="666750" cy="514350"/>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52"/>
          <p:cNvSpPr/>
          <p:nvPr/>
        </p:nvSpPr>
        <p:spPr bwMode="auto">
          <a:xfrm rot="21368464">
            <a:off x="10702197" y="5530321"/>
            <a:ext cx="917575" cy="427038"/>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53"/>
          <p:cNvSpPr/>
          <p:nvPr/>
        </p:nvSpPr>
        <p:spPr bwMode="auto">
          <a:xfrm rot="21368464">
            <a:off x="9050523" y="6214870"/>
            <a:ext cx="1146175" cy="509588"/>
          </a:xfrm>
          <a:custGeom>
            <a:gdLst>
              <a:gd fmla="*/ 5 w 1130" name="T0"/>
              <a:gd fmla="*/ 501 h 501" name="T1"/>
              <a:gd fmla="*/ 1 w 1130" name="T2"/>
              <a:gd fmla="*/ 499 h 501" name="T3"/>
              <a:gd fmla="*/ 3 w 1130" name="T4"/>
              <a:gd fmla="*/ 494 h 501" name="T5"/>
              <a:gd fmla="*/ 1124 w 1130" name="T6"/>
              <a:gd fmla="*/ 1 h 501" name="T7"/>
              <a:gd fmla="*/ 1129 w 1130" name="T8"/>
              <a:gd fmla="*/ 3 h 501" name="T9"/>
              <a:gd fmla="*/ 1127 w 1130" name="T10"/>
              <a:gd fmla="*/ 8 h 501" name="T11"/>
              <a:gd fmla="*/ 6 w 1130" name="T12"/>
              <a:gd fmla="*/ 501 h 501" name="T13"/>
              <a:gd fmla="*/ 5 w 1130" name="T14"/>
              <a:gd fmla="*/ 501 h 50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1" w="1130">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111"/>
          <p:cNvSpPr/>
          <p:nvPr/>
        </p:nvSpPr>
        <p:spPr bwMode="auto">
          <a:xfrm rot="21368464">
            <a:off x="7988083" y="5984867"/>
            <a:ext cx="74613" cy="74612"/>
          </a:xfrm>
          <a:custGeom>
            <a:gdLst>
              <a:gd fmla="*/ 54 w 73" name="T0"/>
              <a:gd fmla="*/ 10 h 74" name="T1"/>
              <a:gd fmla="*/ 64 w 73" name="T2"/>
              <a:gd fmla="*/ 55 h 74" name="T3"/>
              <a:gd fmla="*/ 19 w 73" name="T4"/>
              <a:gd fmla="*/ 65 h 74" name="T5"/>
              <a:gd fmla="*/ 9 w 73" name="T6"/>
              <a:gd fmla="*/ 20 h 74" name="T7"/>
              <a:gd fmla="*/ 54 w 73" name="T8"/>
              <a:gd fmla="*/ 10 h 74" name="T9"/>
            </a:gdLst>
            <a:cxnLst>
              <a:cxn ang="0">
                <a:pos x="T0" y="T1"/>
              </a:cxn>
              <a:cxn ang="0">
                <a:pos x="T2" y="T3"/>
              </a:cxn>
              <a:cxn ang="0">
                <a:pos x="T4" y="T5"/>
              </a:cxn>
              <a:cxn ang="0">
                <a:pos x="T6" y="T7"/>
              </a:cxn>
              <a:cxn ang="0">
                <a:pos x="T8" y="T9"/>
              </a:cxn>
            </a:cxnLst>
            <a:rect b="b" l="0" r="r" t="0"/>
            <a:pathLst>
              <a:path h="74" w="73">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112"/>
          <p:cNvSpPr/>
          <p:nvPr/>
        </p:nvSpPr>
        <p:spPr bwMode="auto">
          <a:xfrm rot="21368464">
            <a:off x="8055388" y="6440157"/>
            <a:ext cx="74613" cy="74612"/>
          </a:xfrm>
          <a:custGeom>
            <a:gdLst>
              <a:gd fmla="*/ 54 w 74" name="T0"/>
              <a:gd fmla="*/ 9 h 74" name="T1"/>
              <a:gd fmla="*/ 65 w 74" name="T2"/>
              <a:gd fmla="*/ 54 h 74" name="T3"/>
              <a:gd fmla="*/ 20 w 74" name="T4"/>
              <a:gd fmla="*/ 64 h 74" name="T5"/>
              <a:gd fmla="*/ 10 w 74" name="T6"/>
              <a:gd fmla="*/ 19 h 74" name="T7"/>
              <a:gd fmla="*/ 54 w 74" name="T8"/>
              <a:gd fmla="*/ 9 h 74" name="T9"/>
            </a:gdLst>
            <a:cxnLst>
              <a:cxn ang="0">
                <a:pos x="T0" y="T1"/>
              </a:cxn>
              <a:cxn ang="0">
                <a:pos x="T2" y="T3"/>
              </a:cxn>
              <a:cxn ang="0">
                <a:pos x="T4" y="T5"/>
              </a:cxn>
              <a:cxn ang="0">
                <a:pos x="T6" y="T7"/>
              </a:cxn>
              <a:cxn ang="0">
                <a:pos x="T8" y="T9"/>
              </a:cxn>
            </a:cxnLst>
            <a:rect b="b" l="0" r="r" t="0"/>
            <a:pathLst>
              <a:path h="74" w="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119"/>
          <p:cNvSpPr/>
          <p:nvPr/>
        </p:nvSpPr>
        <p:spPr bwMode="auto">
          <a:xfrm rot="21368464">
            <a:off x="9613483" y="6149591"/>
            <a:ext cx="73025" cy="73025"/>
          </a:xfrm>
          <a:custGeom>
            <a:gdLst>
              <a:gd fmla="*/ 52 w 72" name="T0"/>
              <a:gd fmla="*/ 9 h 72" name="T1"/>
              <a:gd fmla="*/ 62 w 72" name="T2"/>
              <a:gd fmla="*/ 52 h 72" name="T3"/>
              <a:gd fmla="*/ 19 w 72" name="T4"/>
              <a:gd fmla="*/ 62 h 72" name="T5"/>
              <a:gd fmla="*/ 9 w 72" name="T6"/>
              <a:gd fmla="*/ 19 h 72" name="T7"/>
              <a:gd fmla="*/ 52 w 72" name="T8"/>
              <a:gd fmla="*/ 9 h 72" name="T9"/>
            </a:gdLst>
            <a:cxnLst>
              <a:cxn ang="0">
                <a:pos x="T0" y="T1"/>
              </a:cxn>
              <a:cxn ang="0">
                <a:pos x="T2" y="T3"/>
              </a:cxn>
              <a:cxn ang="0">
                <a:pos x="T4" y="T5"/>
              </a:cxn>
              <a:cxn ang="0">
                <a:pos x="T6" y="T7"/>
              </a:cxn>
              <a:cxn ang="0">
                <a:pos x="T8" y="T9"/>
              </a:cxn>
            </a:cxnLst>
            <a:rect b="b" l="0" r="r" t="0"/>
            <a:pathLst>
              <a:path h="72" w="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120"/>
          <p:cNvSpPr/>
          <p:nvPr/>
        </p:nvSpPr>
        <p:spPr bwMode="auto">
          <a:xfrm rot="21368464">
            <a:off x="8962479" y="5710834"/>
            <a:ext cx="168275" cy="166687"/>
          </a:xfrm>
          <a:custGeom>
            <a:gdLst>
              <a:gd fmla="*/ 121 w 165" name="T0"/>
              <a:gd fmla="*/ 21 h 164" name="T1"/>
              <a:gd fmla="*/ 144 w 165" name="T2"/>
              <a:gd fmla="*/ 120 h 164" name="T3"/>
              <a:gd fmla="*/ 44 w 165" name="T4"/>
              <a:gd fmla="*/ 143 h 164" name="T5"/>
              <a:gd fmla="*/ 21 w 165" name="T6"/>
              <a:gd fmla="*/ 44 h 164" name="T7"/>
              <a:gd fmla="*/ 121 w 165" name="T8"/>
              <a:gd fmla="*/ 21 h 164" name="T9"/>
            </a:gdLst>
            <a:cxnLst>
              <a:cxn ang="0">
                <a:pos x="T0" y="T1"/>
              </a:cxn>
              <a:cxn ang="0">
                <a:pos x="T2" y="T3"/>
              </a:cxn>
              <a:cxn ang="0">
                <a:pos x="T4" y="T5"/>
              </a:cxn>
              <a:cxn ang="0">
                <a:pos x="T6" y="T7"/>
              </a:cxn>
              <a:cxn ang="0">
                <a:pos x="T8" y="T9"/>
              </a:cxn>
            </a:cxnLst>
            <a:rect b="b" l="0" r="r" t="0"/>
            <a:pathLst>
              <a:path h="164" w="165">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121"/>
          <p:cNvSpPr/>
          <p:nvPr/>
        </p:nvSpPr>
        <p:spPr bwMode="auto">
          <a:xfrm rot="21368464">
            <a:off x="10115723" y="6132717"/>
            <a:ext cx="117475" cy="117475"/>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122"/>
          <p:cNvSpPr/>
          <p:nvPr/>
        </p:nvSpPr>
        <p:spPr bwMode="auto">
          <a:xfrm rot="21368464">
            <a:off x="11532740" y="5438878"/>
            <a:ext cx="117475" cy="117475"/>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125"/>
          <p:cNvSpPr/>
          <p:nvPr/>
        </p:nvSpPr>
        <p:spPr bwMode="auto">
          <a:xfrm rot="21368464">
            <a:off x="10936798" y="6013496"/>
            <a:ext cx="74613" cy="76200"/>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126"/>
          <p:cNvSpPr/>
          <p:nvPr/>
        </p:nvSpPr>
        <p:spPr bwMode="auto">
          <a:xfrm rot="21368464">
            <a:off x="10393157" y="5385082"/>
            <a:ext cx="74613" cy="74612"/>
          </a:xfrm>
          <a:custGeom>
            <a:gdLst>
              <a:gd fmla="*/ 54 w 74" name="T0"/>
              <a:gd fmla="*/ 9 h 74" name="T1"/>
              <a:gd fmla="*/ 65 w 74" name="T2"/>
              <a:gd fmla="*/ 54 h 74" name="T3"/>
              <a:gd fmla="*/ 20 w 74" name="T4"/>
              <a:gd fmla="*/ 65 h 74" name="T5"/>
              <a:gd fmla="*/ 9 w 74" name="T6"/>
              <a:gd fmla="*/ 20 h 74" name="T7"/>
              <a:gd fmla="*/ 54 w 74" name="T8"/>
              <a:gd fmla="*/ 9 h 74" name="T9"/>
            </a:gdLst>
            <a:cxnLst>
              <a:cxn ang="0">
                <a:pos x="T0" y="T1"/>
              </a:cxn>
              <a:cxn ang="0">
                <a:pos x="T2" y="T3"/>
              </a:cxn>
              <a:cxn ang="0">
                <a:pos x="T4" y="T5"/>
              </a:cxn>
              <a:cxn ang="0">
                <a:pos x="T6" y="T7"/>
              </a:cxn>
              <a:cxn ang="0">
                <a:pos x="T8" y="T9"/>
              </a:cxn>
            </a:cxnLst>
            <a:rect b="b" l="0" r="r" t="0"/>
            <a:pathLst>
              <a:path h="74" w="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00000000000000000" pitchFamily="2" typeface="字魂36号-正文宋楷"/>
              <a:cs typeface="+mn-ea"/>
              <a:sym typeface="+mn-lt"/>
            </a:endParaRPr>
          </a:p>
        </p:txBody>
      </p:sp>
      <p:sp>
        <p:nvSpPr>
          <p:cNvPr id="155" name="Freeform 127"/>
          <p:cNvSpPr/>
          <p:nvPr/>
        </p:nvSpPr>
        <p:spPr bwMode="auto">
          <a:xfrm rot="21368464">
            <a:off x="10325969" y="4813580"/>
            <a:ext cx="76200" cy="74612"/>
          </a:xfrm>
          <a:custGeom>
            <a:gdLst>
              <a:gd fmla="*/ 54 w 74" name="T0"/>
              <a:gd fmla="*/ 9 h 74" name="T1"/>
              <a:gd fmla="*/ 65 w 74" name="T2"/>
              <a:gd fmla="*/ 54 h 74" name="T3"/>
              <a:gd fmla="*/ 20 w 74" name="T4"/>
              <a:gd fmla="*/ 65 h 74" name="T5"/>
              <a:gd fmla="*/ 9 w 74" name="T6"/>
              <a:gd fmla="*/ 20 h 74" name="T7"/>
              <a:gd fmla="*/ 54 w 74" name="T8"/>
              <a:gd fmla="*/ 9 h 74" name="T9"/>
            </a:gdLst>
            <a:cxnLst>
              <a:cxn ang="0">
                <a:pos x="T0" y="T1"/>
              </a:cxn>
              <a:cxn ang="0">
                <a:pos x="T2" y="T3"/>
              </a:cxn>
              <a:cxn ang="0">
                <a:pos x="T4" y="T5"/>
              </a:cxn>
              <a:cxn ang="0">
                <a:pos x="T6" y="T7"/>
              </a:cxn>
              <a:cxn ang="0">
                <a:pos x="T8" y="T9"/>
              </a:cxn>
            </a:cxnLst>
            <a:rect b="b" l="0" r="r" t="0"/>
            <a:pathLst>
              <a:path h="74" w="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128"/>
          <p:cNvSpPr/>
          <p:nvPr/>
        </p:nvSpPr>
        <p:spPr bwMode="auto">
          <a:xfrm rot="21368464">
            <a:off x="11170381" y="4664339"/>
            <a:ext cx="76200" cy="76200"/>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129"/>
          <p:cNvSpPr/>
          <p:nvPr/>
        </p:nvSpPr>
        <p:spPr bwMode="auto">
          <a:xfrm rot="21368464">
            <a:off x="11228993" y="3836332"/>
            <a:ext cx="120650" cy="119062"/>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138"/>
          <p:cNvSpPr/>
          <p:nvPr/>
        </p:nvSpPr>
        <p:spPr bwMode="auto">
          <a:xfrm rot="21368464">
            <a:off x="10693729" y="5957217"/>
            <a:ext cx="58738" cy="58737"/>
          </a:xfrm>
          <a:custGeom>
            <a:gdLst>
              <a:gd fmla="*/ 43 w 58" name="T0"/>
              <a:gd fmla="*/ 8 h 58" name="T1"/>
              <a:gd fmla="*/ 51 w 58" name="T2"/>
              <a:gd fmla="*/ 43 h 58" name="T3"/>
              <a:gd fmla="*/ 16 w 58" name="T4"/>
              <a:gd fmla="*/ 51 h 58" name="T5"/>
              <a:gd fmla="*/ 8 w 58" name="T6"/>
              <a:gd fmla="*/ 16 h 58" name="T7"/>
              <a:gd fmla="*/ 43 w 58" name="T8"/>
              <a:gd fmla="*/ 8 h 58" name="T9"/>
            </a:gdLst>
            <a:cxnLst>
              <a:cxn ang="0">
                <a:pos x="T0" y="T1"/>
              </a:cxn>
              <a:cxn ang="0">
                <a:pos x="T2" y="T3"/>
              </a:cxn>
              <a:cxn ang="0">
                <a:pos x="T4" y="T5"/>
              </a:cxn>
              <a:cxn ang="0">
                <a:pos x="T6" y="T7"/>
              </a:cxn>
              <a:cxn ang="0">
                <a:pos x="T8" y="T9"/>
              </a:cxn>
            </a:cxnLst>
            <a:rect b="b" l="0" r="r" t="0"/>
            <a:pathLst>
              <a:path h="57" w="57">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148"/>
          <p:cNvSpPr/>
          <p:nvPr/>
        </p:nvSpPr>
        <p:spPr bwMode="auto">
          <a:xfrm rot="21368464">
            <a:off x="8461322" y="6389722"/>
            <a:ext cx="528638" cy="530225"/>
          </a:xfrm>
          <a:custGeom>
            <a:gdLst>
              <a:gd fmla="*/ 382 w 521" name="T0"/>
              <a:gd fmla="*/ 67 h 521" name="T1"/>
              <a:gd fmla="*/ 454 w 521" name="T2"/>
              <a:gd fmla="*/ 382 h 521" name="T3"/>
              <a:gd fmla="*/ 139 w 521" name="T4"/>
              <a:gd fmla="*/ 454 h 521" name="T5"/>
              <a:gd fmla="*/ 67 w 521" name="T6"/>
              <a:gd fmla="*/ 139 h 521" name="T7"/>
              <a:gd fmla="*/ 382 w 521" name="T8"/>
              <a:gd fmla="*/ 67 h 521" name="T9"/>
            </a:gdLst>
            <a:cxnLst>
              <a:cxn ang="0">
                <a:pos x="T0" y="T1"/>
              </a:cxn>
              <a:cxn ang="0">
                <a:pos x="T2" y="T3"/>
              </a:cxn>
              <a:cxn ang="0">
                <a:pos x="T4" y="T5"/>
              </a:cxn>
              <a:cxn ang="0">
                <a:pos x="T6" y="T7"/>
              </a:cxn>
              <a:cxn ang="0">
                <a:pos x="T8" y="T9"/>
              </a:cxn>
            </a:cxnLst>
            <a:rect b="b" l="0" r="r" t="0"/>
            <a:pathLst>
              <a:path h="521" w="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156"/>
          <p:cNvSpPr/>
          <p:nvPr/>
        </p:nvSpPr>
        <p:spPr bwMode="auto">
          <a:xfrm rot="21368464">
            <a:off x="8588324" y="6518363"/>
            <a:ext cx="273050" cy="273050"/>
          </a:xfrm>
          <a:custGeom>
            <a:gdLst>
              <a:gd fmla="*/ 198 w 270" name="T0"/>
              <a:gd fmla="*/ 34 h 269" name="T1"/>
              <a:gd fmla="*/ 235 w 270" name="T2"/>
              <a:gd fmla="*/ 197 h 269" name="T3"/>
              <a:gd fmla="*/ 72 w 270" name="T4"/>
              <a:gd fmla="*/ 235 h 269" name="T5"/>
              <a:gd fmla="*/ 35 w 270" name="T6"/>
              <a:gd fmla="*/ 72 h 269" name="T7"/>
              <a:gd fmla="*/ 198 w 270" name="T8"/>
              <a:gd fmla="*/ 34 h 269" name="T9"/>
            </a:gdLst>
            <a:cxnLst>
              <a:cxn ang="0">
                <a:pos x="T0" y="T1"/>
              </a:cxn>
              <a:cxn ang="0">
                <a:pos x="T2" y="T3"/>
              </a:cxn>
              <a:cxn ang="0">
                <a:pos x="T4" y="T5"/>
              </a:cxn>
              <a:cxn ang="0">
                <a:pos x="T6" y="T7"/>
              </a:cxn>
              <a:cxn ang="0">
                <a:pos x="T8" y="T9"/>
              </a:cxn>
            </a:cxnLst>
            <a:rect b="b" l="0" r="r" t="0"/>
            <a:pathLst>
              <a:path h="269" w="27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156"/>
          <p:cNvSpPr/>
          <p:nvPr/>
        </p:nvSpPr>
        <p:spPr bwMode="auto">
          <a:xfrm flipV="1" rot="21368464">
            <a:off x="8659223" y="6591642"/>
            <a:ext cx="126492" cy="126492"/>
          </a:xfrm>
          <a:custGeom>
            <a:gdLst>
              <a:gd fmla="*/ 198 w 270" name="T0"/>
              <a:gd fmla="*/ 34 h 269" name="T1"/>
              <a:gd fmla="*/ 235 w 270" name="T2"/>
              <a:gd fmla="*/ 197 h 269" name="T3"/>
              <a:gd fmla="*/ 72 w 270" name="T4"/>
              <a:gd fmla="*/ 235 h 269" name="T5"/>
              <a:gd fmla="*/ 35 w 270" name="T6"/>
              <a:gd fmla="*/ 72 h 269" name="T7"/>
              <a:gd fmla="*/ 198 w 270" name="T8"/>
              <a:gd fmla="*/ 34 h 269" name="T9"/>
            </a:gdLst>
            <a:cxnLst>
              <a:cxn ang="0">
                <a:pos x="T0" y="T1"/>
              </a:cxn>
              <a:cxn ang="0">
                <a:pos x="T2" y="T3"/>
              </a:cxn>
              <a:cxn ang="0">
                <a:pos x="T4" y="T5"/>
              </a:cxn>
              <a:cxn ang="0">
                <a:pos x="T6" y="T7"/>
              </a:cxn>
              <a:cxn ang="0">
                <a:pos x="T8" y="T9"/>
              </a:cxn>
            </a:cxnLst>
            <a:rect b="b" l="0" r="r" t="0"/>
            <a:pathLst>
              <a:path h="269" w="27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pic>
        <p:nvPicPr>
          <p:cNvPr descr="C:\Users\Administrator\Desktop\56d684a0446de.png" id="162" name="PA_图片 7"/>
          <p:cNvPicPr>
            <a:picLocks noChangeArrowheads="1" noChangeAspect="1"/>
          </p:cNvPicPr>
          <p:nvPr>
            <p:custDataLst>
              <p:tags r:id="rId5"/>
            </p:custDataLst>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2271413" y="5781748"/>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163" name="PA_图片 7"/>
          <p:cNvPicPr>
            <a:picLocks noChangeArrowheads="1" noChangeAspect="1"/>
          </p:cNvPicPr>
          <p:nvPr>
            <p:custDataLst>
              <p:tags r:id="rId7"/>
            </p:custDataLst>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393622" y="894928"/>
            <a:ext cx="883735" cy="1005127"/>
          </a:xfrm>
          <a:prstGeom prst="rect">
            <a:avLst/>
          </a:prstGeom>
          <a:noFill/>
          <a:extLst>
            <a:ext uri="{909E8E84-426E-40DD-AFC4-6F175D3DCCD1}">
              <a14:hiddenFill>
                <a:solidFill>
                  <a:srgbClr val="FFFFFF"/>
                </a:solidFill>
              </a14:hiddenFill>
            </a:ext>
          </a:extLst>
        </p:spPr>
      </p:pic>
      <p:pic>
        <p:nvPicPr>
          <p:cNvPr descr="C:\Users\Administrator\Desktop\56d684a0446de.png" id="164" name="PA_图片 7"/>
          <p:cNvPicPr>
            <a:picLocks noChangeArrowheads="1" noChangeAspect="1"/>
          </p:cNvPicPr>
          <p:nvPr>
            <p:custDataLst>
              <p:tags r:id="rId8"/>
            </p:custDataLst>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1153652" y="2778784"/>
            <a:ext cx="1444625" cy="1643062"/>
          </a:xfrm>
          <a:prstGeom prst="rect">
            <a:avLst/>
          </a:prstGeom>
          <a:noFill/>
          <a:extLst>
            <a:ext uri="{909E8E84-426E-40DD-AFC4-6F175D3DCCD1}">
              <a14:hiddenFill>
                <a:solidFill>
                  <a:srgbClr val="FFFFFF"/>
                </a:solidFill>
              </a14:hiddenFill>
            </a:ext>
          </a:extLst>
        </p:spPr>
      </p:pic>
      <p:pic>
        <p:nvPicPr>
          <p:cNvPr descr="C:\Users\Administrator\Desktop\56d684a0446de.png" id="165" name="PA_图片 7"/>
          <p:cNvPicPr>
            <a:picLocks noChangeArrowheads="1" noChangeAspect="1"/>
          </p:cNvPicPr>
          <p:nvPr>
            <p:custDataLst>
              <p:tags r:id="rId10"/>
            </p:custDataLst>
          </p:nvPr>
        </p:nvPicPr>
        <p:blipFill>
          <a:blip r:embed="rId9">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2316003" y="327142"/>
            <a:ext cx="504056" cy="573294"/>
          </a:xfrm>
          <a:prstGeom prst="rect">
            <a:avLst/>
          </a:prstGeom>
          <a:noFill/>
          <a:extLst>
            <a:ext uri="{909E8E84-426E-40DD-AFC4-6F175D3DCCD1}">
              <a14:hiddenFill>
                <a:solidFill>
                  <a:srgbClr val="FFFFFF"/>
                </a:solidFill>
              </a14:hiddenFill>
            </a:ext>
          </a:extLst>
        </p:spPr>
      </p:pic>
    </p:spTree>
    <p:extLst>
      <p:ext uri="{BB962C8B-B14F-4D97-AF65-F5344CB8AC3E}">
        <p14:creationId val="127860826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ppt_x"/>
                                          </p:val>
                                        </p:tav>
                                        <p:tav tm="100000">
                                          <p:val>
                                            <p:strVal val="#ppt_x"/>
                                          </p:val>
                                        </p:tav>
                                      </p:tavLst>
                                    </p:anim>
                                    <p:anim calcmode="lin" valueType="num">
                                      <p:cBhvr additive="base">
                                        <p:cTn dur="10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1">
                                  <p:stCondLst>
                                    <p:cond delay="0"/>
                                  </p:stCondLst>
                                  <p:childTnLst>
                                    <p:set>
                                      <p:cBhvr>
                                        <p:cTn dur="1" fill="hold" id="12">
                                          <p:stCondLst>
                                            <p:cond delay="0"/>
                                          </p:stCondLst>
                                        </p:cTn>
                                        <p:tgtEl>
                                          <p:spTgt spid="62"/>
                                        </p:tgtEl>
                                        <p:attrNameLst>
                                          <p:attrName>style.visibility</p:attrName>
                                        </p:attrNameLst>
                                      </p:cBhvr>
                                      <p:to>
                                        <p:strVal val="visible"/>
                                      </p:to>
                                    </p:set>
                                    <p:anim calcmode="lin" valueType="num">
                                      <p:cBhvr additive="base">
                                        <p:cTn dur="3000" fill="hold" id="13"/>
                                        <p:tgtEl>
                                          <p:spTgt spid="62"/>
                                        </p:tgtEl>
                                        <p:attrNameLst>
                                          <p:attrName>ppt_x</p:attrName>
                                        </p:attrNameLst>
                                      </p:cBhvr>
                                      <p:tavLst>
                                        <p:tav tm="0">
                                          <p:val>
                                            <p:strVal val="#ppt_x"/>
                                          </p:val>
                                        </p:tav>
                                        <p:tav tm="100000">
                                          <p:val>
                                            <p:strVal val="#ppt_x"/>
                                          </p:val>
                                        </p:tav>
                                      </p:tavLst>
                                    </p:anim>
                                    <p:anim calcmode="lin" valueType="num">
                                      <p:cBhvr additive="base">
                                        <p:cTn dur="3000" fill="hold" id="14"/>
                                        <p:tgtEl>
                                          <p:spTgt spid="62"/>
                                        </p:tgtEl>
                                        <p:attrNameLst>
                                          <p:attrName>ppt_y</p:attrName>
                                        </p:attrNameLst>
                                      </p:cBhvr>
                                      <p:tavLst>
                                        <p:tav tm="0">
                                          <p:val>
                                            <p:strVal val="0-#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2000" fill="hold" id="19"/>
                                        <p:tgtEl>
                                          <p:spTgt spid="61"/>
                                        </p:tgtEl>
                                        <p:attrNameLst>
                                          <p:attrName>ppt_x</p:attrName>
                                        </p:attrNameLst>
                                      </p:cBhvr>
                                      <p:tavLst>
                                        <p:tav tm="0">
                                          <p:val>
                                            <p:strVal val="1+#ppt_w/2"/>
                                          </p:val>
                                        </p:tav>
                                        <p:tav tm="100000">
                                          <p:val>
                                            <p:strVal val="#ppt_x"/>
                                          </p:val>
                                        </p:tav>
                                      </p:tavLst>
                                    </p:anim>
                                    <p:anim calcmode="lin" valueType="num">
                                      <p:cBhvr additive="base">
                                        <p:cTn dur="2000" fill="hold" id="20"/>
                                        <p:tgtEl>
                                          <p:spTgt spid="61"/>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0-#ppt_w/2"/>
                                          </p:val>
                                        </p:tav>
                                        <p:tav tm="100000">
                                          <p:val>
                                            <p:strVal val="#ppt_x"/>
                                          </p:val>
                                        </p:tav>
                                      </p:tavLst>
                                    </p:anim>
                                    <p:anim calcmode="lin" valueType="num">
                                      <p:cBhvr additive="base">
                                        <p:cTn dur="500" fill="hold" id="25"/>
                                        <p:tgtEl>
                                          <p:spTgt spid="9"/>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8">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0-#ppt_w/2"/>
                                          </p:val>
                                        </p:tav>
                                        <p:tav tm="100000">
                                          <p:val>
                                            <p:strVal val="#ppt_x"/>
                                          </p:val>
                                        </p:tav>
                                      </p:tavLst>
                                    </p:anim>
                                    <p:anim calcmode="lin" valueType="num">
                                      <p:cBhvr additive="base">
                                        <p:cTn dur="500" fill="hold" id="30"/>
                                        <p:tgtEl>
                                          <p:spTgt spid="1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18" presetSubtype="9">
                                  <p:stCondLst>
                                    <p:cond delay="0"/>
                                  </p:stCondLst>
                                  <p:childTnLst>
                                    <p:set>
                                      <p:cBhvr>
                                        <p:cTn dur="1" fill="hold" id="33">
                                          <p:stCondLst>
                                            <p:cond delay="0"/>
                                          </p:stCondLst>
                                        </p:cTn>
                                        <p:tgtEl>
                                          <p:spTgt spid="88"/>
                                        </p:tgtEl>
                                        <p:attrNameLst>
                                          <p:attrName>style.visibility</p:attrName>
                                        </p:attrNameLst>
                                      </p:cBhvr>
                                      <p:to>
                                        <p:strVal val="visible"/>
                                      </p:to>
                                    </p:set>
                                    <p:animEffect filter="strips(upLeft)" transition="in">
                                      <p:cBhvr>
                                        <p:cTn dur="700" id="34"/>
                                        <p:tgtEl>
                                          <p:spTgt spid="88"/>
                                        </p:tgtEl>
                                      </p:cBhvr>
                                    </p:animEffect>
                                  </p:childTnLst>
                                </p:cTn>
                              </p:par>
                              <p:par>
                                <p:cTn fill="hold" grpId="0" id="35" nodeType="withEffect" presetClass="entr" presetID="22" presetSubtype="1">
                                  <p:stCondLst>
                                    <p:cond delay="0"/>
                                  </p:stCondLst>
                                  <p:childTnLst>
                                    <p:set>
                                      <p:cBhvr>
                                        <p:cTn dur="1" fill="hold" id="36">
                                          <p:stCondLst>
                                            <p:cond delay="0"/>
                                          </p:stCondLst>
                                        </p:cTn>
                                        <p:tgtEl>
                                          <p:spTgt spid="93"/>
                                        </p:tgtEl>
                                        <p:attrNameLst>
                                          <p:attrName>style.visibility</p:attrName>
                                        </p:attrNameLst>
                                      </p:cBhvr>
                                      <p:to>
                                        <p:strVal val="visible"/>
                                      </p:to>
                                    </p:set>
                                    <p:animEffect filter="wipe(up)" transition="in">
                                      <p:cBhvr>
                                        <p:cTn dur="700" id="37"/>
                                        <p:tgtEl>
                                          <p:spTgt spid="93"/>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92"/>
                                        </p:tgtEl>
                                        <p:attrNameLst>
                                          <p:attrName>style.visibility</p:attrName>
                                        </p:attrNameLst>
                                      </p:cBhvr>
                                      <p:to>
                                        <p:strVal val="visible"/>
                                      </p:to>
                                    </p:set>
                                    <p:animEffect filter="wipe(left)" transition="in">
                                      <p:cBhvr>
                                        <p:cTn dur="700" id="40"/>
                                        <p:tgtEl>
                                          <p:spTgt spid="9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89"/>
                                        </p:tgtEl>
                                        <p:attrNameLst>
                                          <p:attrName>style.visibility</p:attrName>
                                        </p:attrNameLst>
                                      </p:cBhvr>
                                      <p:to>
                                        <p:strVal val="visible"/>
                                      </p:to>
                                    </p:set>
                                    <p:animEffect filter="wipe(left)" transition="in">
                                      <p:cBhvr>
                                        <p:cTn dur="700" id="43"/>
                                        <p:tgtEl>
                                          <p:spTgt spid="89"/>
                                        </p:tgtEl>
                                      </p:cBhvr>
                                    </p:animEffect>
                                  </p:childTnLst>
                                </p:cTn>
                              </p:par>
                              <p:par>
                                <p:cTn fill="hold" grpId="0" id="44" nodeType="withEffect" presetClass="entr" presetID="18" presetSubtype="3">
                                  <p:stCondLst>
                                    <p:cond delay="0"/>
                                  </p:stCondLst>
                                  <p:childTnLst>
                                    <p:set>
                                      <p:cBhvr>
                                        <p:cTn dur="1" fill="hold" id="45">
                                          <p:stCondLst>
                                            <p:cond delay="0"/>
                                          </p:stCondLst>
                                        </p:cTn>
                                        <p:tgtEl>
                                          <p:spTgt spid="94"/>
                                        </p:tgtEl>
                                        <p:attrNameLst>
                                          <p:attrName>style.visibility</p:attrName>
                                        </p:attrNameLst>
                                      </p:cBhvr>
                                      <p:to>
                                        <p:strVal val="visible"/>
                                      </p:to>
                                    </p:set>
                                    <p:animEffect filter="strips(upRight)" transition="in">
                                      <p:cBhvr>
                                        <p:cTn dur="700" id="46"/>
                                        <p:tgtEl>
                                          <p:spTgt spid="94"/>
                                        </p:tgtEl>
                                      </p:cBhvr>
                                    </p:animEffect>
                                  </p:childTnLst>
                                </p:cTn>
                              </p:par>
                              <p:par>
                                <p:cTn fill="hold" grpId="0" id="47" nodeType="withEffect" presetClass="entr" presetID="22" presetSubtype="2">
                                  <p:stCondLst>
                                    <p:cond delay="0"/>
                                  </p:stCondLst>
                                  <p:childTnLst>
                                    <p:set>
                                      <p:cBhvr>
                                        <p:cTn dur="1" fill="hold" id="48">
                                          <p:stCondLst>
                                            <p:cond delay="0"/>
                                          </p:stCondLst>
                                        </p:cTn>
                                        <p:tgtEl>
                                          <p:spTgt spid="98"/>
                                        </p:tgtEl>
                                        <p:attrNameLst>
                                          <p:attrName>style.visibility</p:attrName>
                                        </p:attrNameLst>
                                      </p:cBhvr>
                                      <p:to>
                                        <p:strVal val="visible"/>
                                      </p:to>
                                    </p:set>
                                    <p:animEffect filter="wipe(right)" transition="in">
                                      <p:cBhvr>
                                        <p:cTn dur="700" id="49"/>
                                        <p:tgtEl>
                                          <p:spTgt spid="98"/>
                                        </p:tgtEl>
                                      </p:cBhvr>
                                    </p:animEffect>
                                  </p:childTnLst>
                                </p:cTn>
                              </p:par>
                              <p:par>
                                <p:cTn fill="hold" grpId="0" id="50" nodeType="withEffect" presetClass="entr" presetID="18" presetSubtype="12">
                                  <p:stCondLst>
                                    <p:cond delay="0"/>
                                  </p:stCondLst>
                                  <p:childTnLst>
                                    <p:set>
                                      <p:cBhvr>
                                        <p:cTn dur="1" fill="hold" id="51">
                                          <p:stCondLst>
                                            <p:cond delay="0"/>
                                          </p:stCondLst>
                                        </p:cTn>
                                        <p:tgtEl>
                                          <p:spTgt spid="87"/>
                                        </p:tgtEl>
                                        <p:attrNameLst>
                                          <p:attrName>style.visibility</p:attrName>
                                        </p:attrNameLst>
                                      </p:cBhvr>
                                      <p:to>
                                        <p:strVal val="visible"/>
                                      </p:to>
                                    </p:set>
                                    <p:animEffect filter="strips(downLeft)" transition="in">
                                      <p:cBhvr>
                                        <p:cTn dur="700" id="52"/>
                                        <p:tgtEl>
                                          <p:spTgt spid="87"/>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01"/>
                                        </p:tgtEl>
                                        <p:attrNameLst>
                                          <p:attrName>style.visibility</p:attrName>
                                        </p:attrNameLst>
                                      </p:cBhvr>
                                      <p:to>
                                        <p:strVal val="visible"/>
                                      </p:to>
                                    </p:set>
                                    <p:anim calcmode="lin" valueType="num">
                                      <p:cBhvr>
                                        <p:cTn dur="700" fill="hold" id="55"/>
                                        <p:tgtEl>
                                          <p:spTgt spid="101"/>
                                        </p:tgtEl>
                                        <p:attrNameLst>
                                          <p:attrName>ppt_w</p:attrName>
                                        </p:attrNameLst>
                                      </p:cBhvr>
                                      <p:tavLst>
                                        <p:tav tm="0">
                                          <p:val>
                                            <p:fltVal val="0"/>
                                          </p:val>
                                        </p:tav>
                                        <p:tav tm="100000">
                                          <p:val>
                                            <p:strVal val="#ppt_w"/>
                                          </p:val>
                                        </p:tav>
                                      </p:tavLst>
                                    </p:anim>
                                    <p:anim calcmode="lin" valueType="num">
                                      <p:cBhvr>
                                        <p:cTn dur="700" fill="hold" id="56"/>
                                        <p:tgtEl>
                                          <p:spTgt spid="101"/>
                                        </p:tgtEl>
                                        <p:attrNameLst>
                                          <p:attrName>ppt_h</p:attrName>
                                        </p:attrNameLst>
                                      </p:cBhvr>
                                      <p:tavLst>
                                        <p:tav tm="0">
                                          <p:val>
                                            <p:fltVal val="0"/>
                                          </p:val>
                                        </p:tav>
                                        <p:tav tm="100000">
                                          <p:val>
                                            <p:strVal val="#ppt_h"/>
                                          </p:val>
                                        </p:tav>
                                      </p:tavLst>
                                    </p:anim>
                                    <p:animEffect filter="fade" transition="in">
                                      <p:cBhvr>
                                        <p:cTn dur="700" id="57"/>
                                        <p:tgtEl>
                                          <p:spTgt spid="101"/>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84"/>
                                        </p:tgtEl>
                                        <p:attrNameLst>
                                          <p:attrName>style.visibility</p:attrName>
                                        </p:attrNameLst>
                                      </p:cBhvr>
                                      <p:to>
                                        <p:strVal val="visible"/>
                                      </p:to>
                                    </p:set>
                                    <p:anim calcmode="lin" valueType="num">
                                      <p:cBhvr>
                                        <p:cTn dur="700" fill="hold" id="60"/>
                                        <p:tgtEl>
                                          <p:spTgt spid="84"/>
                                        </p:tgtEl>
                                        <p:attrNameLst>
                                          <p:attrName>ppt_w</p:attrName>
                                        </p:attrNameLst>
                                      </p:cBhvr>
                                      <p:tavLst>
                                        <p:tav tm="0">
                                          <p:val>
                                            <p:fltVal val="0"/>
                                          </p:val>
                                        </p:tav>
                                        <p:tav tm="100000">
                                          <p:val>
                                            <p:strVal val="#ppt_w"/>
                                          </p:val>
                                        </p:tav>
                                      </p:tavLst>
                                    </p:anim>
                                    <p:anim calcmode="lin" valueType="num">
                                      <p:cBhvr>
                                        <p:cTn dur="700" fill="hold" id="61"/>
                                        <p:tgtEl>
                                          <p:spTgt spid="84"/>
                                        </p:tgtEl>
                                        <p:attrNameLst>
                                          <p:attrName>ppt_h</p:attrName>
                                        </p:attrNameLst>
                                      </p:cBhvr>
                                      <p:tavLst>
                                        <p:tav tm="0">
                                          <p:val>
                                            <p:fltVal val="0"/>
                                          </p:val>
                                        </p:tav>
                                        <p:tav tm="100000">
                                          <p:val>
                                            <p:strVal val="#ppt_h"/>
                                          </p:val>
                                        </p:tav>
                                      </p:tavLst>
                                    </p:anim>
                                    <p:animEffect filter="fade" transition="in">
                                      <p:cBhvr>
                                        <p:cTn dur="700" id="62"/>
                                        <p:tgtEl>
                                          <p:spTgt spid="84"/>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83"/>
                                        </p:tgtEl>
                                        <p:attrNameLst>
                                          <p:attrName>style.visibility</p:attrName>
                                        </p:attrNameLst>
                                      </p:cBhvr>
                                      <p:to>
                                        <p:strVal val="visible"/>
                                      </p:to>
                                    </p:set>
                                    <p:anim calcmode="lin" valueType="num">
                                      <p:cBhvr>
                                        <p:cTn dur="700" fill="hold" id="65"/>
                                        <p:tgtEl>
                                          <p:spTgt spid="83"/>
                                        </p:tgtEl>
                                        <p:attrNameLst>
                                          <p:attrName>ppt_w</p:attrName>
                                        </p:attrNameLst>
                                      </p:cBhvr>
                                      <p:tavLst>
                                        <p:tav tm="0">
                                          <p:val>
                                            <p:fltVal val="0"/>
                                          </p:val>
                                        </p:tav>
                                        <p:tav tm="100000">
                                          <p:val>
                                            <p:strVal val="#ppt_w"/>
                                          </p:val>
                                        </p:tav>
                                      </p:tavLst>
                                    </p:anim>
                                    <p:anim calcmode="lin" valueType="num">
                                      <p:cBhvr>
                                        <p:cTn dur="700" fill="hold" id="66"/>
                                        <p:tgtEl>
                                          <p:spTgt spid="83"/>
                                        </p:tgtEl>
                                        <p:attrNameLst>
                                          <p:attrName>ppt_h</p:attrName>
                                        </p:attrNameLst>
                                      </p:cBhvr>
                                      <p:tavLst>
                                        <p:tav tm="0">
                                          <p:val>
                                            <p:fltVal val="0"/>
                                          </p:val>
                                        </p:tav>
                                        <p:tav tm="100000">
                                          <p:val>
                                            <p:strVal val="#ppt_h"/>
                                          </p:val>
                                        </p:tav>
                                      </p:tavLst>
                                    </p:anim>
                                    <p:animEffect filter="fade" transition="in">
                                      <p:cBhvr>
                                        <p:cTn dur="700" id="67"/>
                                        <p:tgtEl>
                                          <p:spTgt spid="83"/>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102"/>
                                        </p:tgtEl>
                                        <p:attrNameLst>
                                          <p:attrName>style.visibility</p:attrName>
                                        </p:attrNameLst>
                                      </p:cBhvr>
                                      <p:to>
                                        <p:strVal val="visible"/>
                                      </p:to>
                                    </p:set>
                                    <p:anim calcmode="lin" valueType="num">
                                      <p:cBhvr>
                                        <p:cTn dur="700" fill="hold" id="70"/>
                                        <p:tgtEl>
                                          <p:spTgt spid="102"/>
                                        </p:tgtEl>
                                        <p:attrNameLst>
                                          <p:attrName>ppt_w</p:attrName>
                                        </p:attrNameLst>
                                      </p:cBhvr>
                                      <p:tavLst>
                                        <p:tav tm="0">
                                          <p:val>
                                            <p:fltVal val="0"/>
                                          </p:val>
                                        </p:tav>
                                        <p:tav tm="100000">
                                          <p:val>
                                            <p:strVal val="#ppt_w"/>
                                          </p:val>
                                        </p:tav>
                                      </p:tavLst>
                                    </p:anim>
                                    <p:anim calcmode="lin" valueType="num">
                                      <p:cBhvr>
                                        <p:cTn dur="700" fill="hold" id="71"/>
                                        <p:tgtEl>
                                          <p:spTgt spid="102"/>
                                        </p:tgtEl>
                                        <p:attrNameLst>
                                          <p:attrName>ppt_h</p:attrName>
                                        </p:attrNameLst>
                                      </p:cBhvr>
                                      <p:tavLst>
                                        <p:tav tm="0">
                                          <p:val>
                                            <p:fltVal val="0"/>
                                          </p:val>
                                        </p:tav>
                                        <p:tav tm="100000">
                                          <p:val>
                                            <p:strVal val="#ppt_h"/>
                                          </p:val>
                                        </p:tav>
                                      </p:tavLst>
                                    </p:anim>
                                    <p:animEffect filter="fade" transition="in">
                                      <p:cBhvr>
                                        <p:cTn dur="700" id="72"/>
                                        <p:tgtEl>
                                          <p:spTgt spid="102"/>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103"/>
                                        </p:tgtEl>
                                        <p:attrNameLst>
                                          <p:attrName>style.visibility</p:attrName>
                                        </p:attrNameLst>
                                      </p:cBhvr>
                                      <p:to>
                                        <p:strVal val="visible"/>
                                      </p:to>
                                    </p:set>
                                    <p:anim calcmode="lin" valueType="num">
                                      <p:cBhvr>
                                        <p:cTn dur="700" fill="hold" id="75"/>
                                        <p:tgtEl>
                                          <p:spTgt spid="103"/>
                                        </p:tgtEl>
                                        <p:attrNameLst>
                                          <p:attrName>ppt_w</p:attrName>
                                        </p:attrNameLst>
                                      </p:cBhvr>
                                      <p:tavLst>
                                        <p:tav tm="0">
                                          <p:val>
                                            <p:fltVal val="0"/>
                                          </p:val>
                                        </p:tav>
                                        <p:tav tm="100000">
                                          <p:val>
                                            <p:strVal val="#ppt_w"/>
                                          </p:val>
                                        </p:tav>
                                      </p:tavLst>
                                    </p:anim>
                                    <p:anim calcmode="lin" valueType="num">
                                      <p:cBhvr>
                                        <p:cTn dur="700" fill="hold" id="76"/>
                                        <p:tgtEl>
                                          <p:spTgt spid="103"/>
                                        </p:tgtEl>
                                        <p:attrNameLst>
                                          <p:attrName>ppt_h</p:attrName>
                                        </p:attrNameLst>
                                      </p:cBhvr>
                                      <p:tavLst>
                                        <p:tav tm="0">
                                          <p:val>
                                            <p:fltVal val="0"/>
                                          </p:val>
                                        </p:tav>
                                        <p:tav tm="100000">
                                          <p:val>
                                            <p:strVal val="#ppt_h"/>
                                          </p:val>
                                        </p:tav>
                                      </p:tavLst>
                                    </p:anim>
                                    <p:animEffect filter="fade" transition="in">
                                      <p:cBhvr>
                                        <p:cTn dur="700" id="77"/>
                                        <p:tgtEl>
                                          <p:spTgt spid="103"/>
                                        </p:tgtEl>
                                      </p:cBhvr>
                                    </p:animEffect>
                                  </p:childTnLst>
                                </p:cTn>
                              </p:par>
                              <p:par>
                                <p:cTn fill="hold" grpId="0" id="78" nodeType="withEffect" presetClass="entr" presetID="22" presetSubtype="1">
                                  <p:stCondLst>
                                    <p:cond delay="0"/>
                                  </p:stCondLst>
                                  <p:childTnLst>
                                    <p:set>
                                      <p:cBhvr>
                                        <p:cTn dur="1" fill="hold" id="79">
                                          <p:stCondLst>
                                            <p:cond delay="0"/>
                                          </p:stCondLst>
                                        </p:cTn>
                                        <p:tgtEl>
                                          <p:spTgt spid="100"/>
                                        </p:tgtEl>
                                        <p:attrNameLst>
                                          <p:attrName>style.visibility</p:attrName>
                                        </p:attrNameLst>
                                      </p:cBhvr>
                                      <p:to>
                                        <p:strVal val="visible"/>
                                      </p:to>
                                    </p:set>
                                    <p:animEffect filter="wipe(up)" transition="in">
                                      <p:cBhvr>
                                        <p:cTn dur="700" id="80"/>
                                        <p:tgtEl>
                                          <p:spTgt spid="100"/>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90"/>
                                        </p:tgtEl>
                                        <p:attrNameLst>
                                          <p:attrName>style.visibility</p:attrName>
                                        </p:attrNameLst>
                                      </p:cBhvr>
                                      <p:to>
                                        <p:strVal val="visible"/>
                                      </p:to>
                                    </p:set>
                                    <p:animEffect filter="wipe(left)" transition="in">
                                      <p:cBhvr>
                                        <p:cTn dur="700" id="83"/>
                                        <p:tgtEl>
                                          <p:spTgt spid="90"/>
                                        </p:tgtEl>
                                      </p:cBhvr>
                                    </p:animEffect>
                                  </p:childTnLst>
                                </p:cTn>
                              </p:par>
                              <p:par>
                                <p:cTn fill="hold" grpId="0" id="84" nodeType="withEffect" presetClass="entr" presetID="18" presetSubtype="12">
                                  <p:stCondLst>
                                    <p:cond delay="0"/>
                                  </p:stCondLst>
                                  <p:childTnLst>
                                    <p:set>
                                      <p:cBhvr>
                                        <p:cTn dur="1" fill="hold" id="85">
                                          <p:stCondLst>
                                            <p:cond delay="0"/>
                                          </p:stCondLst>
                                        </p:cTn>
                                        <p:tgtEl>
                                          <p:spTgt spid="99"/>
                                        </p:tgtEl>
                                        <p:attrNameLst>
                                          <p:attrName>style.visibility</p:attrName>
                                        </p:attrNameLst>
                                      </p:cBhvr>
                                      <p:to>
                                        <p:strVal val="visible"/>
                                      </p:to>
                                    </p:set>
                                    <p:animEffect filter="strips(downLeft)" transition="in">
                                      <p:cBhvr>
                                        <p:cTn dur="700" id="86"/>
                                        <p:tgtEl>
                                          <p:spTgt spid="99"/>
                                        </p:tgtEl>
                                      </p:cBhvr>
                                    </p:animEffect>
                                  </p:childTnLst>
                                </p:cTn>
                              </p:par>
                              <p:par>
                                <p:cTn fill="hold" grpId="0" id="87" nodeType="withEffect" presetClass="entr" presetID="22" presetSubtype="4">
                                  <p:stCondLst>
                                    <p:cond delay="0"/>
                                  </p:stCondLst>
                                  <p:childTnLst>
                                    <p:set>
                                      <p:cBhvr>
                                        <p:cTn dur="1" fill="hold" id="88">
                                          <p:stCondLst>
                                            <p:cond delay="0"/>
                                          </p:stCondLst>
                                        </p:cTn>
                                        <p:tgtEl>
                                          <p:spTgt spid="95"/>
                                        </p:tgtEl>
                                        <p:attrNameLst>
                                          <p:attrName>style.visibility</p:attrName>
                                        </p:attrNameLst>
                                      </p:cBhvr>
                                      <p:to>
                                        <p:strVal val="visible"/>
                                      </p:to>
                                    </p:set>
                                    <p:animEffect filter="wipe(down)" transition="in">
                                      <p:cBhvr>
                                        <p:cTn dur="700" id="89"/>
                                        <p:tgtEl>
                                          <p:spTgt spid="95"/>
                                        </p:tgtEl>
                                      </p:cBhvr>
                                    </p:animEffect>
                                  </p:childTnLst>
                                </p:cTn>
                              </p:par>
                              <p:par>
                                <p:cTn fill="hold" grpId="0" id="90" nodeType="withEffect" presetClass="entr" presetID="22" presetSubtype="1">
                                  <p:stCondLst>
                                    <p:cond delay="0"/>
                                  </p:stCondLst>
                                  <p:childTnLst>
                                    <p:set>
                                      <p:cBhvr>
                                        <p:cTn dur="1" fill="hold" id="91">
                                          <p:stCondLst>
                                            <p:cond delay="0"/>
                                          </p:stCondLst>
                                        </p:cTn>
                                        <p:tgtEl>
                                          <p:spTgt spid="91"/>
                                        </p:tgtEl>
                                        <p:attrNameLst>
                                          <p:attrName>style.visibility</p:attrName>
                                        </p:attrNameLst>
                                      </p:cBhvr>
                                      <p:to>
                                        <p:strVal val="visible"/>
                                      </p:to>
                                    </p:set>
                                    <p:animEffect filter="wipe(up)" transition="in">
                                      <p:cBhvr>
                                        <p:cTn dur="700" id="92"/>
                                        <p:tgtEl>
                                          <p:spTgt spid="91"/>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104"/>
                                        </p:tgtEl>
                                        <p:attrNameLst>
                                          <p:attrName>style.visibility</p:attrName>
                                        </p:attrNameLst>
                                      </p:cBhvr>
                                      <p:to>
                                        <p:strVal val="visible"/>
                                      </p:to>
                                    </p:set>
                                    <p:anim calcmode="lin" valueType="num">
                                      <p:cBhvr>
                                        <p:cTn dur="700" fill="hold" id="95"/>
                                        <p:tgtEl>
                                          <p:spTgt spid="104"/>
                                        </p:tgtEl>
                                        <p:attrNameLst>
                                          <p:attrName>ppt_w</p:attrName>
                                        </p:attrNameLst>
                                      </p:cBhvr>
                                      <p:tavLst>
                                        <p:tav tm="0">
                                          <p:val>
                                            <p:fltVal val="0"/>
                                          </p:val>
                                        </p:tav>
                                        <p:tav tm="100000">
                                          <p:val>
                                            <p:strVal val="#ppt_w"/>
                                          </p:val>
                                        </p:tav>
                                      </p:tavLst>
                                    </p:anim>
                                    <p:anim calcmode="lin" valueType="num">
                                      <p:cBhvr>
                                        <p:cTn dur="700" fill="hold" id="96"/>
                                        <p:tgtEl>
                                          <p:spTgt spid="104"/>
                                        </p:tgtEl>
                                        <p:attrNameLst>
                                          <p:attrName>ppt_h</p:attrName>
                                        </p:attrNameLst>
                                      </p:cBhvr>
                                      <p:tavLst>
                                        <p:tav tm="0">
                                          <p:val>
                                            <p:fltVal val="0"/>
                                          </p:val>
                                        </p:tav>
                                        <p:tav tm="100000">
                                          <p:val>
                                            <p:strVal val="#ppt_h"/>
                                          </p:val>
                                        </p:tav>
                                      </p:tavLst>
                                    </p:anim>
                                    <p:animEffect filter="fade" transition="in">
                                      <p:cBhvr>
                                        <p:cTn dur="700" id="97"/>
                                        <p:tgtEl>
                                          <p:spTgt spid="104"/>
                                        </p:tgtEl>
                                      </p:cBhvr>
                                    </p:animEffect>
                                  </p:childTnLst>
                                </p:cTn>
                              </p:par>
                              <p:par>
                                <p:cTn fill="hold" grpId="0" id="98" nodeType="withEffect" presetClass="entr" presetID="18" presetSubtype="6">
                                  <p:stCondLst>
                                    <p:cond delay="0"/>
                                  </p:stCondLst>
                                  <p:childTnLst>
                                    <p:set>
                                      <p:cBhvr>
                                        <p:cTn dur="1" fill="hold" id="99">
                                          <p:stCondLst>
                                            <p:cond delay="0"/>
                                          </p:stCondLst>
                                        </p:cTn>
                                        <p:tgtEl>
                                          <p:spTgt spid="96"/>
                                        </p:tgtEl>
                                        <p:attrNameLst>
                                          <p:attrName>style.visibility</p:attrName>
                                        </p:attrNameLst>
                                      </p:cBhvr>
                                      <p:to>
                                        <p:strVal val="visible"/>
                                      </p:to>
                                    </p:set>
                                    <p:animEffect filter="strips(downRight)" transition="in">
                                      <p:cBhvr>
                                        <p:cTn dur="700" id="100"/>
                                        <p:tgtEl>
                                          <p:spTgt spid="96"/>
                                        </p:tgtEl>
                                      </p:cBhvr>
                                    </p:animEffect>
                                  </p:childTnLst>
                                </p:cTn>
                              </p:par>
                              <p:par>
                                <p:cTn fill="hold" grpId="0" id="101" nodeType="withEffect" presetClass="entr" presetID="18" presetSubtype="6">
                                  <p:stCondLst>
                                    <p:cond delay="0"/>
                                  </p:stCondLst>
                                  <p:childTnLst>
                                    <p:set>
                                      <p:cBhvr>
                                        <p:cTn dur="1" fill="hold" id="102">
                                          <p:stCondLst>
                                            <p:cond delay="0"/>
                                          </p:stCondLst>
                                        </p:cTn>
                                        <p:tgtEl>
                                          <p:spTgt spid="97"/>
                                        </p:tgtEl>
                                        <p:attrNameLst>
                                          <p:attrName>style.visibility</p:attrName>
                                        </p:attrNameLst>
                                      </p:cBhvr>
                                      <p:to>
                                        <p:strVal val="visible"/>
                                      </p:to>
                                    </p:set>
                                    <p:animEffect filter="strips(downRight)" transition="in">
                                      <p:cBhvr>
                                        <p:cTn dur="700" id="103"/>
                                        <p:tgtEl>
                                          <p:spTgt spid="97"/>
                                        </p:tgtEl>
                                      </p:cBhvr>
                                    </p:animEffect>
                                  </p:childTnLst>
                                </p:cTn>
                              </p:par>
                              <p:par>
                                <p:cTn fill="hold" grpId="0" id="104" nodeType="withEffect" presetClass="entr" presetID="53" presetSubtype="0">
                                  <p:stCondLst>
                                    <p:cond delay="0"/>
                                  </p:stCondLst>
                                  <p:childTnLst>
                                    <p:set>
                                      <p:cBhvr>
                                        <p:cTn dur="1" fill="hold" id="105">
                                          <p:stCondLst>
                                            <p:cond delay="0"/>
                                          </p:stCondLst>
                                        </p:cTn>
                                        <p:tgtEl>
                                          <p:spTgt spid="85"/>
                                        </p:tgtEl>
                                        <p:attrNameLst>
                                          <p:attrName>style.visibility</p:attrName>
                                        </p:attrNameLst>
                                      </p:cBhvr>
                                      <p:to>
                                        <p:strVal val="visible"/>
                                      </p:to>
                                    </p:set>
                                    <p:anim calcmode="lin" valueType="num">
                                      <p:cBhvr>
                                        <p:cTn dur="700" fill="hold" id="106"/>
                                        <p:tgtEl>
                                          <p:spTgt spid="85"/>
                                        </p:tgtEl>
                                        <p:attrNameLst>
                                          <p:attrName>ppt_w</p:attrName>
                                        </p:attrNameLst>
                                      </p:cBhvr>
                                      <p:tavLst>
                                        <p:tav tm="0">
                                          <p:val>
                                            <p:fltVal val="0"/>
                                          </p:val>
                                        </p:tav>
                                        <p:tav tm="100000">
                                          <p:val>
                                            <p:strVal val="#ppt_w"/>
                                          </p:val>
                                        </p:tav>
                                      </p:tavLst>
                                    </p:anim>
                                    <p:anim calcmode="lin" valueType="num">
                                      <p:cBhvr>
                                        <p:cTn dur="700" fill="hold" id="107"/>
                                        <p:tgtEl>
                                          <p:spTgt spid="85"/>
                                        </p:tgtEl>
                                        <p:attrNameLst>
                                          <p:attrName>ppt_h</p:attrName>
                                        </p:attrNameLst>
                                      </p:cBhvr>
                                      <p:tavLst>
                                        <p:tav tm="0">
                                          <p:val>
                                            <p:fltVal val="0"/>
                                          </p:val>
                                        </p:tav>
                                        <p:tav tm="100000">
                                          <p:val>
                                            <p:strVal val="#ppt_h"/>
                                          </p:val>
                                        </p:tav>
                                      </p:tavLst>
                                    </p:anim>
                                    <p:animEffect filter="fade" transition="in">
                                      <p:cBhvr>
                                        <p:cTn dur="700" id="108"/>
                                        <p:tgtEl>
                                          <p:spTgt spid="85"/>
                                        </p:tgtEl>
                                      </p:cBhvr>
                                    </p:animEffect>
                                  </p:childTnLst>
                                </p:cTn>
                              </p:par>
                              <p:par>
                                <p:cTn fill="hold" grpId="0" id="109" nodeType="withEffect" presetClass="entr" presetID="53" presetSubtype="0">
                                  <p:stCondLst>
                                    <p:cond delay="0"/>
                                  </p:stCondLst>
                                  <p:childTnLst>
                                    <p:set>
                                      <p:cBhvr>
                                        <p:cTn dur="1" fill="hold" id="110">
                                          <p:stCondLst>
                                            <p:cond delay="0"/>
                                          </p:stCondLst>
                                        </p:cTn>
                                        <p:tgtEl>
                                          <p:spTgt spid="86"/>
                                        </p:tgtEl>
                                        <p:attrNameLst>
                                          <p:attrName>style.visibility</p:attrName>
                                        </p:attrNameLst>
                                      </p:cBhvr>
                                      <p:to>
                                        <p:strVal val="visible"/>
                                      </p:to>
                                    </p:set>
                                    <p:anim calcmode="lin" valueType="num">
                                      <p:cBhvr>
                                        <p:cTn dur="700" fill="hold" id="111"/>
                                        <p:tgtEl>
                                          <p:spTgt spid="86"/>
                                        </p:tgtEl>
                                        <p:attrNameLst>
                                          <p:attrName>ppt_w</p:attrName>
                                        </p:attrNameLst>
                                      </p:cBhvr>
                                      <p:tavLst>
                                        <p:tav tm="0">
                                          <p:val>
                                            <p:fltVal val="0"/>
                                          </p:val>
                                        </p:tav>
                                        <p:tav tm="100000">
                                          <p:val>
                                            <p:strVal val="#ppt_w"/>
                                          </p:val>
                                        </p:tav>
                                      </p:tavLst>
                                    </p:anim>
                                    <p:anim calcmode="lin" valueType="num">
                                      <p:cBhvr>
                                        <p:cTn dur="700" fill="hold" id="112"/>
                                        <p:tgtEl>
                                          <p:spTgt spid="86"/>
                                        </p:tgtEl>
                                        <p:attrNameLst>
                                          <p:attrName>ppt_h</p:attrName>
                                        </p:attrNameLst>
                                      </p:cBhvr>
                                      <p:tavLst>
                                        <p:tav tm="0">
                                          <p:val>
                                            <p:fltVal val="0"/>
                                          </p:val>
                                        </p:tav>
                                        <p:tav tm="100000">
                                          <p:val>
                                            <p:strVal val="#ppt_h"/>
                                          </p:val>
                                        </p:tav>
                                      </p:tavLst>
                                    </p:anim>
                                    <p:animEffect filter="fade" transition="in">
                                      <p:cBhvr>
                                        <p:cTn dur="700" id="113"/>
                                        <p:tgtEl>
                                          <p:spTgt spid="86"/>
                                        </p:tgtEl>
                                      </p:cBhvr>
                                    </p:animEffect>
                                  </p:childTnLst>
                                </p:cTn>
                              </p:par>
                              <p:par>
                                <p:cTn fill="hold" grpId="0" id="114" nodeType="withEffect" presetClass="entr" presetID="22" presetSubtype="8">
                                  <p:stCondLst>
                                    <p:cond delay="0"/>
                                  </p:stCondLst>
                                  <p:childTnLst>
                                    <p:set>
                                      <p:cBhvr>
                                        <p:cTn dur="1" fill="hold" id="115">
                                          <p:stCondLst>
                                            <p:cond delay="0"/>
                                          </p:stCondLst>
                                        </p:cTn>
                                        <p:tgtEl>
                                          <p:spTgt spid="125"/>
                                        </p:tgtEl>
                                        <p:attrNameLst>
                                          <p:attrName>style.visibility</p:attrName>
                                        </p:attrNameLst>
                                      </p:cBhvr>
                                      <p:to>
                                        <p:strVal val="visible"/>
                                      </p:to>
                                    </p:set>
                                    <p:animEffect filter="wipe(left)" transition="in">
                                      <p:cBhvr>
                                        <p:cTn dur="700" id="116"/>
                                        <p:tgtEl>
                                          <p:spTgt spid="125"/>
                                        </p:tgtEl>
                                      </p:cBhvr>
                                    </p:animEffect>
                                  </p:childTnLst>
                                </p:cTn>
                              </p:par>
                            </p:childTnLst>
                          </p:cTn>
                        </p:par>
                        <p:par>
                          <p:cTn fill="hold" id="117" nodeType="afterGroup">
                            <p:stCondLst>
                              <p:cond delay="3700"/>
                            </p:stCondLst>
                            <p:childTnLst>
                              <p:par>
                                <p:cTn fill="hold" grpId="0" id="118" nodeType="afterEffect" presetClass="entr" presetID="53" presetSubtype="0">
                                  <p:stCondLst>
                                    <p:cond delay="0"/>
                                  </p:stCondLst>
                                  <p:childTnLst>
                                    <p:set>
                                      <p:cBhvr>
                                        <p:cTn dur="1" fill="hold" id="119">
                                          <p:stCondLst>
                                            <p:cond delay="0"/>
                                          </p:stCondLst>
                                        </p:cTn>
                                        <p:tgtEl>
                                          <p:spTgt spid="148"/>
                                        </p:tgtEl>
                                        <p:attrNameLst>
                                          <p:attrName>style.visibility</p:attrName>
                                        </p:attrNameLst>
                                      </p:cBhvr>
                                      <p:to>
                                        <p:strVal val="visible"/>
                                      </p:to>
                                    </p:set>
                                    <p:anim calcmode="lin" valueType="num">
                                      <p:cBhvr>
                                        <p:cTn dur="700" fill="hold" id="120"/>
                                        <p:tgtEl>
                                          <p:spTgt spid="148"/>
                                        </p:tgtEl>
                                        <p:attrNameLst>
                                          <p:attrName>ppt_w</p:attrName>
                                        </p:attrNameLst>
                                      </p:cBhvr>
                                      <p:tavLst>
                                        <p:tav tm="0">
                                          <p:val>
                                            <p:fltVal val="0"/>
                                          </p:val>
                                        </p:tav>
                                        <p:tav tm="100000">
                                          <p:val>
                                            <p:strVal val="#ppt_w"/>
                                          </p:val>
                                        </p:tav>
                                      </p:tavLst>
                                    </p:anim>
                                    <p:anim calcmode="lin" valueType="num">
                                      <p:cBhvr>
                                        <p:cTn dur="700" fill="hold" id="121"/>
                                        <p:tgtEl>
                                          <p:spTgt spid="148"/>
                                        </p:tgtEl>
                                        <p:attrNameLst>
                                          <p:attrName>ppt_h</p:attrName>
                                        </p:attrNameLst>
                                      </p:cBhvr>
                                      <p:tavLst>
                                        <p:tav tm="0">
                                          <p:val>
                                            <p:fltVal val="0"/>
                                          </p:val>
                                        </p:tav>
                                        <p:tav tm="100000">
                                          <p:val>
                                            <p:strVal val="#ppt_h"/>
                                          </p:val>
                                        </p:tav>
                                      </p:tavLst>
                                    </p:anim>
                                    <p:animEffect filter="fade" transition="in">
                                      <p:cBhvr>
                                        <p:cTn dur="700" id="122"/>
                                        <p:tgtEl>
                                          <p:spTgt spid="148"/>
                                        </p:tgtEl>
                                      </p:cBhvr>
                                    </p:animEffect>
                                  </p:childTnLst>
                                </p:cTn>
                              </p:par>
                              <p:par>
                                <p:cTn fill="hold" grpId="0" id="123" nodeType="withEffect" presetClass="entr" presetID="22" presetSubtype="8">
                                  <p:stCondLst>
                                    <p:cond delay="0"/>
                                  </p:stCondLst>
                                  <p:childTnLst>
                                    <p:set>
                                      <p:cBhvr>
                                        <p:cTn dur="1" fill="hold" id="124">
                                          <p:stCondLst>
                                            <p:cond delay="0"/>
                                          </p:stCondLst>
                                        </p:cTn>
                                        <p:tgtEl>
                                          <p:spTgt spid="124"/>
                                        </p:tgtEl>
                                        <p:attrNameLst>
                                          <p:attrName>style.visibility</p:attrName>
                                        </p:attrNameLst>
                                      </p:cBhvr>
                                      <p:to>
                                        <p:strVal val="visible"/>
                                      </p:to>
                                    </p:set>
                                    <p:animEffect filter="wipe(left)" transition="in">
                                      <p:cBhvr>
                                        <p:cTn dur="700" id="125"/>
                                        <p:tgtEl>
                                          <p:spTgt spid="124"/>
                                        </p:tgtEl>
                                      </p:cBhvr>
                                    </p:animEffect>
                                  </p:childTnLst>
                                </p:cTn>
                              </p:par>
                              <p:par>
                                <p:cTn fill="hold" grpId="0" id="126" nodeType="withEffect" presetClass="entr" presetID="22" presetSubtype="4">
                                  <p:stCondLst>
                                    <p:cond delay="0"/>
                                  </p:stCondLst>
                                  <p:childTnLst>
                                    <p:set>
                                      <p:cBhvr>
                                        <p:cTn dur="1" fill="hold" id="127">
                                          <p:stCondLst>
                                            <p:cond delay="0"/>
                                          </p:stCondLst>
                                        </p:cTn>
                                        <p:tgtEl>
                                          <p:spTgt spid="123"/>
                                        </p:tgtEl>
                                        <p:attrNameLst>
                                          <p:attrName>style.visibility</p:attrName>
                                        </p:attrNameLst>
                                      </p:cBhvr>
                                      <p:to>
                                        <p:strVal val="visible"/>
                                      </p:to>
                                    </p:set>
                                    <p:animEffect filter="wipe(down)" transition="in">
                                      <p:cBhvr>
                                        <p:cTn dur="700" id="128"/>
                                        <p:tgtEl>
                                          <p:spTgt spid="123"/>
                                        </p:tgtEl>
                                      </p:cBhvr>
                                    </p:animEffect>
                                  </p:childTnLst>
                                </p:cTn>
                              </p:par>
                            </p:childTnLst>
                          </p:cTn>
                        </p:par>
                        <p:par>
                          <p:cTn fill="hold" id="129" nodeType="afterGroup">
                            <p:stCondLst>
                              <p:cond delay="4400"/>
                            </p:stCondLst>
                            <p:childTnLst>
                              <p:par>
                                <p:cTn fill="hold" grpId="0" id="130" nodeType="afterEffect" presetClass="entr" presetID="53" presetSubtype="0">
                                  <p:stCondLst>
                                    <p:cond delay="0"/>
                                  </p:stCondLst>
                                  <p:childTnLst>
                                    <p:set>
                                      <p:cBhvr>
                                        <p:cTn dur="1" fill="hold" id="131">
                                          <p:stCondLst>
                                            <p:cond delay="0"/>
                                          </p:stCondLst>
                                        </p:cTn>
                                        <p:tgtEl>
                                          <p:spTgt spid="147"/>
                                        </p:tgtEl>
                                        <p:attrNameLst>
                                          <p:attrName>style.visibility</p:attrName>
                                        </p:attrNameLst>
                                      </p:cBhvr>
                                      <p:to>
                                        <p:strVal val="visible"/>
                                      </p:to>
                                    </p:set>
                                    <p:anim calcmode="lin" valueType="num">
                                      <p:cBhvr>
                                        <p:cTn dur="700" fill="hold" id="132"/>
                                        <p:tgtEl>
                                          <p:spTgt spid="147"/>
                                        </p:tgtEl>
                                        <p:attrNameLst>
                                          <p:attrName>ppt_w</p:attrName>
                                        </p:attrNameLst>
                                      </p:cBhvr>
                                      <p:tavLst>
                                        <p:tav tm="0">
                                          <p:val>
                                            <p:fltVal val="0"/>
                                          </p:val>
                                        </p:tav>
                                        <p:tav tm="100000">
                                          <p:val>
                                            <p:strVal val="#ppt_w"/>
                                          </p:val>
                                        </p:tav>
                                      </p:tavLst>
                                    </p:anim>
                                    <p:anim calcmode="lin" valueType="num">
                                      <p:cBhvr>
                                        <p:cTn dur="700" fill="hold" id="133"/>
                                        <p:tgtEl>
                                          <p:spTgt spid="147"/>
                                        </p:tgtEl>
                                        <p:attrNameLst>
                                          <p:attrName>ppt_h</p:attrName>
                                        </p:attrNameLst>
                                      </p:cBhvr>
                                      <p:tavLst>
                                        <p:tav tm="0">
                                          <p:val>
                                            <p:fltVal val="0"/>
                                          </p:val>
                                        </p:tav>
                                        <p:tav tm="100000">
                                          <p:val>
                                            <p:strVal val="#ppt_h"/>
                                          </p:val>
                                        </p:tav>
                                      </p:tavLst>
                                    </p:anim>
                                    <p:animEffect filter="fade" transition="in">
                                      <p:cBhvr>
                                        <p:cTn dur="700" id="134"/>
                                        <p:tgtEl>
                                          <p:spTgt spid="147"/>
                                        </p:tgtEl>
                                      </p:cBhvr>
                                    </p:animEffect>
                                  </p:childTnLst>
                                </p:cTn>
                              </p:par>
                              <p:par>
                                <p:cTn fill="hold" grpId="0" id="135" nodeType="withEffect" presetClass="entr" presetID="53" presetSubtype="0">
                                  <p:stCondLst>
                                    <p:cond delay="0"/>
                                  </p:stCondLst>
                                  <p:childTnLst>
                                    <p:set>
                                      <p:cBhvr>
                                        <p:cTn dur="1" fill="hold" id="136">
                                          <p:stCondLst>
                                            <p:cond delay="0"/>
                                          </p:stCondLst>
                                        </p:cTn>
                                        <p:tgtEl>
                                          <p:spTgt spid="117"/>
                                        </p:tgtEl>
                                        <p:attrNameLst>
                                          <p:attrName>style.visibility</p:attrName>
                                        </p:attrNameLst>
                                      </p:cBhvr>
                                      <p:to>
                                        <p:strVal val="visible"/>
                                      </p:to>
                                    </p:set>
                                    <p:anim calcmode="lin" valueType="num">
                                      <p:cBhvr>
                                        <p:cTn dur="700" fill="hold" id="137"/>
                                        <p:tgtEl>
                                          <p:spTgt spid="117"/>
                                        </p:tgtEl>
                                        <p:attrNameLst>
                                          <p:attrName>ppt_w</p:attrName>
                                        </p:attrNameLst>
                                      </p:cBhvr>
                                      <p:tavLst>
                                        <p:tav tm="0">
                                          <p:val>
                                            <p:fltVal val="0"/>
                                          </p:val>
                                        </p:tav>
                                        <p:tav tm="100000">
                                          <p:val>
                                            <p:strVal val="#ppt_w"/>
                                          </p:val>
                                        </p:tav>
                                      </p:tavLst>
                                    </p:anim>
                                    <p:anim calcmode="lin" valueType="num">
                                      <p:cBhvr>
                                        <p:cTn dur="700" fill="hold" id="138"/>
                                        <p:tgtEl>
                                          <p:spTgt spid="117"/>
                                        </p:tgtEl>
                                        <p:attrNameLst>
                                          <p:attrName>ppt_h</p:attrName>
                                        </p:attrNameLst>
                                      </p:cBhvr>
                                      <p:tavLst>
                                        <p:tav tm="0">
                                          <p:val>
                                            <p:fltVal val="0"/>
                                          </p:val>
                                        </p:tav>
                                        <p:tav tm="100000">
                                          <p:val>
                                            <p:strVal val="#ppt_h"/>
                                          </p:val>
                                        </p:tav>
                                      </p:tavLst>
                                    </p:anim>
                                    <p:animEffect filter="fade" transition="in">
                                      <p:cBhvr>
                                        <p:cTn dur="700" id="139"/>
                                        <p:tgtEl>
                                          <p:spTgt spid="117"/>
                                        </p:tgtEl>
                                      </p:cBhvr>
                                    </p:animEffect>
                                  </p:childTnLst>
                                </p:cTn>
                              </p:par>
                              <p:par>
                                <p:cTn fill="hold" grpId="0" id="140" nodeType="withEffect" presetClass="entr" presetID="53" presetSubtype="0">
                                  <p:stCondLst>
                                    <p:cond delay="0"/>
                                  </p:stCondLst>
                                  <p:childTnLst>
                                    <p:set>
                                      <p:cBhvr>
                                        <p:cTn dur="1" fill="hold" id="141">
                                          <p:stCondLst>
                                            <p:cond delay="0"/>
                                          </p:stCondLst>
                                        </p:cTn>
                                        <p:tgtEl>
                                          <p:spTgt spid="161"/>
                                        </p:tgtEl>
                                        <p:attrNameLst>
                                          <p:attrName>style.visibility</p:attrName>
                                        </p:attrNameLst>
                                      </p:cBhvr>
                                      <p:to>
                                        <p:strVal val="visible"/>
                                      </p:to>
                                    </p:set>
                                    <p:anim calcmode="lin" valueType="num">
                                      <p:cBhvr>
                                        <p:cTn dur="700" fill="hold" id="142"/>
                                        <p:tgtEl>
                                          <p:spTgt spid="161"/>
                                        </p:tgtEl>
                                        <p:attrNameLst>
                                          <p:attrName>ppt_w</p:attrName>
                                        </p:attrNameLst>
                                      </p:cBhvr>
                                      <p:tavLst>
                                        <p:tav tm="0">
                                          <p:val>
                                            <p:fltVal val="0"/>
                                          </p:val>
                                        </p:tav>
                                        <p:tav tm="100000">
                                          <p:val>
                                            <p:strVal val="#ppt_w"/>
                                          </p:val>
                                        </p:tav>
                                      </p:tavLst>
                                    </p:anim>
                                    <p:anim calcmode="lin" valueType="num">
                                      <p:cBhvr>
                                        <p:cTn dur="700" fill="hold" id="143"/>
                                        <p:tgtEl>
                                          <p:spTgt spid="161"/>
                                        </p:tgtEl>
                                        <p:attrNameLst>
                                          <p:attrName>ppt_h</p:attrName>
                                        </p:attrNameLst>
                                      </p:cBhvr>
                                      <p:tavLst>
                                        <p:tav tm="0">
                                          <p:val>
                                            <p:fltVal val="0"/>
                                          </p:val>
                                        </p:tav>
                                        <p:tav tm="100000">
                                          <p:val>
                                            <p:strVal val="#ppt_h"/>
                                          </p:val>
                                        </p:tav>
                                      </p:tavLst>
                                    </p:anim>
                                    <p:animEffect filter="fade" transition="in">
                                      <p:cBhvr>
                                        <p:cTn dur="700" id="144"/>
                                        <p:tgtEl>
                                          <p:spTgt spid="161"/>
                                        </p:tgtEl>
                                      </p:cBhvr>
                                    </p:animEffect>
                                  </p:childTnLst>
                                </p:cTn>
                              </p:par>
                              <p:par>
                                <p:cTn fill="hold" grpId="0" id="145" nodeType="withEffect" presetClass="entr" presetID="53" presetSubtype="0">
                                  <p:stCondLst>
                                    <p:cond delay="0"/>
                                  </p:stCondLst>
                                  <p:childTnLst>
                                    <p:set>
                                      <p:cBhvr>
                                        <p:cTn dur="1" fill="hold" id="146">
                                          <p:stCondLst>
                                            <p:cond delay="0"/>
                                          </p:stCondLst>
                                        </p:cTn>
                                        <p:tgtEl>
                                          <p:spTgt spid="160"/>
                                        </p:tgtEl>
                                        <p:attrNameLst>
                                          <p:attrName>style.visibility</p:attrName>
                                        </p:attrNameLst>
                                      </p:cBhvr>
                                      <p:to>
                                        <p:strVal val="visible"/>
                                      </p:to>
                                    </p:set>
                                    <p:anim calcmode="lin" valueType="num">
                                      <p:cBhvr>
                                        <p:cTn dur="700" fill="hold" id="147"/>
                                        <p:tgtEl>
                                          <p:spTgt spid="160"/>
                                        </p:tgtEl>
                                        <p:attrNameLst>
                                          <p:attrName>ppt_w</p:attrName>
                                        </p:attrNameLst>
                                      </p:cBhvr>
                                      <p:tavLst>
                                        <p:tav tm="0">
                                          <p:val>
                                            <p:fltVal val="0"/>
                                          </p:val>
                                        </p:tav>
                                        <p:tav tm="100000">
                                          <p:val>
                                            <p:strVal val="#ppt_w"/>
                                          </p:val>
                                        </p:tav>
                                      </p:tavLst>
                                    </p:anim>
                                    <p:anim calcmode="lin" valueType="num">
                                      <p:cBhvr>
                                        <p:cTn dur="700" fill="hold" id="148"/>
                                        <p:tgtEl>
                                          <p:spTgt spid="160"/>
                                        </p:tgtEl>
                                        <p:attrNameLst>
                                          <p:attrName>ppt_h</p:attrName>
                                        </p:attrNameLst>
                                      </p:cBhvr>
                                      <p:tavLst>
                                        <p:tav tm="0">
                                          <p:val>
                                            <p:fltVal val="0"/>
                                          </p:val>
                                        </p:tav>
                                        <p:tav tm="100000">
                                          <p:val>
                                            <p:strVal val="#ppt_h"/>
                                          </p:val>
                                        </p:tav>
                                      </p:tavLst>
                                    </p:anim>
                                    <p:animEffect filter="fade" transition="in">
                                      <p:cBhvr>
                                        <p:cTn dur="700" id="149"/>
                                        <p:tgtEl>
                                          <p:spTgt spid="160"/>
                                        </p:tgtEl>
                                      </p:cBhvr>
                                    </p:animEffect>
                                  </p:childTnLst>
                                </p:cTn>
                              </p:par>
                              <p:par>
                                <p:cTn fill="hold" grpId="0" id="150" nodeType="withEffect" presetClass="entr" presetID="53" presetSubtype="0">
                                  <p:stCondLst>
                                    <p:cond delay="0"/>
                                  </p:stCondLst>
                                  <p:childTnLst>
                                    <p:set>
                                      <p:cBhvr>
                                        <p:cTn dur="1" fill="hold" id="151">
                                          <p:stCondLst>
                                            <p:cond delay="0"/>
                                          </p:stCondLst>
                                        </p:cTn>
                                        <p:tgtEl>
                                          <p:spTgt spid="159"/>
                                        </p:tgtEl>
                                        <p:attrNameLst>
                                          <p:attrName>style.visibility</p:attrName>
                                        </p:attrNameLst>
                                      </p:cBhvr>
                                      <p:to>
                                        <p:strVal val="visible"/>
                                      </p:to>
                                    </p:set>
                                    <p:anim calcmode="lin" valueType="num">
                                      <p:cBhvr>
                                        <p:cTn dur="700" fill="hold" id="152"/>
                                        <p:tgtEl>
                                          <p:spTgt spid="159"/>
                                        </p:tgtEl>
                                        <p:attrNameLst>
                                          <p:attrName>ppt_w</p:attrName>
                                        </p:attrNameLst>
                                      </p:cBhvr>
                                      <p:tavLst>
                                        <p:tav tm="0">
                                          <p:val>
                                            <p:fltVal val="0"/>
                                          </p:val>
                                        </p:tav>
                                        <p:tav tm="100000">
                                          <p:val>
                                            <p:strVal val="#ppt_w"/>
                                          </p:val>
                                        </p:tav>
                                      </p:tavLst>
                                    </p:anim>
                                    <p:anim calcmode="lin" valueType="num">
                                      <p:cBhvr>
                                        <p:cTn dur="700" fill="hold" id="153"/>
                                        <p:tgtEl>
                                          <p:spTgt spid="159"/>
                                        </p:tgtEl>
                                        <p:attrNameLst>
                                          <p:attrName>ppt_h</p:attrName>
                                        </p:attrNameLst>
                                      </p:cBhvr>
                                      <p:tavLst>
                                        <p:tav tm="0">
                                          <p:val>
                                            <p:fltVal val="0"/>
                                          </p:val>
                                        </p:tav>
                                        <p:tav tm="100000">
                                          <p:val>
                                            <p:strVal val="#ppt_h"/>
                                          </p:val>
                                        </p:tav>
                                      </p:tavLst>
                                    </p:anim>
                                    <p:animEffect filter="fade" transition="in">
                                      <p:cBhvr>
                                        <p:cTn dur="700" id="154"/>
                                        <p:tgtEl>
                                          <p:spTgt spid="159"/>
                                        </p:tgtEl>
                                      </p:cBhvr>
                                    </p:animEffect>
                                  </p:childTnLst>
                                </p:cTn>
                              </p:par>
                              <p:par>
                                <p:cTn fill="hold" grpId="0" id="155" nodeType="withEffect" presetClass="entr" presetID="18" presetSubtype="6">
                                  <p:stCondLst>
                                    <p:cond delay="0"/>
                                  </p:stCondLst>
                                  <p:childTnLst>
                                    <p:set>
                                      <p:cBhvr>
                                        <p:cTn dur="1" fill="hold" id="156">
                                          <p:stCondLst>
                                            <p:cond delay="0"/>
                                          </p:stCondLst>
                                        </p:cTn>
                                        <p:tgtEl>
                                          <p:spTgt spid="122"/>
                                        </p:tgtEl>
                                        <p:attrNameLst>
                                          <p:attrName>style.visibility</p:attrName>
                                        </p:attrNameLst>
                                      </p:cBhvr>
                                      <p:to>
                                        <p:strVal val="visible"/>
                                      </p:to>
                                    </p:set>
                                    <p:animEffect filter="strips(downRight)" transition="in">
                                      <p:cBhvr>
                                        <p:cTn dur="700" id="157"/>
                                        <p:tgtEl>
                                          <p:spTgt spid="122"/>
                                        </p:tgtEl>
                                      </p:cBhvr>
                                    </p:animEffect>
                                  </p:childTnLst>
                                </p:cTn>
                              </p:par>
                              <p:par>
                                <p:cTn fill="hold" grpId="0" id="158" nodeType="withEffect" presetClass="entr" presetID="22" presetSubtype="4">
                                  <p:stCondLst>
                                    <p:cond delay="0"/>
                                  </p:stCondLst>
                                  <p:childTnLst>
                                    <p:set>
                                      <p:cBhvr>
                                        <p:cTn dur="1" fill="hold" id="159">
                                          <p:stCondLst>
                                            <p:cond delay="0"/>
                                          </p:stCondLst>
                                        </p:cTn>
                                        <p:tgtEl>
                                          <p:spTgt spid="120"/>
                                        </p:tgtEl>
                                        <p:attrNameLst>
                                          <p:attrName>style.visibility</p:attrName>
                                        </p:attrNameLst>
                                      </p:cBhvr>
                                      <p:to>
                                        <p:strVal val="visible"/>
                                      </p:to>
                                    </p:set>
                                    <p:animEffect filter="wipe(down)" transition="in">
                                      <p:cBhvr>
                                        <p:cTn dur="700" id="160"/>
                                        <p:tgtEl>
                                          <p:spTgt spid="120"/>
                                        </p:tgtEl>
                                      </p:cBhvr>
                                    </p:animEffect>
                                  </p:childTnLst>
                                </p:cTn>
                              </p:par>
                              <p:par>
                                <p:cTn fill="hold" grpId="0" id="161" nodeType="withEffect" presetClass="entr" presetID="22" presetSubtype="8">
                                  <p:stCondLst>
                                    <p:cond delay="0"/>
                                  </p:stCondLst>
                                  <p:childTnLst>
                                    <p:set>
                                      <p:cBhvr>
                                        <p:cTn dur="1" fill="hold" id="162">
                                          <p:stCondLst>
                                            <p:cond delay="0"/>
                                          </p:stCondLst>
                                        </p:cTn>
                                        <p:tgtEl>
                                          <p:spTgt spid="121"/>
                                        </p:tgtEl>
                                        <p:attrNameLst>
                                          <p:attrName>style.visibility</p:attrName>
                                        </p:attrNameLst>
                                      </p:cBhvr>
                                      <p:to>
                                        <p:strVal val="visible"/>
                                      </p:to>
                                    </p:set>
                                    <p:animEffect filter="wipe(left)" transition="in">
                                      <p:cBhvr>
                                        <p:cTn dur="700" id="163"/>
                                        <p:tgtEl>
                                          <p:spTgt spid="121"/>
                                        </p:tgtEl>
                                      </p:cBhvr>
                                    </p:animEffect>
                                  </p:childTnLst>
                                </p:cTn>
                              </p:par>
                            </p:childTnLst>
                          </p:cTn>
                        </p:par>
                        <p:par>
                          <p:cTn fill="hold" id="164" nodeType="afterGroup">
                            <p:stCondLst>
                              <p:cond delay="5100"/>
                            </p:stCondLst>
                            <p:childTnLst>
                              <p:par>
                                <p:cTn fill="hold" grpId="0" id="165" nodeType="afterEffect" presetClass="entr" presetID="53" presetSubtype="0">
                                  <p:stCondLst>
                                    <p:cond delay="0"/>
                                  </p:stCondLst>
                                  <p:childTnLst>
                                    <p:set>
                                      <p:cBhvr>
                                        <p:cTn dur="1" fill="hold" id="166">
                                          <p:stCondLst>
                                            <p:cond delay="0"/>
                                          </p:stCondLst>
                                        </p:cTn>
                                        <p:tgtEl>
                                          <p:spTgt spid="150"/>
                                        </p:tgtEl>
                                        <p:attrNameLst>
                                          <p:attrName>style.visibility</p:attrName>
                                        </p:attrNameLst>
                                      </p:cBhvr>
                                      <p:to>
                                        <p:strVal val="visible"/>
                                      </p:to>
                                    </p:set>
                                    <p:anim calcmode="lin" valueType="num">
                                      <p:cBhvr>
                                        <p:cTn dur="700" fill="hold" id="167"/>
                                        <p:tgtEl>
                                          <p:spTgt spid="150"/>
                                        </p:tgtEl>
                                        <p:attrNameLst>
                                          <p:attrName>ppt_w</p:attrName>
                                        </p:attrNameLst>
                                      </p:cBhvr>
                                      <p:tavLst>
                                        <p:tav tm="0">
                                          <p:val>
                                            <p:fltVal val="0"/>
                                          </p:val>
                                        </p:tav>
                                        <p:tav tm="100000">
                                          <p:val>
                                            <p:strVal val="#ppt_w"/>
                                          </p:val>
                                        </p:tav>
                                      </p:tavLst>
                                    </p:anim>
                                    <p:anim calcmode="lin" valueType="num">
                                      <p:cBhvr>
                                        <p:cTn dur="700" fill="hold" id="168"/>
                                        <p:tgtEl>
                                          <p:spTgt spid="150"/>
                                        </p:tgtEl>
                                        <p:attrNameLst>
                                          <p:attrName>ppt_h</p:attrName>
                                        </p:attrNameLst>
                                      </p:cBhvr>
                                      <p:tavLst>
                                        <p:tav tm="0">
                                          <p:val>
                                            <p:fltVal val="0"/>
                                          </p:val>
                                        </p:tav>
                                        <p:tav tm="100000">
                                          <p:val>
                                            <p:strVal val="#ppt_h"/>
                                          </p:val>
                                        </p:tav>
                                      </p:tavLst>
                                    </p:anim>
                                    <p:animEffect filter="fade" transition="in">
                                      <p:cBhvr>
                                        <p:cTn dur="700" id="169"/>
                                        <p:tgtEl>
                                          <p:spTgt spid="150"/>
                                        </p:tgtEl>
                                      </p:cBhvr>
                                    </p:animEffect>
                                  </p:childTnLst>
                                </p:cTn>
                              </p:par>
                              <p:par>
                                <p:cTn fill="hold" grpId="0" id="170" nodeType="withEffect" presetClass="entr" presetID="53" presetSubtype="0">
                                  <p:stCondLst>
                                    <p:cond delay="0"/>
                                  </p:stCondLst>
                                  <p:childTnLst>
                                    <p:set>
                                      <p:cBhvr>
                                        <p:cTn dur="1" fill="hold" id="171">
                                          <p:stCondLst>
                                            <p:cond delay="0"/>
                                          </p:stCondLst>
                                        </p:cTn>
                                        <p:tgtEl>
                                          <p:spTgt spid="116"/>
                                        </p:tgtEl>
                                        <p:attrNameLst>
                                          <p:attrName>style.visibility</p:attrName>
                                        </p:attrNameLst>
                                      </p:cBhvr>
                                      <p:to>
                                        <p:strVal val="visible"/>
                                      </p:to>
                                    </p:set>
                                    <p:anim calcmode="lin" valueType="num">
                                      <p:cBhvr>
                                        <p:cTn dur="700" fill="hold" id="172"/>
                                        <p:tgtEl>
                                          <p:spTgt spid="116"/>
                                        </p:tgtEl>
                                        <p:attrNameLst>
                                          <p:attrName>ppt_w</p:attrName>
                                        </p:attrNameLst>
                                      </p:cBhvr>
                                      <p:tavLst>
                                        <p:tav tm="0">
                                          <p:val>
                                            <p:fltVal val="0"/>
                                          </p:val>
                                        </p:tav>
                                        <p:tav tm="100000">
                                          <p:val>
                                            <p:strVal val="#ppt_w"/>
                                          </p:val>
                                        </p:tav>
                                      </p:tavLst>
                                    </p:anim>
                                    <p:anim calcmode="lin" valueType="num">
                                      <p:cBhvr>
                                        <p:cTn dur="700" fill="hold" id="173"/>
                                        <p:tgtEl>
                                          <p:spTgt spid="116"/>
                                        </p:tgtEl>
                                        <p:attrNameLst>
                                          <p:attrName>ppt_h</p:attrName>
                                        </p:attrNameLst>
                                      </p:cBhvr>
                                      <p:tavLst>
                                        <p:tav tm="0">
                                          <p:val>
                                            <p:fltVal val="0"/>
                                          </p:val>
                                        </p:tav>
                                        <p:tav tm="100000">
                                          <p:val>
                                            <p:strVal val="#ppt_h"/>
                                          </p:val>
                                        </p:tav>
                                      </p:tavLst>
                                    </p:anim>
                                    <p:animEffect filter="fade" transition="in">
                                      <p:cBhvr>
                                        <p:cTn dur="700" id="174"/>
                                        <p:tgtEl>
                                          <p:spTgt spid="116"/>
                                        </p:tgtEl>
                                      </p:cBhvr>
                                    </p:animEffect>
                                  </p:childTnLst>
                                </p:cTn>
                              </p:par>
                              <p:par>
                                <p:cTn fill="hold" grpId="0" id="175" nodeType="withEffect" presetClass="entr" presetID="53" presetSubtype="0">
                                  <p:stCondLst>
                                    <p:cond delay="0"/>
                                  </p:stCondLst>
                                  <p:childTnLst>
                                    <p:set>
                                      <p:cBhvr>
                                        <p:cTn dur="1" fill="hold" id="176">
                                          <p:stCondLst>
                                            <p:cond delay="0"/>
                                          </p:stCondLst>
                                        </p:cTn>
                                        <p:tgtEl>
                                          <p:spTgt spid="115"/>
                                        </p:tgtEl>
                                        <p:attrNameLst>
                                          <p:attrName>style.visibility</p:attrName>
                                        </p:attrNameLst>
                                      </p:cBhvr>
                                      <p:to>
                                        <p:strVal val="visible"/>
                                      </p:to>
                                    </p:set>
                                    <p:anim calcmode="lin" valueType="num">
                                      <p:cBhvr>
                                        <p:cTn dur="700" fill="hold" id="177"/>
                                        <p:tgtEl>
                                          <p:spTgt spid="115"/>
                                        </p:tgtEl>
                                        <p:attrNameLst>
                                          <p:attrName>ppt_w</p:attrName>
                                        </p:attrNameLst>
                                      </p:cBhvr>
                                      <p:tavLst>
                                        <p:tav tm="0">
                                          <p:val>
                                            <p:fltVal val="0"/>
                                          </p:val>
                                        </p:tav>
                                        <p:tav tm="100000">
                                          <p:val>
                                            <p:strVal val="#ppt_w"/>
                                          </p:val>
                                        </p:tav>
                                      </p:tavLst>
                                    </p:anim>
                                    <p:anim calcmode="lin" valueType="num">
                                      <p:cBhvr>
                                        <p:cTn dur="700" fill="hold" id="178"/>
                                        <p:tgtEl>
                                          <p:spTgt spid="115"/>
                                        </p:tgtEl>
                                        <p:attrNameLst>
                                          <p:attrName>ppt_h</p:attrName>
                                        </p:attrNameLst>
                                      </p:cBhvr>
                                      <p:tavLst>
                                        <p:tav tm="0">
                                          <p:val>
                                            <p:fltVal val="0"/>
                                          </p:val>
                                        </p:tav>
                                        <p:tav tm="100000">
                                          <p:val>
                                            <p:strVal val="#ppt_h"/>
                                          </p:val>
                                        </p:tav>
                                      </p:tavLst>
                                    </p:anim>
                                    <p:animEffect filter="fade" transition="in">
                                      <p:cBhvr>
                                        <p:cTn dur="700" id="179"/>
                                        <p:tgtEl>
                                          <p:spTgt spid="115"/>
                                        </p:tgtEl>
                                      </p:cBhvr>
                                    </p:animEffect>
                                  </p:childTnLst>
                                </p:cTn>
                              </p:par>
                              <p:par>
                                <p:cTn fill="hold" grpId="0" id="180" nodeType="withEffect" presetClass="entr" presetID="53" presetSubtype="0">
                                  <p:stCondLst>
                                    <p:cond delay="0"/>
                                  </p:stCondLst>
                                  <p:childTnLst>
                                    <p:set>
                                      <p:cBhvr>
                                        <p:cTn dur="1" fill="hold" id="181">
                                          <p:stCondLst>
                                            <p:cond delay="0"/>
                                          </p:stCondLst>
                                        </p:cTn>
                                        <p:tgtEl>
                                          <p:spTgt spid="114"/>
                                        </p:tgtEl>
                                        <p:attrNameLst>
                                          <p:attrName>style.visibility</p:attrName>
                                        </p:attrNameLst>
                                      </p:cBhvr>
                                      <p:to>
                                        <p:strVal val="visible"/>
                                      </p:to>
                                    </p:set>
                                    <p:anim calcmode="lin" valueType="num">
                                      <p:cBhvr>
                                        <p:cTn dur="700" fill="hold" id="182"/>
                                        <p:tgtEl>
                                          <p:spTgt spid="114"/>
                                        </p:tgtEl>
                                        <p:attrNameLst>
                                          <p:attrName>ppt_w</p:attrName>
                                        </p:attrNameLst>
                                      </p:cBhvr>
                                      <p:tavLst>
                                        <p:tav tm="0">
                                          <p:val>
                                            <p:fltVal val="0"/>
                                          </p:val>
                                        </p:tav>
                                        <p:tav tm="100000">
                                          <p:val>
                                            <p:strVal val="#ppt_w"/>
                                          </p:val>
                                        </p:tav>
                                      </p:tavLst>
                                    </p:anim>
                                    <p:anim calcmode="lin" valueType="num">
                                      <p:cBhvr>
                                        <p:cTn dur="700" fill="hold" id="183"/>
                                        <p:tgtEl>
                                          <p:spTgt spid="114"/>
                                        </p:tgtEl>
                                        <p:attrNameLst>
                                          <p:attrName>ppt_h</p:attrName>
                                        </p:attrNameLst>
                                      </p:cBhvr>
                                      <p:tavLst>
                                        <p:tav tm="0">
                                          <p:val>
                                            <p:fltVal val="0"/>
                                          </p:val>
                                        </p:tav>
                                        <p:tav tm="100000">
                                          <p:val>
                                            <p:strVal val="#ppt_h"/>
                                          </p:val>
                                        </p:tav>
                                      </p:tavLst>
                                    </p:anim>
                                    <p:animEffect filter="fade" transition="in">
                                      <p:cBhvr>
                                        <p:cTn dur="700" id="184"/>
                                        <p:tgtEl>
                                          <p:spTgt spid="114"/>
                                        </p:tgtEl>
                                      </p:cBhvr>
                                    </p:animEffect>
                                  </p:childTnLst>
                                </p:cTn>
                              </p:par>
                              <p:par>
                                <p:cTn fill="hold" grpId="0" id="185" nodeType="withEffect" presetClass="entr" presetID="18" presetSubtype="6">
                                  <p:stCondLst>
                                    <p:cond delay="0"/>
                                  </p:stCondLst>
                                  <p:childTnLst>
                                    <p:set>
                                      <p:cBhvr>
                                        <p:cTn dur="1" fill="hold" id="186">
                                          <p:stCondLst>
                                            <p:cond delay="0"/>
                                          </p:stCondLst>
                                        </p:cTn>
                                        <p:tgtEl>
                                          <p:spTgt spid="126"/>
                                        </p:tgtEl>
                                        <p:attrNameLst>
                                          <p:attrName>style.visibility</p:attrName>
                                        </p:attrNameLst>
                                      </p:cBhvr>
                                      <p:to>
                                        <p:strVal val="visible"/>
                                      </p:to>
                                    </p:set>
                                    <p:animEffect filter="strips(downRight)" transition="in">
                                      <p:cBhvr>
                                        <p:cTn dur="700" id="187"/>
                                        <p:tgtEl>
                                          <p:spTgt spid="126"/>
                                        </p:tgtEl>
                                      </p:cBhvr>
                                    </p:animEffect>
                                  </p:childTnLst>
                                </p:cTn>
                              </p:par>
                            </p:childTnLst>
                          </p:cTn>
                        </p:par>
                        <p:par>
                          <p:cTn fill="hold" id="188" nodeType="afterGroup">
                            <p:stCondLst>
                              <p:cond delay="5800"/>
                            </p:stCondLst>
                            <p:childTnLst>
                              <p:par>
                                <p:cTn fill="hold" grpId="0" id="189" nodeType="afterEffect" presetClass="entr" presetID="53" presetSubtype="0">
                                  <p:stCondLst>
                                    <p:cond delay="0"/>
                                  </p:stCondLst>
                                  <p:childTnLst>
                                    <p:set>
                                      <p:cBhvr>
                                        <p:cTn dur="1" fill="hold" id="190">
                                          <p:stCondLst>
                                            <p:cond delay="0"/>
                                          </p:stCondLst>
                                        </p:cTn>
                                        <p:tgtEl>
                                          <p:spTgt spid="149"/>
                                        </p:tgtEl>
                                        <p:attrNameLst>
                                          <p:attrName>style.visibility</p:attrName>
                                        </p:attrNameLst>
                                      </p:cBhvr>
                                      <p:to>
                                        <p:strVal val="visible"/>
                                      </p:to>
                                    </p:set>
                                    <p:anim calcmode="lin" valueType="num">
                                      <p:cBhvr>
                                        <p:cTn dur="700" fill="hold" id="191"/>
                                        <p:tgtEl>
                                          <p:spTgt spid="149"/>
                                        </p:tgtEl>
                                        <p:attrNameLst>
                                          <p:attrName>ppt_w</p:attrName>
                                        </p:attrNameLst>
                                      </p:cBhvr>
                                      <p:tavLst>
                                        <p:tav tm="0">
                                          <p:val>
                                            <p:fltVal val="0"/>
                                          </p:val>
                                        </p:tav>
                                        <p:tav tm="100000">
                                          <p:val>
                                            <p:strVal val="#ppt_w"/>
                                          </p:val>
                                        </p:tav>
                                      </p:tavLst>
                                    </p:anim>
                                    <p:anim calcmode="lin" valueType="num">
                                      <p:cBhvr>
                                        <p:cTn dur="700" fill="hold" id="192"/>
                                        <p:tgtEl>
                                          <p:spTgt spid="149"/>
                                        </p:tgtEl>
                                        <p:attrNameLst>
                                          <p:attrName>ppt_h</p:attrName>
                                        </p:attrNameLst>
                                      </p:cBhvr>
                                      <p:tavLst>
                                        <p:tav tm="0">
                                          <p:val>
                                            <p:fltVal val="0"/>
                                          </p:val>
                                        </p:tav>
                                        <p:tav tm="100000">
                                          <p:val>
                                            <p:strVal val="#ppt_h"/>
                                          </p:val>
                                        </p:tav>
                                      </p:tavLst>
                                    </p:anim>
                                    <p:animEffect filter="fade" transition="in">
                                      <p:cBhvr>
                                        <p:cTn dur="700" id="193"/>
                                        <p:tgtEl>
                                          <p:spTgt spid="149"/>
                                        </p:tgtEl>
                                      </p:cBhvr>
                                    </p:animEffect>
                                  </p:childTnLst>
                                </p:cTn>
                              </p:par>
                              <p:par>
                                <p:cTn fill="hold" grpId="0" id="194" nodeType="withEffect" presetClass="entr" presetID="18" presetSubtype="3">
                                  <p:stCondLst>
                                    <p:cond delay="0"/>
                                  </p:stCondLst>
                                  <p:childTnLst>
                                    <p:set>
                                      <p:cBhvr>
                                        <p:cTn dur="1" fill="hold" id="195">
                                          <p:stCondLst>
                                            <p:cond delay="0"/>
                                          </p:stCondLst>
                                        </p:cTn>
                                        <p:tgtEl>
                                          <p:spTgt spid="129"/>
                                        </p:tgtEl>
                                        <p:attrNameLst>
                                          <p:attrName>style.visibility</p:attrName>
                                        </p:attrNameLst>
                                      </p:cBhvr>
                                      <p:to>
                                        <p:strVal val="visible"/>
                                      </p:to>
                                    </p:set>
                                    <p:animEffect filter="strips(upRight)" transition="in">
                                      <p:cBhvr>
                                        <p:cTn dur="700" id="196"/>
                                        <p:tgtEl>
                                          <p:spTgt spid="129"/>
                                        </p:tgtEl>
                                      </p:cBhvr>
                                    </p:animEffect>
                                  </p:childTnLst>
                                </p:cTn>
                              </p:par>
                              <p:par>
                                <p:cTn fill="hold" grpId="0" id="197" nodeType="withEffect" presetClass="entr" presetID="18" presetSubtype="12">
                                  <p:stCondLst>
                                    <p:cond delay="0"/>
                                  </p:stCondLst>
                                  <p:childTnLst>
                                    <p:set>
                                      <p:cBhvr>
                                        <p:cTn dur="1" fill="hold" id="198">
                                          <p:stCondLst>
                                            <p:cond delay="0"/>
                                          </p:stCondLst>
                                        </p:cTn>
                                        <p:tgtEl>
                                          <p:spTgt spid="127"/>
                                        </p:tgtEl>
                                        <p:attrNameLst>
                                          <p:attrName>style.visibility</p:attrName>
                                        </p:attrNameLst>
                                      </p:cBhvr>
                                      <p:to>
                                        <p:strVal val="visible"/>
                                      </p:to>
                                    </p:set>
                                    <p:animEffect filter="strips(downLeft)" transition="in">
                                      <p:cBhvr>
                                        <p:cTn dur="700" id="199"/>
                                        <p:tgtEl>
                                          <p:spTgt spid="127"/>
                                        </p:tgtEl>
                                      </p:cBhvr>
                                    </p:animEffect>
                                  </p:childTnLst>
                                </p:cTn>
                              </p:par>
                              <p:par>
                                <p:cTn fill="hold" grpId="0" id="200" nodeType="withEffect" presetClass="entr" presetID="18" presetSubtype="3">
                                  <p:stCondLst>
                                    <p:cond delay="0"/>
                                  </p:stCondLst>
                                  <p:childTnLst>
                                    <p:set>
                                      <p:cBhvr>
                                        <p:cTn dur="1" fill="hold" id="201">
                                          <p:stCondLst>
                                            <p:cond delay="0"/>
                                          </p:stCondLst>
                                        </p:cTn>
                                        <p:tgtEl>
                                          <p:spTgt spid="146"/>
                                        </p:tgtEl>
                                        <p:attrNameLst>
                                          <p:attrName>style.visibility</p:attrName>
                                        </p:attrNameLst>
                                      </p:cBhvr>
                                      <p:to>
                                        <p:strVal val="visible"/>
                                      </p:to>
                                    </p:set>
                                    <p:animEffect filter="strips(upRight)" transition="in">
                                      <p:cBhvr>
                                        <p:cTn dur="700" id="202"/>
                                        <p:tgtEl>
                                          <p:spTgt spid="146"/>
                                        </p:tgtEl>
                                      </p:cBhvr>
                                    </p:animEffect>
                                  </p:childTnLst>
                                </p:cTn>
                              </p:par>
                              <p:par>
                                <p:cTn fill="hold" grpId="0" id="203" nodeType="withEffect" presetClass="entr" presetID="22" presetSubtype="8">
                                  <p:stCondLst>
                                    <p:cond delay="0"/>
                                  </p:stCondLst>
                                  <p:childTnLst>
                                    <p:set>
                                      <p:cBhvr>
                                        <p:cTn dur="1" fill="hold" id="204">
                                          <p:stCondLst>
                                            <p:cond delay="0"/>
                                          </p:stCondLst>
                                        </p:cTn>
                                        <p:tgtEl>
                                          <p:spTgt spid="128"/>
                                        </p:tgtEl>
                                        <p:attrNameLst>
                                          <p:attrName>style.visibility</p:attrName>
                                        </p:attrNameLst>
                                      </p:cBhvr>
                                      <p:to>
                                        <p:strVal val="visible"/>
                                      </p:to>
                                    </p:set>
                                    <p:animEffect filter="wipe(left)" transition="in">
                                      <p:cBhvr>
                                        <p:cTn dur="700" id="205"/>
                                        <p:tgtEl>
                                          <p:spTgt spid="128"/>
                                        </p:tgtEl>
                                      </p:cBhvr>
                                    </p:animEffect>
                                  </p:childTnLst>
                                </p:cTn>
                              </p:par>
                            </p:childTnLst>
                          </p:cTn>
                        </p:par>
                        <p:par>
                          <p:cTn fill="hold" id="206" nodeType="afterGroup">
                            <p:stCondLst>
                              <p:cond delay="6500"/>
                            </p:stCondLst>
                            <p:childTnLst>
                              <p:par>
                                <p:cTn fill="hold" grpId="0" id="207" nodeType="afterEffect" presetClass="entr" presetID="53" presetSubtype="0">
                                  <p:stCondLst>
                                    <p:cond delay="0"/>
                                  </p:stCondLst>
                                  <p:childTnLst>
                                    <p:set>
                                      <p:cBhvr>
                                        <p:cTn dur="1" fill="hold" id="208">
                                          <p:stCondLst>
                                            <p:cond delay="0"/>
                                          </p:stCondLst>
                                        </p:cTn>
                                        <p:tgtEl>
                                          <p:spTgt spid="151"/>
                                        </p:tgtEl>
                                        <p:attrNameLst>
                                          <p:attrName>style.visibility</p:attrName>
                                        </p:attrNameLst>
                                      </p:cBhvr>
                                      <p:to>
                                        <p:strVal val="visible"/>
                                      </p:to>
                                    </p:set>
                                    <p:anim calcmode="lin" valueType="num">
                                      <p:cBhvr>
                                        <p:cTn dur="700" fill="hold" id="209"/>
                                        <p:tgtEl>
                                          <p:spTgt spid="151"/>
                                        </p:tgtEl>
                                        <p:attrNameLst>
                                          <p:attrName>ppt_w</p:attrName>
                                        </p:attrNameLst>
                                      </p:cBhvr>
                                      <p:tavLst>
                                        <p:tav tm="0">
                                          <p:val>
                                            <p:fltVal val="0"/>
                                          </p:val>
                                        </p:tav>
                                        <p:tav tm="100000">
                                          <p:val>
                                            <p:strVal val="#ppt_w"/>
                                          </p:val>
                                        </p:tav>
                                      </p:tavLst>
                                    </p:anim>
                                    <p:anim calcmode="lin" valueType="num">
                                      <p:cBhvr>
                                        <p:cTn dur="700" fill="hold" id="210"/>
                                        <p:tgtEl>
                                          <p:spTgt spid="151"/>
                                        </p:tgtEl>
                                        <p:attrNameLst>
                                          <p:attrName>ppt_h</p:attrName>
                                        </p:attrNameLst>
                                      </p:cBhvr>
                                      <p:tavLst>
                                        <p:tav tm="0">
                                          <p:val>
                                            <p:fltVal val="0"/>
                                          </p:val>
                                        </p:tav>
                                        <p:tav tm="100000">
                                          <p:val>
                                            <p:strVal val="#ppt_h"/>
                                          </p:val>
                                        </p:tav>
                                      </p:tavLst>
                                    </p:anim>
                                    <p:animEffect filter="fade" transition="in">
                                      <p:cBhvr>
                                        <p:cTn dur="700" id="211"/>
                                        <p:tgtEl>
                                          <p:spTgt spid="151"/>
                                        </p:tgtEl>
                                      </p:cBhvr>
                                    </p:animEffect>
                                  </p:childTnLst>
                                </p:cTn>
                              </p:par>
                              <p:par>
                                <p:cTn fill="hold" grpId="0" id="212" nodeType="withEffect" presetClass="entr" presetID="53" presetSubtype="0">
                                  <p:stCondLst>
                                    <p:cond delay="0"/>
                                  </p:stCondLst>
                                  <p:childTnLst>
                                    <p:set>
                                      <p:cBhvr>
                                        <p:cTn dur="1" fill="hold" id="213">
                                          <p:stCondLst>
                                            <p:cond delay="0"/>
                                          </p:stCondLst>
                                        </p:cTn>
                                        <p:tgtEl>
                                          <p:spTgt spid="154"/>
                                        </p:tgtEl>
                                        <p:attrNameLst>
                                          <p:attrName>style.visibility</p:attrName>
                                        </p:attrNameLst>
                                      </p:cBhvr>
                                      <p:to>
                                        <p:strVal val="visible"/>
                                      </p:to>
                                    </p:set>
                                    <p:anim calcmode="lin" valueType="num">
                                      <p:cBhvr>
                                        <p:cTn dur="700" fill="hold" id="214"/>
                                        <p:tgtEl>
                                          <p:spTgt spid="154"/>
                                        </p:tgtEl>
                                        <p:attrNameLst>
                                          <p:attrName>ppt_w</p:attrName>
                                        </p:attrNameLst>
                                      </p:cBhvr>
                                      <p:tavLst>
                                        <p:tav tm="0">
                                          <p:val>
                                            <p:fltVal val="0"/>
                                          </p:val>
                                        </p:tav>
                                        <p:tav tm="100000">
                                          <p:val>
                                            <p:strVal val="#ppt_w"/>
                                          </p:val>
                                        </p:tav>
                                      </p:tavLst>
                                    </p:anim>
                                    <p:anim calcmode="lin" valueType="num">
                                      <p:cBhvr>
                                        <p:cTn dur="700" fill="hold" id="215"/>
                                        <p:tgtEl>
                                          <p:spTgt spid="154"/>
                                        </p:tgtEl>
                                        <p:attrNameLst>
                                          <p:attrName>ppt_h</p:attrName>
                                        </p:attrNameLst>
                                      </p:cBhvr>
                                      <p:tavLst>
                                        <p:tav tm="0">
                                          <p:val>
                                            <p:fltVal val="0"/>
                                          </p:val>
                                        </p:tav>
                                        <p:tav tm="100000">
                                          <p:val>
                                            <p:strVal val="#ppt_h"/>
                                          </p:val>
                                        </p:tav>
                                      </p:tavLst>
                                    </p:anim>
                                    <p:animEffect filter="fade" transition="in">
                                      <p:cBhvr>
                                        <p:cTn dur="700" id="216"/>
                                        <p:tgtEl>
                                          <p:spTgt spid="154"/>
                                        </p:tgtEl>
                                      </p:cBhvr>
                                    </p:animEffect>
                                  </p:childTnLst>
                                </p:cTn>
                              </p:par>
                              <p:par>
                                <p:cTn fill="hold" grpId="0" id="217" nodeType="withEffect" presetClass="entr" presetID="22" presetSubtype="1">
                                  <p:stCondLst>
                                    <p:cond delay="0"/>
                                  </p:stCondLst>
                                  <p:childTnLst>
                                    <p:set>
                                      <p:cBhvr>
                                        <p:cTn dur="1" fill="hold" id="218">
                                          <p:stCondLst>
                                            <p:cond delay="0"/>
                                          </p:stCondLst>
                                        </p:cTn>
                                        <p:tgtEl>
                                          <p:spTgt spid="119"/>
                                        </p:tgtEl>
                                        <p:attrNameLst>
                                          <p:attrName>style.visibility</p:attrName>
                                        </p:attrNameLst>
                                      </p:cBhvr>
                                      <p:to>
                                        <p:strVal val="visible"/>
                                      </p:to>
                                    </p:set>
                                    <p:animEffect filter="wipe(up)" transition="in">
                                      <p:cBhvr>
                                        <p:cTn dur="700" id="219"/>
                                        <p:tgtEl>
                                          <p:spTgt spid="119"/>
                                        </p:tgtEl>
                                      </p:cBhvr>
                                    </p:animEffect>
                                  </p:childTnLst>
                                </p:cTn>
                              </p:par>
                              <p:par>
                                <p:cTn fill="hold" grpId="0" id="220" nodeType="withEffect" presetClass="entr" presetID="22" presetSubtype="4">
                                  <p:stCondLst>
                                    <p:cond delay="0"/>
                                  </p:stCondLst>
                                  <p:childTnLst>
                                    <p:set>
                                      <p:cBhvr>
                                        <p:cTn dur="1" fill="hold" id="221">
                                          <p:stCondLst>
                                            <p:cond delay="0"/>
                                          </p:stCondLst>
                                        </p:cTn>
                                        <p:tgtEl>
                                          <p:spTgt spid="130"/>
                                        </p:tgtEl>
                                        <p:attrNameLst>
                                          <p:attrName>style.visibility</p:attrName>
                                        </p:attrNameLst>
                                      </p:cBhvr>
                                      <p:to>
                                        <p:strVal val="visible"/>
                                      </p:to>
                                    </p:set>
                                    <p:animEffect filter="wipe(down)" transition="in">
                                      <p:cBhvr>
                                        <p:cTn dur="700" id="222"/>
                                        <p:tgtEl>
                                          <p:spTgt spid="130"/>
                                        </p:tgtEl>
                                      </p:cBhvr>
                                    </p:animEffect>
                                  </p:childTnLst>
                                </p:cTn>
                              </p:par>
                              <p:par>
                                <p:cTn fill="hold" grpId="0" id="223" nodeType="withEffect" presetClass="entr" presetID="18" presetSubtype="6">
                                  <p:stCondLst>
                                    <p:cond delay="0"/>
                                  </p:stCondLst>
                                  <p:childTnLst>
                                    <p:set>
                                      <p:cBhvr>
                                        <p:cTn dur="1" fill="hold" id="224">
                                          <p:stCondLst>
                                            <p:cond delay="0"/>
                                          </p:stCondLst>
                                        </p:cTn>
                                        <p:tgtEl>
                                          <p:spTgt spid="118"/>
                                        </p:tgtEl>
                                        <p:attrNameLst>
                                          <p:attrName>style.visibility</p:attrName>
                                        </p:attrNameLst>
                                      </p:cBhvr>
                                      <p:to>
                                        <p:strVal val="visible"/>
                                      </p:to>
                                    </p:set>
                                    <p:animEffect filter="strips(downRight)" transition="in">
                                      <p:cBhvr>
                                        <p:cTn dur="700" id="225"/>
                                        <p:tgtEl>
                                          <p:spTgt spid="118"/>
                                        </p:tgtEl>
                                      </p:cBhvr>
                                    </p:animEffect>
                                  </p:childTnLst>
                                </p:cTn>
                              </p:par>
                              <p:par>
                                <p:cTn fill="hold" grpId="0" id="226" nodeType="withEffect" presetClass="entr" presetID="53" presetSubtype="0">
                                  <p:stCondLst>
                                    <p:cond delay="0"/>
                                  </p:stCondLst>
                                  <p:childTnLst>
                                    <p:set>
                                      <p:cBhvr>
                                        <p:cTn dur="1" fill="hold" id="227">
                                          <p:stCondLst>
                                            <p:cond delay="0"/>
                                          </p:stCondLst>
                                        </p:cTn>
                                        <p:tgtEl>
                                          <p:spTgt spid="113"/>
                                        </p:tgtEl>
                                        <p:attrNameLst>
                                          <p:attrName>style.visibility</p:attrName>
                                        </p:attrNameLst>
                                      </p:cBhvr>
                                      <p:to>
                                        <p:strVal val="visible"/>
                                      </p:to>
                                    </p:set>
                                    <p:anim calcmode="lin" valueType="num">
                                      <p:cBhvr>
                                        <p:cTn dur="700" fill="hold" id="228"/>
                                        <p:tgtEl>
                                          <p:spTgt spid="113"/>
                                        </p:tgtEl>
                                        <p:attrNameLst>
                                          <p:attrName>ppt_w</p:attrName>
                                        </p:attrNameLst>
                                      </p:cBhvr>
                                      <p:tavLst>
                                        <p:tav tm="0">
                                          <p:val>
                                            <p:fltVal val="0"/>
                                          </p:val>
                                        </p:tav>
                                        <p:tav tm="100000">
                                          <p:val>
                                            <p:strVal val="#ppt_w"/>
                                          </p:val>
                                        </p:tav>
                                      </p:tavLst>
                                    </p:anim>
                                    <p:anim calcmode="lin" valueType="num">
                                      <p:cBhvr>
                                        <p:cTn dur="700" fill="hold" id="229"/>
                                        <p:tgtEl>
                                          <p:spTgt spid="113"/>
                                        </p:tgtEl>
                                        <p:attrNameLst>
                                          <p:attrName>ppt_h</p:attrName>
                                        </p:attrNameLst>
                                      </p:cBhvr>
                                      <p:tavLst>
                                        <p:tav tm="0">
                                          <p:val>
                                            <p:fltVal val="0"/>
                                          </p:val>
                                        </p:tav>
                                        <p:tav tm="100000">
                                          <p:val>
                                            <p:strVal val="#ppt_h"/>
                                          </p:val>
                                        </p:tav>
                                      </p:tavLst>
                                    </p:anim>
                                    <p:animEffect filter="fade" transition="in">
                                      <p:cBhvr>
                                        <p:cTn dur="700" id="230"/>
                                        <p:tgtEl>
                                          <p:spTgt spid="113"/>
                                        </p:tgtEl>
                                      </p:cBhvr>
                                    </p:animEffect>
                                  </p:childTnLst>
                                </p:cTn>
                              </p:par>
                              <p:par>
                                <p:cTn fill="hold" grpId="0" id="231" nodeType="withEffect" presetClass="entr" presetID="53" presetSubtype="0">
                                  <p:stCondLst>
                                    <p:cond delay="0"/>
                                  </p:stCondLst>
                                  <p:childTnLst>
                                    <p:set>
                                      <p:cBhvr>
                                        <p:cTn dur="1" fill="hold" id="232">
                                          <p:stCondLst>
                                            <p:cond delay="0"/>
                                          </p:stCondLst>
                                        </p:cTn>
                                        <p:tgtEl>
                                          <p:spTgt spid="112"/>
                                        </p:tgtEl>
                                        <p:attrNameLst>
                                          <p:attrName>style.visibility</p:attrName>
                                        </p:attrNameLst>
                                      </p:cBhvr>
                                      <p:to>
                                        <p:strVal val="visible"/>
                                      </p:to>
                                    </p:set>
                                    <p:anim calcmode="lin" valueType="num">
                                      <p:cBhvr>
                                        <p:cTn dur="700" fill="hold" id="233"/>
                                        <p:tgtEl>
                                          <p:spTgt spid="112"/>
                                        </p:tgtEl>
                                        <p:attrNameLst>
                                          <p:attrName>ppt_w</p:attrName>
                                        </p:attrNameLst>
                                      </p:cBhvr>
                                      <p:tavLst>
                                        <p:tav tm="0">
                                          <p:val>
                                            <p:fltVal val="0"/>
                                          </p:val>
                                        </p:tav>
                                        <p:tav tm="100000">
                                          <p:val>
                                            <p:strVal val="#ppt_w"/>
                                          </p:val>
                                        </p:tav>
                                      </p:tavLst>
                                    </p:anim>
                                    <p:anim calcmode="lin" valueType="num">
                                      <p:cBhvr>
                                        <p:cTn dur="700" fill="hold" id="234"/>
                                        <p:tgtEl>
                                          <p:spTgt spid="112"/>
                                        </p:tgtEl>
                                        <p:attrNameLst>
                                          <p:attrName>ppt_h</p:attrName>
                                        </p:attrNameLst>
                                      </p:cBhvr>
                                      <p:tavLst>
                                        <p:tav tm="0">
                                          <p:val>
                                            <p:fltVal val="0"/>
                                          </p:val>
                                        </p:tav>
                                        <p:tav tm="100000">
                                          <p:val>
                                            <p:strVal val="#ppt_h"/>
                                          </p:val>
                                        </p:tav>
                                      </p:tavLst>
                                    </p:anim>
                                    <p:animEffect filter="fade" transition="in">
                                      <p:cBhvr>
                                        <p:cTn dur="700" id="235"/>
                                        <p:tgtEl>
                                          <p:spTgt spid="112"/>
                                        </p:tgtEl>
                                      </p:cBhvr>
                                    </p:animEffect>
                                  </p:childTnLst>
                                </p:cTn>
                              </p:par>
                              <p:par>
                                <p:cTn fill="hold" grpId="0" id="236" nodeType="withEffect" presetClass="entr" presetID="22" presetSubtype="2">
                                  <p:stCondLst>
                                    <p:cond delay="0"/>
                                  </p:stCondLst>
                                  <p:childTnLst>
                                    <p:set>
                                      <p:cBhvr>
                                        <p:cTn dur="1" fill="hold" id="237">
                                          <p:stCondLst>
                                            <p:cond delay="0"/>
                                          </p:stCondLst>
                                        </p:cTn>
                                        <p:tgtEl>
                                          <p:spTgt spid="141"/>
                                        </p:tgtEl>
                                        <p:attrNameLst>
                                          <p:attrName>style.visibility</p:attrName>
                                        </p:attrNameLst>
                                      </p:cBhvr>
                                      <p:to>
                                        <p:strVal val="visible"/>
                                      </p:to>
                                    </p:set>
                                    <p:animEffect filter="wipe(right)" transition="in">
                                      <p:cBhvr>
                                        <p:cTn dur="700" id="238"/>
                                        <p:tgtEl>
                                          <p:spTgt spid="141"/>
                                        </p:tgtEl>
                                      </p:cBhvr>
                                    </p:animEffect>
                                  </p:childTnLst>
                                </p:cTn>
                              </p:par>
                            </p:childTnLst>
                          </p:cTn>
                        </p:par>
                        <p:par>
                          <p:cTn fill="hold" id="239" nodeType="afterGroup">
                            <p:stCondLst>
                              <p:cond delay="7200"/>
                            </p:stCondLst>
                            <p:childTnLst>
                              <p:par>
                                <p:cTn fill="hold" grpId="0" id="240" nodeType="afterEffect" presetClass="entr" presetID="18" presetSubtype="6">
                                  <p:stCondLst>
                                    <p:cond delay="0"/>
                                  </p:stCondLst>
                                  <p:childTnLst>
                                    <p:set>
                                      <p:cBhvr>
                                        <p:cTn dur="1" fill="hold" id="241">
                                          <p:stCondLst>
                                            <p:cond delay="0"/>
                                          </p:stCondLst>
                                        </p:cTn>
                                        <p:tgtEl>
                                          <p:spTgt spid="131"/>
                                        </p:tgtEl>
                                        <p:attrNameLst>
                                          <p:attrName>style.visibility</p:attrName>
                                        </p:attrNameLst>
                                      </p:cBhvr>
                                      <p:to>
                                        <p:strVal val="visible"/>
                                      </p:to>
                                    </p:set>
                                    <p:animEffect filter="strips(downRight)" transition="in">
                                      <p:cBhvr>
                                        <p:cTn dur="700" id="242"/>
                                        <p:tgtEl>
                                          <p:spTgt spid="131"/>
                                        </p:tgtEl>
                                      </p:cBhvr>
                                    </p:animEffect>
                                  </p:childTnLst>
                                </p:cTn>
                              </p:par>
                              <p:par>
                                <p:cTn fill="hold" grpId="0" id="243" nodeType="withEffect" presetClass="entr" presetID="22" presetSubtype="4">
                                  <p:stCondLst>
                                    <p:cond delay="0"/>
                                  </p:stCondLst>
                                  <p:childTnLst>
                                    <p:set>
                                      <p:cBhvr>
                                        <p:cTn dur="1" fill="hold" id="244">
                                          <p:stCondLst>
                                            <p:cond delay="0"/>
                                          </p:stCondLst>
                                        </p:cTn>
                                        <p:tgtEl>
                                          <p:spTgt spid="143"/>
                                        </p:tgtEl>
                                        <p:attrNameLst>
                                          <p:attrName>style.visibility</p:attrName>
                                        </p:attrNameLst>
                                      </p:cBhvr>
                                      <p:to>
                                        <p:strVal val="visible"/>
                                      </p:to>
                                    </p:set>
                                    <p:animEffect filter="wipe(down)" transition="in">
                                      <p:cBhvr>
                                        <p:cTn dur="700" id="245"/>
                                        <p:tgtEl>
                                          <p:spTgt spid="143"/>
                                        </p:tgtEl>
                                      </p:cBhvr>
                                    </p:animEffect>
                                  </p:childTnLst>
                                </p:cTn>
                              </p:par>
                              <p:par>
                                <p:cTn fill="hold" grpId="0" id="246" nodeType="withEffect" presetClass="entr" presetID="53" presetSubtype="0">
                                  <p:stCondLst>
                                    <p:cond delay="0"/>
                                  </p:stCondLst>
                                  <p:childTnLst>
                                    <p:set>
                                      <p:cBhvr>
                                        <p:cTn dur="1" fill="hold" id="247">
                                          <p:stCondLst>
                                            <p:cond delay="0"/>
                                          </p:stCondLst>
                                        </p:cTn>
                                        <p:tgtEl>
                                          <p:spTgt spid="157"/>
                                        </p:tgtEl>
                                        <p:attrNameLst>
                                          <p:attrName>style.visibility</p:attrName>
                                        </p:attrNameLst>
                                      </p:cBhvr>
                                      <p:to>
                                        <p:strVal val="visible"/>
                                      </p:to>
                                    </p:set>
                                    <p:anim calcmode="lin" valueType="num">
                                      <p:cBhvr>
                                        <p:cTn dur="700" fill="hold" id="248"/>
                                        <p:tgtEl>
                                          <p:spTgt spid="157"/>
                                        </p:tgtEl>
                                        <p:attrNameLst>
                                          <p:attrName>ppt_w</p:attrName>
                                        </p:attrNameLst>
                                      </p:cBhvr>
                                      <p:tavLst>
                                        <p:tav tm="0">
                                          <p:val>
                                            <p:fltVal val="0"/>
                                          </p:val>
                                        </p:tav>
                                        <p:tav tm="100000">
                                          <p:val>
                                            <p:strVal val="#ppt_w"/>
                                          </p:val>
                                        </p:tav>
                                      </p:tavLst>
                                    </p:anim>
                                    <p:anim calcmode="lin" valueType="num">
                                      <p:cBhvr>
                                        <p:cTn dur="700" fill="hold" id="249"/>
                                        <p:tgtEl>
                                          <p:spTgt spid="157"/>
                                        </p:tgtEl>
                                        <p:attrNameLst>
                                          <p:attrName>ppt_h</p:attrName>
                                        </p:attrNameLst>
                                      </p:cBhvr>
                                      <p:tavLst>
                                        <p:tav tm="0">
                                          <p:val>
                                            <p:fltVal val="0"/>
                                          </p:val>
                                        </p:tav>
                                        <p:tav tm="100000">
                                          <p:val>
                                            <p:strVal val="#ppt_h"/>
                                          </p:val>
                                        </p:tav>
                                      </p:tavLst>
                                    </p:anim>
                                    <p:animEffect filter="fade" transition="in">
                                      <p:cBhvr>
                                        <p:cTn dur="700" id="250"/>
                                        <p:tgtEl>
                                          <p:spTgt spid="157"/>
                                        </p:tgtEl>
                                      </p:cBhvr>
                                    </p:animEffect>
                                  </p:childTnLst>
                                </p:cTn>
                              </p:par>
                              <p:par>
                                <p:cTn fill="hold" grpId="0" id="251" nodeType="withEffect" presetClass="entr" presetID="53" presetSubtype="0">
                                  <p:stCondLst>
                                    <p:cond delay="0"/>
                                  </p:stCondLst>
                                  <p:childTnLst>
                                    <p:set>
                                      <p:cBhvr>
                                        <p:cTn dur="1" fill="hold" id="252">
                                          <p:stCondLst>
                                            <p:cond delay="0"/>
                                          </p:stCondLst>
                                        </p:cTn>
                                        <p:tgtEl>
                                          <p:spTgt spid="107"/>
                                        </p:tgtEl>
                                        <p:attrNameLst>
                                          <p:attrName>style.visibility</p:attrName>
                                        </p:attrNameLst>
                                      </p:cBhvr>
                                      <p:to>
                                        <p:strVal val="visible"/>
                                      </p:to>
                                    </p:set>
                                    <p:anim calcmode="lin" valueType="num">
                                      <p:cBhvr>
                                        <p:cTn dur="700" fill="hold" id="253"/>
                                        <p:tgtEl>
                                          <p:spTgt spid="107"/>
                                        </p:tgtEl>
                                        <p:attrNameLst>
                                          <p:attrName>ppt_w</p:attrName>
                                        </p:attrNameLst>
                                      </p:cBhvr>
                                      <p:tavLst>
                                        <p:tav tm="0">
                                          <p:val>
                                            <p:fltVal val="0"/>
                                          </p:val>
                                        </p:tav>
                                        <p:tav tm="100000">
                                          <p:val>
                                            <p:strVal val="#ppt_w"/>
                                          </p:val>
                                        </p:tav>
                                      </p:tavLst>
                                    </p:anim>
                                    <p:anim calcmode="lin" valueType="num">
                                      <p:cBhvr>
                                        <p:cTn dur="700" fill="hold" id="254"/>
                                        <p:tgtEl>
                                          <p:spTgt spid="107"/>
                                        </p:tgtEl>
                                        <p:attrNameLst>
                                          <p:attrName>ppt_h</p:attrName>
                                        </p:attrNameLst>
                                      </p:cBhvr>
                                      <p:tavLst>
                                        <p:tav tm="0">
                                          <p:val>
                                            <p:fltVal val="0"/>
                                          </p:val>
                                        </p:tav>
                                        <p:tav tm="100000">
                                          <p:val>
                                            <p:strVal val="#ppt_h"/>
                                          </p:val>
                                        </p:tav>
                                      </p:tavLst>
                                    </p:anim>
                                    <p:animEffect filter="fade" transition="in">
                                      <p:cBhvr>
                                        <p:cTn dur="700" id="255"/>
                                        <p:tgtEl>
                                          <p:spTgt spid="107"/>
                                        </p:tgtEl>
                                      </p:cBhvr>
                                    </p:animEffect>
                                  </p:childTnLst>
                                </p:cTn>
                              </p:par>
                              <p:par>
                                <p:cTn fill="hold" grpId="0" id="256" nodeType="withEffect" presetClass="entr" presetID="53" presetSubtype="0">
                                  <p:stCondLst>
                                    <p:cond delay="0"/>
                                  </p:stCondLst>
                                  <p:childTnLst>
                                    <p:set>
                                      <p:cBhvr>
                                        <p:cTn dur="1" fill="hold" id="257">
                                          <p:stCondLst>
                                            <p:cond delay="0"/>
                                          </p:stCondLst>
                                        </p:cTn>
                                        <p:tgtEl>
                                          <p:spTgt spid="106"/>
                                        </p:tgtEl>
                                        <p:attrNameLst>
                                          <p:attrName>style.visibility</p:attrName>
                                        </p:attrNameLst>
                                      </p:cBhvr>
                                      <p:to>
                                        <p:strVal val="visible"/>
                                      </p:to>
                                    </p:set>
                                    <p:anim calcmode="lin" valueType="num">
                                      <p:cBhvr>
                                        <p:cTn dur="700" fill="hold" id="258"/>
                                        <p:tgtEl>
                                          <p:spTgt spid="106"/>
                                        </p:tgtEl>
                                        <p:attrNameLst>
                                          <p:attrName>ppt_w</p:attrName>
                                        </p:attrNameLst>
                                      </p:cBhvr>
                                      <p:tavLst>
                                        <p:tav tm="0">
                                          <p:val>
                                            <p:fltVal val="0"/>
                                          </p:val>
                                        </p:tav>
                                        <p:tav tm="100000">
                                          <p:val>
                                            <p:strVal val="#ppt_w"/>
                                          </p:val>
                                        </p:tav>
                                      </p:tavLst>
                                    </p:anim>
                                    <p:anim calcmode="lin" valueType="num">
                                      <p:cBhvr>
                                        <p:cTn dur="700" fill="hold" id="259"/>
                                        <p:tgtEl>
                                          <p:spTgt spid="106"/>
                                        </p:tgtEl>
                                        <p:attrNameLst>
                                          <p:attrName>ppt_h</p:attrName>
                                        </p:attrNameLst>
                                      </p:cBhvr>
                                      <p:tavLst>
                                        <p:tav tm="0">
                                          <p:val>
                                            <p:fltVal val="0"/>
                                          </p:val>
                                        </p:tav>
                                        <p:tav tm="100000">
                                          <p:val>
                                            <p:strVal val="#ppt_h"/>
                                          </p:val>
                                        </p:tav>
                                      </p:tavLst>
                                    </p:anim>
                                    <p:animEffect filter="fade" transition="in">
                                      <p:cBhvr>
                                        <p:cTn dur="700" id="260"/>
                                        <p:tgtEl>
                                          <p:spTgt spid="106"/>
                                        </p:tgtEl>
                                      </p:cBhvr>
                                    </p:animEffect>
                                  </p:childTnLst>
                                </p:cTn>
                              </p:par>
                              <p:par>
                                <p:cTn fill="hold" grpId="0" id="261" nodeType="withEffect" presetClass="entr" presetID="53" presetSubtype="0">
                                  <p:stCondLst>
                                    <p:cond delay="0"/>
                                  </p:stCondLst>
                                  <p:childTnLst>
                                    <p:set>
                                      <p:cBhvr>
                                        <p:cTn dur="1" fill="hold" id="262">
                                          <p:stCondLst>
                                            <p:cond delay="0"/>
                                          </p:stCondLst>
                                        </p:cTn>
                                        <p:tgtEl>
                                          <p:spTgt spid="105"/>
                                        </p:tgtEl>
                                        <p:attrNameLst>
                                          <p:attrName>style.visibility</p:attrName>
                                        </p:attrNameLst>
                                      </p:cBhvr>
                                      <p:to>
                                        <p:strVal val="visible"/>
                                      </p:to>
                                    </p:set>
                                    <p:anim calcmode="lin" valueType="num">
                                      <p:cBhvr>
                                        <p:cTn dur="700" fill="hold" id="263"/>
                                        <p:tgtEl>
                                          <p:spTgt spid="105"/>
                                        </p:tgtEl>
                                        <p:attrNameLst>
                                          <p:attrName>ppt_w</p:attrName>
                                        </p:attrNameLst>
                                      </p:cBhvr>
                                      <p:tavLst>
                                        <p:tav tm="0">
                                          <p:val>
                                            <p:fltVal val="0"/>
                                          </p:val>
                                        </p:tav>
                                        <p:tav tm="100000">
                                          <p:val>
                                            <p:strVal val="#ppt_w"/>
                                          </p:val>
                                        </p:tav>
                                      </p:tavLst>
                                    </p:anim>
                                    <p:anim calcmode="lin" valueType="num">
                                      <p:cBhvr>
                                        <p:cTn dur="700" fill="hold" id="264"/>
                                        <p:tgtEl>
                                          <p:spTgt spid="105"/>
                                        </p:tgtEl>
                                        <p:attrNameLst>
                                          <p:attrName>ppt_h</p:attrName>
                                        </p:attrNameLst>
                                      </p:cBhvr>
                                      <p:tavLst>
                                        <p:tav tm="0">
                                          <p:val>
                                            <p:fltVal val="0"/>
                                          </p:val>
                                        </p:tav>
                                        <p:tav tm="100000">
                                          <p:val>
                                            <p:strVal val="#ppt_h"/>
                                          </p:val>
                                        </p:tav>
                                      </p:tavLst>
                                    </p:anim>
                                    <p:animEffect filter="fade" transition="in">
                                      <p:cBhvr>
                                        <p:cTn dur="700" id="265"/>
                                        <p:tgtEl>
                                          <p:spTgt spid="105"/>
                                        </p:tgtEl>
                                      </p:cBhvr>
                                    </p:animEffect>
                                  </p:childTnLst>
                                </p:cTn>
                              </p:par>
                              <p:par>
                                <p:cTn fill="hold" grpId="0" id="266" nodeType="withEffect" presetClass="entr" presetID="22" presetSubtype="1">
                                  <p:stCondLst>
                                    <p:cond delay="0"/>
                                  </p:stCondLst>
                                  <p:childTnLst>
                                    <p:set>
                                      <p:cBhvr>
                                        <p:cTn dur="1" fill="hold" id="267">
                                          <p:stCondLst>
                                            <p:cond delay="0"/>
                                          </p:stCondLst>
                                        </p:cTn>
                                        <p:tgtEl>
                                          <p:spTgt spid="136"/>
                                        </p:tgtEl>
                                        <p:attrNameLst>
                                          <p:attrName>style.visibility</p:attrName>
                                        </p:attrNameLst>
                                      </p:cBhvr>
                                      <p:to>
                                        <p:strVal val="visible"/>
                                      </p:to>
                                    </p:set>
                                    <p:animEffect filter="wipe(up)" transition="in">
                                      <p:cBhvr>
                                        <p:cTn dur="700" id="268"/>
                                        <p:tgtEl>
                                          <p:spTgt spid="136"/>
                                        </p:tgtEl>
                                      </p:cBhvr>
                                    </p:animEffect>
                                  </p:childTnLst>
                                </p:cTn>
                              </p:par>
                              <p:par>
                                <p:cTn fill="hold" grpId="0" id="269" nodeType="withEffect" presetClass="entr" presetID="22" presetSubtype="1">
                                  <p:stCondLst>
                                    <p:cond delay="0"/>
                                  </p:stCondLst>
                                  <p:childTnLst>
                                    <p:set>
                                      <p:cBhvr>
                                        <p:cTn dur="1" fill="hold" id="270">
                                          <p:stCondLst>
                                            <p:cond delay="0"/>
                                          </p:stCondLst>
                                        </p:cTn>
                                        <p:tgtEl>
                                          <p:spTgt spid="135"/>
                                        </p:tgtEl>
                                        <p:attrNameLst>
                                          <p:attrName>style.visibility</p:attrName>
                                        </p:attrNameLst>
                                      </p:cBhvr>
                                      <p:to>
                                        <p:strVal val="visible"/>
                                      </p:to>
                                    </p:set>
                                    <p:animEffect filter="wipe(up)" transition="in">
                                      <p:cBhvr>
                                        <p:cTn dur="700" id="271"/>
                                        <p:tgtEl>
                                          <p:spTgt spid="135"/>
                                        </p:tgtEl>
                                      </p:cBhvr>
                                    </p:animEffect>
                                  </p:childTnLst>
                                </p:cTn>
                              </p:par>
                              <p:par>
                                <p:cTn fill="hold" grpId="0" id="272" nodeType="withEffect" presetClass="entr" presetID="22" presetSubtype="1">
                                  <p:stCondLst>
                                    <p:cond delay="0"/>
                                  </p:stCondLst>
                                  <p:childTnLst>
                                    <p:set>
                                      <p:cBhvr>
                                        <p:cTn dur="1" fill="hold" id="273">
                                          <p:stCondLst>
                                            <p:cond delay="0"/>
                                          </p:stCondLst>
                                        </p:cTn>
                                        <p:tgtEl>
                                          <p:spTgt spid="140"/>
                                        </p:tgtEl>
                                        <p:attrNameLst>
                                          <p:attrName>style.visibility</p:attrName>
                                        </p:attrNameLst>
                                      </p:cBhvr>
                                      <p:to>
                                        <p:strVal val="visible"/>
                                      </p:to>
                                    </p:set>
                                    <p:animEffect filter="wipe(up)" transition="in">
                                      <p:cBhvr>
                                        <p:cTn dur="700" id="274"/>
                                        <p:tgtEl>
                                          <p:spTgt spid="140"/>
                                        </p:tgtEl>
                                      </p:cBhvr>
                                    </p:animEffect>
                                  </p:childTnLst>
                                </p:cTn>
                              </p:par>
                              <p:par>
                                <p:cTn fill="hold" grpId="0" id="275" nodeType="withEffect" presetClass="entr" presetID="22" presetSubtype="1">
                                  <p:stCondLst>
                                    <p:cond delay="0"/>
                                  </p:stCondLst>
                                  <p:childTnLst>
                                    <p:set>
                                      <p:cBhvr>
                                        <p:cTn dur="1" fill="hold" id="276">
                                          <p:stCondLst>
                                            <p:cond delay="0"/>
                                          </p:stCondLst>
                                        </p:cTn>
                                        <p:tgtEl>
                                          <p:spTgt spid="138"/>
                                        </p:tgtEl>
                                        <p:attrNameLst>
                                          <p:attrName>style.visibility</p:attrName>
                                        </p:attrNameLst>
                                      </p:cBhvr>
                                      <p:to>
                                        <p:strVal val="visible"/>
                                      </p:to>
                                    </p:set>
                                    <p:animEffect filter="wipe(up)" transition="in">
                                      <p:cBhvr>
                                        <p:cTn dur="700" id="277"/>
                                        <p:tgtEl>
                                          <p:spTgt spid="138"/>
                                        </p:tgtEl>
                                      </p:cBhvr>
                                    </p:animEffect>
                                  </p:childTnLst>
                                </p:cTn>
                              </p:par>
                            </p:childTnLst>
                          </p:cTn>
                        </p:par>
                        <p:par>
                          <p:cTn fill="hold" id="278" nodeType="afterGroup">
                            <p:stCondLst>
                              <p:cond delay="7900"/>
                            </p:stCondLst>
                            <p:childTnLst>
                              <p:par>
                                <p:cTn fill="hold" grpId="0" id="279" nodeType="afterEffect" presetClass="entr" presetID="53" presetSubtype="0">
                                  <p:stCondLst>
                                    <p:cond delay="0"/>
                                  </p:stCondLst>
                                  <p:childTnLst>
                                    <p:set>
                                      <p:cBhvr>
                                        <p:cTn dur="1" fill="hold" id="280">
                                          <p:stCondLst>
                                            <p:cond delay="0"/>
                                          </p:stCondLst>
                                        </p:cTn>
                                        <p:tgtEl>
                                          <p:spTgt spid="153"/>
                                        </p:tgtEl>
                                        <p:attrNameLst>
                                          <p:attrName>style.visibility</p:attrName>
                                        </p:attrNameLst>
                                      </p:cBhvr>
                                      <p:to>
                                        <p:strVal val="visible"/>
                                      </p:to>
                                    </p:set>
                                    <p:anim calcmode="lin" valueType="num">
                                      <p:cBhvr>
                                        <p:cTn dur="700" fill="hold" id="281"/>
                                        <p:tgtEl>
                                          <p:spTgt spid="153"/>
                                        </p:tgtEl>
                                        <p:attrNameLst>
                                          <p:attrName>ppt_w</p:attrName>
                                        </p:attrNameLst>
                                      </p:cBhvr>
                                      <p:tavLst>
                                        <p:tav tm="0">
                                          <p:val>
                                            <p:fltVal val="0"/>
                                          </p:val>
                                        </p:tav>
                                        <p:tav tm="100000">
                                          <p:val>
                                            <p:strVal val="#ppt_w"/>
                                          </p:val>
                                        </p:tav>
                                      </p:tavLst>
                                    </p:anim>
                                    <p:anim calcmode="lin" valueType="num">
                                      <p:cBhvr>
                                        <p:cTn dur="700" fill="hold" id="282"/>
                                        <p:tgtEl>
                                          <p:spTgt spid="153"/>
                                        </p:tgtEl>
                                        <p:attrNameLst>
                                          <p:attrName>ppt_h</p:attrName>
                                        </p:attrNameLst>
                                      </p:cBhvr>
                                      <p:tavLst>
                                        <p:tav tm="0">
                                          <p:val>
                                            <p:fltVal val="0"/>
                                          </p:val>
                                        </p:tav>
                                        <p:tav tm="100000">
                                          <p:val>
                                            <p:strVal val="#ppt_h"/>
                                          </p:val>
                                        </p:tav>
                                      </p:tavLst>
                                    </p:anim>
                                    <p:animEffect filter="fade" transition="in">
                                      <p:cBhvr>
                                        <p:cTn dur="700" id="283"/>
                                        <p:tgtEl>
                                          <p:spTgt spid="153"/>
                                        </p:tgtEl>
                                      </p:cBhvr>
                                    </p:animEffect>
                                  </p:childTnLst>
                                </p:cTn>
                              </p:par>
                              <p:par>
                                <p:cTn fill="hold" grpId="0" id="284" nodeType="withEffect" presetClass="entr" presetID="22" presetSubtype="8">
                                  <p:stCondLst>
                                    <p:cond delay="0"/>
                                  </p:stCondLst>
                                  <p:childTnLst>
                                    <p:set>
                                      <p:cBhvr>
                                        <p:cTn dur="1" fill="hold" id="285">
                                          <p:stCondLst>
                                            <p:cond delay="0"/>
                                          </p:stCondLst>
                                        </p:cTn>
                                        <p:tgtEl>
                                          <p:spTgt spid="132"/>
                                        </p:tgtEl>
                                        <p:attrNameLst>
                                          <p:attrName>style.visibility</p:attrName>
                                        </p:attrNameLst>
                                      </p:cBhvr>
                                      <p:to>
                                        <p:strVal val="visible"/>
                                      </p:to>
                                    </p:set>
                                    <p:animEffect filter="wipe(left)" transition="in">
                                      <p:cBhvr>
                                        <p:cTn dur="700" id="286"/>
                                        <p:tgtEl>
                                          <p:spTgt spid="132"/>
                                        </p:tgtEl>
                                      </p:cBhvr>
                                    </p:animEffect>
                                  </p:childTnLst>
                                </p:cTn>
                              </p:par>
                              <p:par>
                                <p:cTn fill="hold" grpId="0" id="287" nodeType="withEffect" presetClass="entr" presetID="53" presetSubtype="0">
                                  <p:stCondLst>
                                    <p:cond delay="0"/>
                                  </p:stCondLst>
                                  <p:childTnLst>
                                    <p:set>
                                      <p:cBhvr>
                                        <p:cTn dur="1" fill="hold" id="288">
                                          <p:stCondLst>
                                            <p:cond delay="0"/>
                                          </p:stCondLst>
                                        </p:cTn>
                                        <p:tgtEl>
                                          <p:spTgt spid="158"/>
                                        </p:tgtEl>
                                        <p:attrNameLst>
                                          <p:attrName>style.visibility</p:attrName>
                                        </p:attrNameLst>
                                      </p:cBhvr>
                                      <p:to>
                                        <p:strVal val="visible"/>
                                      </p:to>
                                    </p:set>
                                    <p:anim calcmode="lin" valueType="num">
                                      <p:cBhvr>
                                        <p:cTn dur="700" fill="hold" id="289"/>
                                        <p:tgtEl>
                                          <p:spTgt spid="158"/>
                                        </p:tgtEl>
                                        <p:attrNameLst>
                                          <p:attrName>ppt_w</p:attrName>
                                        </p:attrNameLst>
                                      </p:cBhvr>
                                      <p:tavLst>
                                        <p:tav tm="0">
                                          <p:val>
                                            <p:fltVal val="0"/>
                                          </p:val>
                                        </p:tav>
                                        <p:tav tm="100000">
                                          <p:val>
                                            <p:strVal val="#ppt_w"/>
                                          </p:val>
                                        </p:tav>
                                      </p:tavLst>
                                    </p:anim>
                                    <p:anim calcmode="lin" valueType="num">
                                      <p:cBhvr>
                                        <p:cTn dur="700" fill="hold" id="290"/>
                                        <p:tgtEl>
                                          <p:spTgt spid="158"/>
                                        </p:tgtEl>
                                        <p:attrNameLst>
                                          <p:attrName>ppt_h</p:attrName>
                                        </p:attrNameLst>
                                      </p:cBhvr>
                                      <p:tavLst>
                                        <p:tav tm="0">
                                          <p:val>
                                            <p:fltVal val="0"/>
                                          </p:val>
                                        </p:tav>
                                        <p:tav tm="100000">
                                          <p:val>
                                            <p:strVal val="#ppt_h"/>
                                          </p:val>
                                        </p:tav>
                                      </p:tavLst>
                                    </p:anim>
                                    <p:animEffect filter="fade" transition="in">
                                      <p:cBhvr>
                                        <p:cTn dur="700" id="291"/>
                                        <p:tgtEl>
                                          <p:spTgt spid="158"/>
                                        </p:tgtEl>
                                      </p:cBhvr>
                                    </p:animEffect>
                                  </p:childTnLst>
                                </p:cTn>
                              </p:par>
                              <p:par>
                                <p:cTn fill="hold" grpId="0" id="292" nodeType="withEffect" presetClass="entr" presetID="22" presetSubtype="8">
                                  <p:stCondLst>
                                    <p:cond delay="0"/>
                                  </p:stCondLst>
                                  <p:childTnLst>
                                    <p:set>
                                      <p:cBhvr>
                                        <p:cTn dur="1" fill="hold" id="293">
                                          <p:stCondLst>
                                            <p:cond delay="0"/>
                                          </p:stCondLst>
                                        </p:cTn>
                                        <p:tgtEl>
                                          <p:spTgt spid="142"/>
                                        </p:tgtEl>
                                        <p:attrNameLst>
                                          <p:attrName>style.visibility</p:attrName>
                                        </p:attrNameLst>
                                      </p:cBhvr>
                                      <p:to>
                                        <p:strVal val="visible"/>
                                      </p:to>
                                    </p:set>
                                    <p:animEffect filter="wipe(left)" transition="in">
                                      <p:cBhvr>
                                        <p:cTn dur="700" id="294"/>
                                        <p:tgtEl>
                                          <p:spTgt spid="142"/>
                                        </p:tgtEl>
                                      </p:cBhvr>
                                    </p:animEffect>
                                  </p:childTnLst>
                                </p:cTn>
                              </p:par>
                              <p:par>
                                <p:cTn fill="hold" grpId="0" id="295" nodeType="withEffect" presetClass="entr" presetID="18" presetSubtype="3">
                                  <p:stCondLst>
                                    <p:cond delay="0"/>
                                  </p:stCondLst>
                                  <p:childTnLst>
                                    <p:set>
                                      <p:cBhvr>
                                        <p:cTn dur="1" fill="hold" id="296">
                                          <p:stCondLst>
                                            <p:cond delay="0"/>
                                          </p:stCondLst>
                                        </p:cTn>
                                        <p:tgtEl>
                                          <p:spTgt spid="145"/>
                                        </p:tgtEl>
                                        <p:attrNameLst>
                                          <p:attrName>style.visibility</p:attrName>
                                        </p:attrNameLst>
                                      </p:cBhvr>
                                      <p:to>
                                        <p:strVal val="visible"/>
                                      </p:to>
                                    </p:set>
                                    <p:animEffect filter="strips(upRight)" transition="in">
                                      <p:cBhvr>
                                        <p:cTn dur="700" id="297"/>
                                        <p:tgtEl>
                                          <p:spTgt spid="145"/>
                                        </p:tgtEl>
                                      </p:cBhvr>
                                    </p:animEffect>
                                  </p:childTnLst>
                                </p:cTn>
                              </p:par>
                              <p:par>
                                <p:cTn fill="hold" grpId="0" id="298" nodeType="withEffect" presetClass="entr" presetID="18" presetSubtype="3">
                                  <p:stCondLst>
                                    <p:cond delay="0"/>
                                  </p:stCondLst>
                                  <p:childTnLst>
                                    <p:set>
                                      <p:cBhvr>
                                        <p:cTn dur="1" fill="hold" id="299">
                                          <p:stCondLst>
                                            <p:cond delay="0"/>
                                          </p:stCondLst>
                                        </p:cTn>
                                        <p:tgtEl>
                                          <p:spTgt spid="144"/>
                                        </p:tgtEl>
                                        <p:attrNameLst>
                                          <p:attrName>style.visibility</p:attrName>
                                        </p:attrNameLst>
                                      </p:cBhvr>
                                      <p:to>
                                        <p:strVal val="visible"/>
                                      </p:to>
                                    </p:set>
                                    <p:animEffect filter="strips(upRight)" transition="in">
                                      <p:cBhvr>
                                        <p:cTn dur="700" id="300"/>
                                        <p:tgtEl>
                                          <p:spTgt spid="144"/>
                                        </p:tgtEl>
                                      </p:cBhvr>
                                    </p:animEffect>
                                  </p:childTnLst>
                                </p:cTn>
                              </p:par>
                              <p:par>
                                <p:cTn fill="hold" grpId="0" id="301" nodeType="withEffect" presetClass="entr" presetID="53" presetSubtype="0">
                                  <p:stCondLst>
                                    <p:cond delay="0"/>
                                  </p:stCondLst>
                                  <p:childTnLst>
                                    <p:set>
                                      <p:cBhvr>
                                        <p:cTn dur="1" fill="hold" id="302">
                                          <p:stCondLst>
                                            <p:cond delay="0"/>
                                          </p:stCondLst>
                                        </p:cTn>
                                        <p:tgtEl>
                                          <p:spTgt spid="152"/>
                                        </p:tgtEl>
                                        <p:attrNameLst>
                                          <p:attrName>style.visibility</p:attrName>
                                        </p:attrNameLst>
                                      </p:cBhvr>
                                      <p:to>
                                        <p:strVal val="visible"/>
                                      </p:to>
                                    </p:set>
                                    <p:anim calcmode="lin" valueType="num">
                                      <p:cBhvr>
                                        <p:cTn dur="700" fill="hold" id="303"/>
                                        <p:tgtEl>
                                          <p:spTgt spid="152"/>
                                        </p:tgtEl>
                                        <p:attrNameLst>
                                          <p:attrName>ppt_w</p:attrName>
                                        </p:attrNameLst>
                                      </p:cBhvr>
                                      <p:tavLst>
                                        <p:tav tm="0">
                                          <p:val>
                                            <p:fltVal val="0"/>
                                          </p:val>
                                        </p:tav>
                                        <p:tav tm="100000">
                                          <p:val>
                                            <p:strVal val="#ppt_w"/>
                                          </p:val>
                                        </p:tav>
                                      </p:tavLst>
                                    </p:anim>
                                    <p:anim calcmode="lin" valueType="num">
                                      <p:cBhvr>
                                        <p:cTn dur="700" fill="hold" id="304"/>
                                        <p:tgtEl>
                                          <p:spTgt spid="152"/>
                                        </p:tgtEl>
                                        <p:attrNameLst>
                                          <p:attrName>ppt_h</p:attrName>
                                        </p:attrNameLst>
                                      </p:cBhvr>
                                      <p:tavLst>
                                        <p:tav tm="0">
                                          <p:val>
                                            <p:fltVal val="0"/>
                                          </p:val>
                                        </p:tav>
                                        <p:tav tm="100000">
                                          <p:val>
                                            <p:strVal val="#ppt_h"/>
                                          </p:val>
                                        </p:tav>
                                      </p:tavLst>
                                    </p:anim>
                                    <p:animEffect filter="fade" transition="in">
                                      <p:cBhvr>
                                        <p:cTn dur="700" id="305"/>
                                        <p:tgtEl>
                                          <p:spTgt spid="152"/>
                                        </p:tgtEl>
                                      </p:cBhvr>
                                    </p:animEffect>
                                  </p:childTnLst>
                                </p:cTn>
                              </p:par>
                              <p:par>
                                <p:cTn fill="hold" grpId="0" id="306" nodeType="withEffect" presetClass="entr" presetID="22" presetSubtype="1">
                                  <p:stCondLst>
                                    <p:cond delay="0"/>
                                  </p:stCondLst>
                                  <p:childTnLst>
                                    <p:set>
                                      <p:cBhvr>
                                        <p:cTn dur="1" fill="hold" id="307">
                                          <p:stCondLst>
                                            <p:cond delay="0"/>
                                          </p:stCondLst>
                                        </p:cTn>
                                        <p:tgtEl>
                                          <p:spTgt spid="137"/>
                                        </p:tgtEl>
                                        <p:attrNameLst>
                                          <p:attrName>style.visibility</p:attrName>
                                        </p:attrNameLst>
                                      </p:cBhvr>
                                      <p:to>
                                        <p:strVal val="visible"/>
                                      </p:to>
                                    </p:set>
                                    <p:animEffect filter="wipe(up)" transition="in">
                                      <p:cBhvr>
                                        <p:cTn dur="700" id="308"/>
                                        <p:tgtEl>
                                          <p:spTgt spid="137"/>
                                        </p:tgtEl>
                                      </p:cBhvr>
                                    </p:animEffect>
                                  </p:childTnLst>
                                </p:cTn>
                              </p:par>
                              <p:par>
                                <p:cTn fill="hold" grpId="0" id="309" nodeType="withEffect" presetClass="entr" presetID="18" presetSubtype="9">
                                  <p:stCondLst>
                                    <p:cond delay="0"/>
                                  </p:stCondLst>
                                  <p:childTnLst>
                                    <p:set>
                                      <p:cBhvr>
                                        <p:cTn dur="1" fill="hold" id="310">
                                          <p:stCondLst>
                                            <p:cond delay="0"/>
                                          </p:stCondLst>
                                        </p:cTn>
                                        <p:tgtEl>
                                          <p:spTgt spid="133"/>
                                        </p:tgtEl>
                                        <p:attrNameLst>
                                          <p:attrName>style.visibility</p:attrName>
                                        </p:attrNameLst>
                                      </p:cBhvr>
                                      <p:to>
                                        <p:strVal val="visible"/>
                                      </p:to>
                                    </p:set>
                                    <p:animEffect filter="strips(upLeft)" transition="in">
                                      <p:cBhvr>
                                        <p:cTn dur="700" id="311"/>
                                        <p:tgtEl>
                                          <p:spTgt spid="133"/>
                                        </p:tgtEl>
                                      </p:cBhvr>
                                    </p:animEffect>
                                  </p:childTnLst>
                                </p:cTn>
                              </p:par>
                              <p:par>
                                <p:cTn fill="hold" grpId="0" id="312" nodeType="withEffect" presetClass="entr" presetID="22" presetSubtype="8">
                                  <p:stCondLst>
                                    <p:cond delay="0"/>
                                  </p:stCondLst>
                                  <p:childTnLst>
                                    <p:set>
                                      <p:cBhvr>
                                        <p:cTn dur="1" fill="hold" id="313">
                                          <p:stCondLst>
                                            <p:cond delay="0"/>
                                          </p:stCondLst>
                                        </p:cTn>
                                        <p:tgtEl>
                                          <p:spTgt spid="139"/>
                                        </p:tgtEl>
                                        <p:attrNameLst>
                                          <p:attrName>style.visibility</p:attrName>
                                        </p:attrNameLst>
                                      </p:cBhvr>
                                      <p:to>
                                        <p:strVal val="visible"/>
                                      </p:to>
                                    </p:set>
                                    <p:animEffect filter="wipe(left)" transition="in">
                                      <p:cBhvr>
                                        <p:cTn dur="700" id="314"/>
                                        <p:tgtEl>
                                          <p:spTgt spid="139"/>
                                        </p:tgtEl>
                                      </p:cBhvr>
                                    </p:animEffect>
                                  </p:childTnLst>
                                </p:cTn>
                              </p:par>
                              <p:par>
                                <p:cTn fill="hold" grpId="0" id="315" nodeType="withEffect" presetClass="entr" presetID="53" presetSubtype="0">
                                  <p:stCondLst>
                                    <p:cond delay="0"/>
                                  </p:stCondLst>
                                  <p:childTnLst>
                                    <p:set>
                                      <p:cBhvr>
                                        <p:cTn dur="1" fill="hold" id="316">
                                          <p:stCondLst>
                                            <p:cond delay="0"/>
                                          </p:stCondLst>
                                        </p:cTn>
                                        <p:tgtEl>
                                          <p:spTgt spid="111"/>
                                        </p:tgtEl>
                                        <p:attrNameLst>
                                          <p:attrName>style.visibility</p:attrName>
                                        </p:attrNameLst>
                                      </p:cBhvr>
                                      <p:to>
                                        <p:strVal val="visible"/>
                                      </p:to>
                                    </p:set>
                                    <p:anim calcmode="lin" valueType="num">
                                      <p:cBhvr>
                                        <p:cTn dur="700" fill="hold" id="317"/>
                                        <p:tgtEl>
                                          <p:spTgt spid="111"/>
                                        </p:tgtEl>
                                        <p:attrNameLst>
                                          <p:attrName>ppt_w</p:attrName>
                                        </p:attrNameLst>
                                      </p:cBhvr>
                                      <p:tavLst>
                                        <p:tav tm="0">
                                          <p:val>
                                            <p:fltVal val="0"/>
                                          </p:val>
                                        </p:tav>
                                        <p:tav tm="100000">
                                          <p:val>
                                            <p:strVal val="#ppt_w"/>
                                          </p:val>
                                        </p:tav>
                                      </p:tavLst>
                                    </p:anim>
                                    <p:anim calcmode="lin" valueType="num">
                                      <p:cBhvr>
                                        <p:cTn dur="700" fill="hold" id="318"/>
                                        <p:tgtEl>
                                          <p:spTgt spid="111"/>
                                        </p:tgtEl>
                                        <p:attrNameLst>
                                          <p:attrName>ppt_h</p:attrName>
                                        </p:attrNameLst>
                                      </p:cBhvr>
                                      <p:tavLst>
                                        <p:tav tm="0">
                                          <p:val>
                                            <p:fltVal val="0"/>
                                          </p:val>
                                        </p:tav>
                                        <p:tav tm="100000">
                                          <p:val>
                                            <p:strVal val="#ppt_h"/>
                                          </p:val>
                                        </p:tav>
                                      </p:tavLst>
                                    </p:anim>
                                    <p:animEffect filter="fade" transition="in">
                                      <p:cBhvr>
                                        <p:cTn dur="700" id="319"/>
                                        <p:tgtEl>
                                          <p:spTgt spid="111"/>
                                        </p:tgtEl>
                                      </p:cBhvr>
                                    </p:animEffect>
                                  </p:childTnLst>
                                </p:cTn>
                              </p:par>
                              <p:par>
                                <p:cTn fill="hold" grpId="0" id="320" nodeType="withEffect" presetClass="entr" presetID="53" presetSubtype="0">
                                  <p:stCondLst>
                                    <p:cond delay="0"/>
                                  </p:stCondLst>
                                  <p:childTnLst>
                                    <p:set>
                                      <p:cBhvr>
                                        <p:cTn dur="1" fill="hold" id="321">
                                          <p:stCondLst>
                                            <p:cond delay="0"/>
                                          </p:stCondLst>
                                        </p:cTn>
                                        <p:tgtEl>
                                          <p:spTgt spid="110"/>
                                        </p:tgtEl>
                                        <p:attrNameLst>
                                          <p:attrName>style.visibility</p:attrName>
                                        </p:attrNameLst>
                                      </p:cBhvr>
                                      <p:to>
                                        <p:strVal val="visible"/>
                                      </p:to>
                                    </p:set>
                                    <p:anim calcmode="lin" valueType="num">
                                      <p:cBhvr>
                                        <p:cTn dur="700" fill="hold" id="322"/>
                                        <p:tgtEl>
                                          <p:spTgt spid="110"/>
                                        </p:tgtEl>
                                        <p:attrNameLst>
                                          <p:attrName>ppt_w</p:attrName>
                                        </p:attrNameLst>
                                      </p:cBhvr>
                                      <p:tavLst>
                                        <p:tav tm="0">
                                          <p:val>
                                            <p:fltVal val="0"/>
                                          </p:val>
                                        </p:tav>
                                        <p:tav tm="100000">
                                          <p:val>
                                            <p:strVal val="#ppt_w"/>
                                          </p:val>
                                        </p:tav>
                                      </p:tavLst>
                                    </p:anim>
                                    <p:anim calcmode="lin" valueType="num">
                                      <p:cBhvr>
                                        <p:cTn dur="700" fill="hold" id="323"/>
                                        <p:tgtEl>
                                          <p:spTgt spid="110"/>
                                        </p:tgtEl>
                                        <p:attrNameLst>
                                          <p:attrName>ppt_h</p:attrName>
                                        </p:attrNameLst>
                                      </p:cBhvr>
                                      <p:tavLst>
                                        <p:tav tm="0">
                                          <p:val>
                                            <p:fltVal val="0"/>
                                          </p:val>
                                        </p:tav>
                                        <p:tav tm="100000">
                                          <p:val>
                                            <p:strVal val="#ppt_h"/>
                                          </p:val>
                                        </p:tav>
                                      </p:tavLst>
                                    </p:anim>
                                    <p:animEffect filter="fade" transition="in">
                                      <p:cBhvr>
                                        <p:cTn dur="700" id="324"/>
                                        <p:tgtEl>
                                          <p:spTgt spid="110"/>
                                        </p:tgtEl>
                                      </p:cBhvr>
                                    </p:animEffect>
                                  </p:childTnLst>
                                </p:cTn>
                              </p:par>
                              <p:par>
                                <p:cTn fill="hold" grpId="0" id="325" nodeType="withEffect" presetClass="entr" presetID="53" presetSubtype="0">
                                  <p:stCondLst>
                                    <p:cond delay="0"/>
                                  </p:stCondLst>
                                  <p:childTnLst>
                                    <p:set>
                                      <p:cBhvr>
                                        <p:cTn dur="1" fill="hold" id="326">
                                          <p:stCondLst>
                                            <p:cond delay="0"/>
                                          </p:stCondLst>
                                        </p:cTn>
                                        <p:tgtEl>
                                          <p:spTgt spid="109"/>
                                        </p:tgtEl>
                                        <p:attrNameLst>
                                          <p:attrName>style.visibility</p:attrName>
                                        </p:attrNameLst>
                                      </p:cBhvr>
                                      <p:to>
                                        <p:strVal val="visible"/>
                                      </p:to>
                                    </p:set>
                                    <p:anim calcmode="lin" valueType="num">
                                      <p:cBhvr>
                                        <p:cTn dur="700" fill="hold" id="327"/>
                                        <p:tgtEl>
                                          <p:spTgt spid="109"/>
                                        </p:tgtEl>
                                        <p:attrNameLst>
                                          <p:attrName>ppt_w</p:attrName>
                                        </p:attrNameLst>
                                      </p:cBhvr>
                                      <p:tavLst>
                                        <p:tav tm="0">
                                          <p:val>
                                            <p:fltVal val="0"/>
                                          </p:val>
                                        </p:tav>
                                        <p:tav tm="100000">
                                          <p:val>
                                            <p:strVal val="#ppt_w"/>
                                          </p:val>
                                        </p:tav>
                                      </p:tavLst>
                                    </p:anim>
                                    <p:anim calcmode="lin" valueType="num">
                                      <p:cBhvr>
                                        <p:cTn dur="700" fill="hold" id="328"/>
                                        <p:tgtEl>
                                          <p:spTgt spid="109"/>
                                        </p:tgtEl>
                                        <p:attrNameLst>
                                          <p:attrName>ppt_h</p:attrName>
                                        </p:attrNameLst>
                                      </p:cBhvr>
                                      <p:tavLst>
                                        <p:tav tm="0">
                                          <p:val>
                                            <p:fltVal val="0"/>
                                          </p:val>
                                        </p:tav>
                                        <p:tav tm="100000">
                                          <p:val>
                                            <p:strVal val="#ppt_h"/>
                                          </p:val>
                                        </p:tav>
                                      </p:tavLst>
                                    </p:anim>
                                    <p:animEffect filter="fade" transition="in">
                                      <p:cBhvr>
                                        <p:cTn dur="700" id="329"/>
                                        <p:tgtEl>
                                          <p:spTgt spid="109"/>
                                        </p:tgtEl>
                                      </p:cBhvr>
                                    </p:animEffect>
                                  </p:childTnLst>
                                </p:cTn>
                              </p:par>
                              <p:par>
                                <p:cTn fill="hold" grpId="0" id="330" nodeType="withEffect" presetClass="entr" presetID="53" presetSubtype="0">
                                  <p:stCondLst>
                                    <p:cond delay="0"/>
                                  </p:stCondLst>
                                  <p:childTnLst>
                                    <p:set>
                                      <p:cBhvr>
                                        <p:cTn dur="1" fill="hold" id="331">
                                          <p:stCondLst>
                                            <p:cond delay="0"/>
                                          </p:stCondLst>
                                        </p:cTn>
                                        <p:tgtEl>
                                          <p:spTgt spid="156"/>
                                        </p:tgtEl>
                                        <p:attrNameLst>
                                          <p:attrName>style.visibility</p:attrName>
                                        </p:attrNameLst>
                                      </p:cBhvr>
                                      <p:to>
                                        <p:strVal val="visible"/>
                                      </p:to>
                                    </p:set>
                                    <p:anim calcmode="lin" valueType="num">
                                      <p:cBhvr>
                                        <p:cTn dur="700" fill="hold" id="332"/>
                                        <p:tgtEl>
                                          <p:spTgt spid="156"/>
                                        </p:tgtEl>
                                        <p:attrNameLst>
                                          <p:attrName>ppt_w</p:attrName>
                                        </p:attrNameLst>
                                      </p:cBhvr>
                                      <p:tavLst>
                                        <p:tav tm="0">
                                          <p:val>
                                            <p:fltVal val="0"/>
                                          </p:val>
                                        </p:tav>
                                        <p:tav tm="100000">
                                          <p:val>
                                            <p:strVal val="#ppt_w"/>
                                          </p:val>
                                        </p:tav>
                                      </p:tavLst>
                                    </p:anim>
                                    <p:anim calcmode="lin" valueType="num">
                                      <p:cBhvr>
                                        <p:cTn dur="700" fill="hold" id="333"/>
                                        <p:tgtEl>
                                          <p:spTgt spid="156"/>
                                        </p:tgtEl>
                                        <p:attrNameLst>
                                          <p:attrName>ppt_h</p:attrName>
                                        </p:attrNameLst>
                                      </p:cBhvr>
                                      <p:tavLst>
                                        <p:tav tm="0">
                                          <p:val>
                                            <p:fltVal val="0"/>
                                          </p:val>
                                        </p:tav>
                                        <p:tav tm="100000">
                                          <p:val>
                                            <p:strVal val="#ppt_h"/>
                                          </p:val>
                                        </p:tav>
                                      </p:tavLst>
                                    </p:anim>
                                    <p:animEffect filter="fade" transition="in">
                                      <p:cBhvr>
                                        <p:cTn dur="700" id="334"/>
                                        <p:tgtEl>
                                          <p:spTgt spid="156"/>
                                        </p:tgtEl>
                                      </p:cBhvr>
                                    </p:animEffect>
                                  </p:childTnLst>
                                </p:cTn>
                              </p:par>
                              <p:par>
                                <p:cTn fill="hold" grpId="0" id="335" nodeType="withEffect" presetClass="entr" presetID="53" presetSubtype="0">
                                  <p:stCondLst>
                                    <p:cond delay="0"/>
                                  </p:stCondLst>
                                  <p:childTnLst>
                                    <p:set>
                                      <p:cBhvr>
                                        <p:cTn dur="1" fill="hold" id="336">
                                          <p:stCondLst>
                                            <p:cond delay="0"/>
                                          </p:stCondLst>
                                        </p:cTn>
                                        <p:tgtEl>
                                          <p:spTgt spid="155"/>
                                        </p:tgtEl>
                                        <p:attrNameLst>
                                          <p:attrName>style.visibility</p:attrName>
                                        </p:attrNameLst>
                                      </p:cBhvr>
                                      <p:to>
                                        <p:strVal val="visible"/>
                                      </p:to>
                                    </p:set>
                                    <p:anim calcmode="lin" valueType="num">
                                      <p:cBhvr>
                                        <p:cTn dur="700" fill="hold" id="337"/>
                                        <p:tgtEl>
                                          <p:spTgt spid="155"/>
                                        </p:tgtEl>
                                        <p:attrNameLst>
                                          <p:attrName>ppt_w</p:attrName>
                                        </p:attrNameLst>
                                      </p:cBhvr>
                                      <p:tavLst>
                                        <p:tav tm="0">
                                          <p:val>
                                            <p:fltVal val="0"/>
                                          </p:val>
                                        </p:tav>
                                        <p:tav tm="100000">
                                          <p:val>
                                            <p:strVal val="#ppt_w"/>
                                          </p:val>
                                        </p:tav>
                                      </p:tavLst>
                                    </p:anim>
                                    <p:anim calcmode="lin" valueType="num">
                                      <p:cBhvr>
                                        <p:cTn dur="700" fill="hold" id="338"/>
                                        <p:tgtEl>
                                          <p:spTgt spid="155"/>
                                        </p:tgtEl>
                                        <p:attrNameLst>
                                          <p:attrName>ppt_h</p:attrName>
                                        </p:attrNameLst>
                                      </p:cBhvr>
                                      <p:tavLst>
                                        <p:tav tm="0">
                                          <p:val>
                                            <p:fltVal val="0"/>
                                          </p:val>
                                        </p:tav>
                                        <p:tav tm="100000">
                                          <p:val>
                                            <p:strVal val="#ppt_h"/>
                                          </p:val>
                                        </p:tav>
                                      </p:tavLst>
                                    </p:anim>
                                    <p:animEffect filter="fade" transition="in">
                                      <p:cBhvr>
                                        <p:cTn dur="700" id="339"/>
                                        <p:tgtEl>
                                          <p:spTgt spid="155"/>
                                        </p:tgtEl>
                                      </p:cBhvr>
                                    </p:animEffect>
                                  </p:childTnLst>
                                </p:cTn>
                              </p:par>
                              <p:par>
                                <p:cTn fill="hold" grpId="0" id="340" nodeType="withEffect" presetClass="entr" presetID="53" presetSubtype="0">
                                  <p:stCondLst>
                                    <p:cond delay="0"/>
                                  </p:stCondLst>
                                  <p:childTnLst>
                                    <p:set>
                                      <p:cBhvr>
                                        <p:cTn dur="1" fill="hold" id="341">
                                          <p:stCondLst>
                                            <p:cond delay="0"/>
                                          </p:stCondLst>
                                        </p:cTn>
                                        <p:tgtEl>
                                          <p:spTgt spid="108"/>
                                        </p:tgtEl>
                                        <p:attrNameLst>
                                          <p:attrName>style.visibility</p:attrName>
                                        </p:attrNameLst>
                                      </p:cBhvr>
                                      <p:to>
                                        <p:strVal val="visible"/>
                                      </p:to>
                                    </p:set>
                                    <p:anim calcmode="lin" valueType="num">
                                      <p:cBhvr>
                                        <p:cTn dur="700" fill="hold" id="342"/>
                                        <p:tgtEl>
                                          <p:spTgt spid="108"/>
                                        </p:tgtEl>
                                        <p:attrNameLst>
                                          <p:attrName>ppt_w</p:attrName>
                                        </p:attrNameLst>
                                      </p:cBhvr>
                                      <p:tavLst>
                                        <p:tav tm="0">
                                          <p:val>
                                            <p:fltVal val="0"/>
                                          </p:val>
                                        </p:tav>
                                        <p:tav tm="100000">
                                          <p:val>
                                            <p:strVal val="#ppt_w"/>
                                          </p:val>
                                        </p:tav>
                                      </p:tavLst>
                                    </p:anim>
                                    <p:anim calcmode="lin" valueType="num">
                                      <p:cBhvr>
                                        <p:cTn dur="700" fill="hold" id="343"/>
                                        <p:tgtEl>
                                          <p:spTgt spid="108"/>
                                        </p:tgtEl>
                                        <p:attrNameLst>
                                          <p:attrName>ppt_h</p:attrName>
                                        </p:attrNameLst>
                                      </p:cBhvr>
                                      <p:tavLst>
                                        <p:tav tm="0">
                                          <p:val>
                                            <p:fltVal val="0"/>
                                          </p:val>
                                        </p:tav>
                                        <p:tav tm="100000">
                                          <p:val>
                                            <p:strVal val="#ppt_h"/>
                                          </p:val>
                                        </p:tav>
                                      </p:tavLst>
                                    </p:anim>
                                    <p:animEffect filter="fade" transition="in">
                                      <p:cBhvr>
                                        <p:cTn dur="700" id="344"/>
                                        <p:tgtEl>
                                          <p:spTgt spid="108"/>
                                        </p:tgtEl>
                                      </p:cBhvr>
                                    </p:animEffect>
                                  </p:childTnLst>
                                </p:cTn>
                              </p:par>
                              <p:par>
                                <p:cTn fill="hold" grpId="0" id="345" nodeType="withEffect" presetClass="entr" presetID="22" presetSubtype="2">
                                  <p:stCondLst>
                                    <p:cond delay="0"/>
                                  </p:stCondLst>
                                  <p:childTnLst>
                                    <p:set>
                                      <p:cBhvr>
                                        <p:cTn dur="1" fill="hold" id="346">
                                          <p:stCondLst>
                                            <p:cond delay="0"/>
                                          </p:stCondLst>
                                        </p:cTn>
                                        <p:tgtEl>
                                          <p:spTgt spid="134"/>
                                        </p:tgtEl>
                                        <p:attrNameLst>
                                          <p:attrName>style.visibility</p:attrName>
                                        </p:attrNameLst>
                                      </p:cBhvr>
                                      <p:to>
                                        <p:strVal val="visible"/>
                                      </p:to>
                                    </p:set>
                                    <p:animEffect filter="wipe(right)" transition="in">
                                      <p:cBhvr>
                                        <p:cTn dur="700" id="347"/>
                                        <p:tgtEl>
                                          <p:spTgt spid="134"/>
                                        </p:tgtEl>
                                      </p:cBhvr>
                                    </p:animEffect>
                                  </p:childTnLst>
                                </p:cTn>
                              </p:par>
                              <p:par>
                                <p:cTn fill="hold" id="348" nodeType="withEffect" presetClass="entr" presetID="52" presetSubtype="0">
                                  <p:stCondLst>
                                    <p:cond delay="500"/>
                                  </p:stCondLst>
                                  <p:childTnLst>
                                    <p:set>
                                      <p:cBhvr>
                                        <p:cTn dur="1" fill="hold" id="349">
                                          <p:stCondLst>
                                            <p:cond delay="0"/>
                                          </p:stCondLst>
                                        </p:cTn>
                                        <p:tgtEl>
                                          <p:spTgt spid="162"/>
                                        </p:tgtEl>
                                        <p:attrNameLst>
                                          <p:attrName>style.visibility</p:attrName>
                                        </p:attrNameLst>
                                      </p:cBhvr>
                                      <p:to>
                                        <p:strVal val="visible"/>
                                      </p:to>
                                    </p:set>
                                    <p:animScale>
                                      <p:cBhvr>
                                        <p:cTn decel="50000" dur="1000" fill="hold" id="350">
                                          <p:stCondLst>
                                            <p:cond delay="0"/>
                                          </p:stCondLst>
                                        </p:cTn>
                                        <p:tgtEl>
                                          <p:spTgt spid="16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1">
                                          <p:stCondLst>
                                            <p:cond delay="0"/>
                                          </p:stCondLst>
                                        </p:cTn>
                                        <p:tgtEl>
                                          <p:spTgt spid="162"/>
                                        </p:tgtEl>
                                        <p:attrNameLst>
                                          <p:attrName>ppt_x</p:attrName>
                                          <p:attrName>ppt_y</p:attrName>
                                        </p:attrNameLst>
                                      </p:cBhvr>
                                    </p:animMotion>
                                    <p:animEffect filter="fade" transition="in">
                                      <p:cBhvr>
                                        <p:cTn dur="1000" id="352"/>
                                        <p:tgtEl>
                                          <p:spTgt spid="162"/>
                                        </p:tgtEl>
                                      </p:cBhvr>
                                    </p:animEffect>
                                  </p:childTnLst>
                                </p:cTn>
                              </p:par>
                              <p:par>
                                <p:cTn fill="hold" id="353" nodeType="withEffect" presetClass="entr" presetID="52" presetSubtype="0">
                                  <p:stCondLst>
                                    <p:cond delay="500"/>
                                  </p:stCondLst>
                                  <p:childTnLst>
                                    <p:set>
                                      <p:cBhvr>
                                        <p:cTn dur="1" fill="hold" id="354">
                                          <p:stCondLst>
                                            <p:cond delay="0"/>
                                          </p:stCondLst>
                                        </p:cTn>
                                        <p:tgtEl>
                                          <p:spTgt spid="163"/>
                                        </p:tgtEl>
                                        <p:attrNameLst>
                                          <p:attrName>style.visibility</p:attrName>
                                        </p:attrNameLst>
                                      </p:cBhvr>
                                      <p:to>
                                        <p:strVal val="visible"/>
                                      </p:to>
                                    </p:set>
                                    <p:animScale>
                                      <p:cBhvr>
                                        <p:cTn decel="50000" dur="1000" fill="hold" id="355">
                                          <p:stCondLst>
                                            <p:cond delay="0"/>
                                          </p:stCondLst>
                                        </p:cTn>
                                        <p:tgtEl>
                                          <p:spTgt spid="1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6">
                                          <p:stCondLst>
                                            <p:cond delay="0"/>
                                          </p:stCondLst>
                                        </p:cTn>
                                        <p:tgtEl>
                                          <p:spTgt spid="163"/>
                                        </p:tgtEl>
                                        <p:attrNameLst>
                                          <p:attrName>ppt_x</p:attrName>
                                          <p:attrName>ppt_y</p:attrName>
                                        </p:attrNameLst>
                                      </p:cBhvr>
                                    </p:animMotion>
                                    <p:animEffect filter="fade" transition="in">
                                      <p:cBhvr>
                                        <p:cTn dur="1000" id="357"/>
                                        <p:tgtEl>
                                          <p:spTgt spid="163"/>
                                        </p:tgtEl>
                                      </p:cBhvr>
                                    </p:animEffect>
                                  </p:childTnLst>
                                </p:cTn>
                              </p:par>
                              <p:par>
                                <p:cTn fill="hold" id="358" nodeType="withEffect" presetClass="entr" presetID="52" presetSubtype="0">
                                  <p:stCondLst>
                                    <p:cond delay="500"/>
                                  </p:stCondLst>
                                  <p:childTnLst>
                                    <p:set>
                                      <p:cBhvr>
                                        <p:cTn dur="1" fill="hold" id="359">
                                          <p:stCondLst>
                                            <p:cond delay="0"/>
                                          </p:stCondLst>
                                        </p:cTn>
                                        <p:tgtEl>
                                          <p:spTgt spid="164"/>
                                        </p:tgtEl>
                                        <p:attrNameLst>
                                          <p:attrName>style.visibility</p:attrName>
                                        </p:attrNameLst>
                                      </p:cBhvr>
                                      <p:to>
                                        <p:strVal val="visible"/>
                                      </p:to>
                                    </p:set>
                                    <p:animScale>
                                      <p:cBhvr>
                                        <p:cTn decel="50000" dur="1000" fill="hold" id="360">
                                          <p:stCondLst>
                                            <p:cond delay="0"/>
                                          </p:stCondLst>
                                        </p:cTn>
                                        <p:tgtEl>
                                          <p:spTgt spid="1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1">
                                          <p:stCondLst>
                                            <p:cond delay="0"/>
                                          </p:stCondLst>
                                        </p:cTn>
                                        <p:tgtEl>
                                          <p:spTgt spid="164"/>
                                        </p:tgtEl>
                                        <p:attrNameLst>
                                          <p:attrName>ppt_x</p:attrName>
                                          <p:attrName>ppt_y</p:attrName>
                                        </p:attrNameLst>
                                      </p:cBhvr>
                                    </p:animMotion>
                                    <p:animEffect filter="fade" transition="in">
                                      <p:cBhvr>
                                        <p:cTn dur="1000" id="362"/>
                                        <p:tgtEl>
                                          <p:spTgt spid="164"/>
                                        </p:tgtEl>
                                      </p:cBhvr>
                                    </p:animEffect>
                                  </p:childTnLst>
                                </p:cTn>
                              </p:par>
                              <p:par>
                                <p:cTn fill="hold" id="363" nodeType="withEffect" presetClass="entr" presetID="52" presetSubtype="0">
                                  <p:stCondLst>
                                    <p:cond delay="1000"/>
                                  </p:stCondLst>
                                  <p:childTnLst>
                                    <p:set>
                                      <p:cBhvr>
                                        <p:cTn dur="1" fill="hold" id="364">
                                          <p:stCondLst>
                                            <p:cond delay="0"/>
                                          </p:stCondLst>
                                        </p:cTn>
                                        <p:tgtEl>
                                          <p:spTgt spid="165"/>
                                        </p:tgtEl>
                                        <p:attrNameLst>
                                          <p:attrName>style.visibility</p:attrName>
                                        </p:attrNameLst>
                                      </p:cBhvr>
                                      <p:to>
                                        <p:strVal val="visible"/>
                                      </p:to>
                                    </p:set>
                                    <p:animScale>
                                      <p:cBhvr>
                                        <p:cTn decel="50000" dur="1000" fill="hold" id="365">
                                          <p:stCondLst>
                                            <p:cond delay="0"/>
                                          </p:stCondLst>
                                        </p:cTn>
                                        <p:tgtEl>
                                          <p:spTgt spid="1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6">
                                          <p:stCondLst>
                                            <p:cond delay="0"/>
                                          </p:stCondLst>
                                        </p:cTn>
                                        <p:tgtEl>
                                          <p:spTgt spid="165"/>
                                        </p:tgtEl>
                                        <p:attrNameLst>
                                          <p:attrName>ppt_x</p:attrName>
                                          <p:attrName>ppt_y</p:attrName>
                                        </p:attrNameLst>
                                      </p:cBhvr>
                                    </p:animMotion>
                                    <p:animEffect filter="fade" transition="in">
                                      <p:cBhvr>
                                        <p:cTn dur="1000" id="367"/>
                                        <p:tgtEl>
                                          <p:spTgt spid="1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1"/>
      <p:bldP grpId="0" spid="6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27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1055643" y="739734"/>
            <a:ext cx="3493720" cy="3973626"/>
          </a:xfrm>
          <a:prstGeom prst="rect">
            <a:avLst/>
          </a:prstGeom>
          <a:noFill/>
          <a:extLst>
            <a:ext uri="{909E8E84-426E-40DD-AFC4-6F175D3DCCD1}">
              <a14:hiddenFill>
                <a:solidFill>
                  <a:srgbClr val="FFFFFF"/>
                </a:solidFill>
              </a14:hiddenFill>
            </a:ext>
          </a:extLst>
        </p:spPr>
      </p:pic>
      <p:grpSp>
        <p:nvGrpSpPr>
          <p:cNvPr id="277" name="组合 276"/>
          <p:cNvGrpSpPr/>
          <p:nvPr/>
        </p:nvGrpSpPr>
        <p:grpSpPr>
          <a:xfrm rot="18302408">
            <a:off x="-314819" y="842044"/>
            <a:ext cx="5190546" cy="4183077"/>
            <a:chOff x="1816885" y="160250"/>
            <a:chExt cx="5190546" cy="4183077"/>
          </a:xfrm>
          <a:solidFill>
            <a:schemeClr val="tx1">
              <a:lumMod val="50000"/>
              <a:lumOff val="50000"/>
            </a:schemeClr>
          </a:solidFill>
        </p:grpSpPr>
        <p:grpSp>
          <p:nvGrpSpPr>
            <p:cNvPr id="278" name="组合 277"/>
            <p:cNvGrpSpPr/>
            <p:nvPr/>
          </p:nvGrpSpPr>
          <p:grpSpPr>
            <a:xfrm rot="1500213">
              <a:off x="1816885" y="160250"/>
              <a:ext cx="4835931" cy="4183077"/>
              <a:chOff x="2983829" y="1091787"/>
              <a:chExt cx="4835931" cy="4183077"/>
            </a:xfrm>
            <a:grpFill/>
          </p:grpSpPr>
          <p:sp>
            <p:nvSpPr>
              <p:cNvPr id="280"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1"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2"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3"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4"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5"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6"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7"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8"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9"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0"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1"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2"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3"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4"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5"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6"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7"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8"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9"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0"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1"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2"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3"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4"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5"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6"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7"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8"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9"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0"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1"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2"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3"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4"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5"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6"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7"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8"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9"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0"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1"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2"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3"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4"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5"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6"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7"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8"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9"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6"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7"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8"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9"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0"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1"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2"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3"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4"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5"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6"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79"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17130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行业背景</a:t>
            </a:r>
          </a:p>
        </p:txBody>
      </p:sp>
      <p:pic>
        <p:nvPicPr>
          <p:cNvPr descr="C:\Users\Administrator\Desktop\56d684a0446de.png" id="417"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338868" y="3352442"/>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418"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5528351" y="5614661"/>
            <a:ext cx="883735" cy="1005127"/>
          </a:xfrm>
          <a:prstGeom prst="rect">
            <a:avLst/>
          </a:prstGeom>
          <a:noFill/>
          <a:extLst>
            <a:ext uri="{909E8E84-426E-40DD-AFC4-6F175D3DCCD1}">
              <a14:hiddenFill>
                <a:solidFill>
                  <a:srgbClr val="FFFFFF"/>
                </a:solidFill>
              </a14:hiddenFill>
            </a:ext>
          </a:extLst>
        </p:spPr>
      </p:pic>
      <p:sp>
        <p:nvSpPr>
          <p:cNvPr id="112" name="椭圆 2"/>
          <p:cNvSpPr>
            <a:spLocks noChangeArrowheads="1"/>
          </p:cNvSpPr>
          <p:nvPr/>
        </p:nvSpPr>
        <p:spPr bwMode="auto">
          <a:xfrm>
            <a:off x="5845745" y="794518"/>
            <a:ext cx="1893968" cy="1893966"/>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生产</a:t>
            </a:r>
          </a:p>
        </p:txBody>
      </p:sp>
      <p:sp>
        <p:nvSpPr>
          <p:cNvPr id="113" name="椭圆 3"/>
          <p:cNvSpPr>
            <a:spLocks noChangeArrowheads="1"/>
          </p:cNvSpPr>
          <p:nvPr/>
        </p:nvSpPr>
        <p:spPr bwMode="auto">
          <a:xfrm>
            <a:off x="7841001" y="4421302"/>
            <a:ext cx="1499734" cy="1499734"/>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研发</a:t>
            </a:r>
          </a:p>
        </p:txBody>
      </p:sp>
      <p:sp>
        <p:nvSpPr>
          <p:cNvPr id="114" name="椭圆 4"/>
          <p:cNvSpPr>
            <a:spLocks noChangeArrowheads="1" noChangeAspect="1"/>
          </p:cNvSpPr>
          <p:nvPr/>
        </p:nvSpPr>
        <p:spPr bwMode="auto">
          <a:xfrm>
            <a:off x="3843644" y="1469193"/>
            <a:ext cx="1692275" cy="1692275"/>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服务</a:t>
            </a:r>
          </a:p>
        </p:txBody>
      </p:sp>
      <p:sp>
        <p:nvSpPr>
          <p:cNvPr id="115" name="椭圆 5"/>
          <p:cNvSpPr>
            <a:spLocks noChangeArrowheads="1"/>
          </p:cNvSpPr>
          <p:nvPr/>
        </p:nvSpPr>
        <p:spPr bwMode="auto">
          <a:xfrm>
            <a:off x="2792597" y="2887383"/>
            <a:ext cx="1542496" cy="1543822"/>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销售</a:t>
            </a:r>
          </a:p>
        </p:txBody>
      </p:sp>
      <p:sp>
        <p:nvSpPr>
          <p:cNvPr id="116" name="椭圆 6"/>
          <p:cNvSpPr>
            <a:spLocks noChangeArrowheads="1" noChangeAspect="1"/>
          </p:cNvSpPr>
          <p:nvPr/>
        </p:nvSpPr>
        <p:spPr bwMode="auto">
          <a:xfrm>
            <a:off x="7901494" y="1819656"/>
            <a:ext cx="1282700" cy="1282700"/>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合作</a:t>
            </a:r>
          </a:p>
        </p:txBody>
      </p:sp>
      <p:sp>
        <p:nvSpPr>
          <p:cNvPr id="117" name="椭圆 7"/>
          <p:cNvSpPr>
            <a:spLocks noChangeArrowheads="1" noChangeAspect="1"/>
          </p:cNvSpPr>
          <p:nvPr/>
        </p:nvSpPr>
        <p:spPr bwMode="auto">
          <a:xfrm>
            <a:off x="2773438" y="4649122"/>
            <a:ext cx="1152525" cy="1150939"/>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财务</a:t>
            </a:r>
          </a:p>
        </p:txBody>
      </p:sp>
      <p:sp>
        <p:nvSpPr>
          <p:cNvPr id="118" name="椭圆 8"/>
          <p:cNvSpPr>
            <a:spLocks noChangeArrowheads="1" noChangeAspect="1"/>
          </p:cNvSpPr>
          <p:nvPr/>
        </p:nvSpPr>
        <p:spPr bwMode="auto">
          <a:xfrm>
            <a:off x="8703805" y="3321734"/>
            <a:ext cx="900113" cy="900112"/>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z="280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IT</a:t>
            </a:r>
          </a:p>
        </p:txBody>
      </p:sp>
      <p:sp>
        <p:nvSpPr>
          <p:cNvPr id="120" name="TextBox 12"/>
          <p:cNvSpPr txBox="1"/>
          <p:nvPr/>
        </p:nvSpPr>
        <p:spPr>
          <a:xfrm>
            <a:off x="4661519" y="3280953"/>
            <a:ext cx="3170549" cy="1463040"/>
          </a:xfrm>
          <a:prstGeom prst="rect">
            <a:avLst/>
          </a:prstGeom>
          <a:noFill/>
        </p:spPr>
        <p:txBody>
          <a:bodyPr bIns="0" lIns="0" rIns="0" rtlCol="0" tIns="0" wrap="square">
            <a:spAutoFit/>
          </a:bodyPr>
          <a:lstStyle/>
          <a:p>
            <a:pPr algn="just"/>
            <a:r>
              <a:rPr altLang="zh-CN" lang="en-US" sz="3200">
                <a:solidFill>
                  <a:schemeClr val="tx1">
                    <a:lumMod val="95000"/>
                    <a:lumOff val="5000"/>
                  </a:schemeClr>
                </a:solidFill>
                <a:latin charset="-122" panose="02000000000000000000" pitchFamily="2" typeface="字魂36号-正文宋楷"/>
                <a:ea charset="-122" panose="02000000000000000000" pitchFamily="2" typeface="字魂36号-正文宋楷"/>
              </a:rPr>
              <a:t>REQUIRE</a:t>
            </a:r>
          </a:p>
          <a:p>
            <a:pPr algn="just"/>
            <a:r>
              <a:rPr altLang="zh-CN" lang="en-US" sz="3200">
                <a:solidFill>
                  <a:schemeClr val="tx1">
                    <a:lumMod val="95000"/>
                    <a:lumOff val="5000"/>
                  </a:schemeClr>
                </a:solidFill>
                <a:latin charset="-122" panose="02000000000000000000" pitchFamily="2" typeface="字魂36号-正文宋楷"/>
                <a:ea charset="-122" panose="02000000000000000000" pitchFamily="2" typeface="字魂36号-正文宋楷"/>
              </a:rPr>
              <a:t>MENT</a:t>
            </a:r>
          </a:p>
          <a:p>
            <a:pPr algn="just"/>
            <a:r>
              <a:rPr altLang="zh-CN" lang="en-US" sz="3200">
                <a:solidFill>
                  <a:schemeClr val="tx1">
                    <a:lumMod val="95000"/>
                    <a:lumOff val="5000"/>
                  </a:schemeClr>
                </a:solidFill>
                <a:latin charset="-122" panose="02000000000000000000" pitchFamily="2" typeface="字魂36号-正文宋楷"/>
                <a:ea charset="-122" panose="02000000000000000000" pitchFamily="2" typeface="字魂36号-正文宋楷"/>
              </a:rPr>
              <a:t>ANALYSIS</a:t>
            </a:r>
          </a:p>
        </p:txBody>
      </p:sp>
      <p:sp>
        <p:nvSpPr>
          <p:cNvPr id="121" name="标题 9"/>
          <p:cNvSpPr txBox="1"/>
          <p:nvPr/>
        </p:nvSpPr>
        <p:spPr>
          <a:xfrm>
            <a:off x="6192074" y="3577635"/>
            <a:ext cx="2279650" cy="541337"/>
          </a:xfrm>
          <a:prstGeom prst="rect">
            <a:avLst/>
          </a:prstGeom>
        </p:spPr>
        <p:txBody>
          <a:bodyPr anchor="ctr" bIns="60960" lIns="121920" rIns="121920" rtlCol="0" tIns="6096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6B8D3"/>
                </a:solidFill>
                <a:latin charset="-122" panose="02000000000000000000" pitchFamily="2" typeface="字魂36号-正文宋楷"/>
                <a:ea charset="-122" panose="02000000000000000000" pitchFamily="2" typeface="字魂36号-正文宋楷"/>
              </a:rPr>
              <a:t>需求分析</a:t>
            </a:r>
          </a:p>
        </p:txBody>
      </p:sp>
    </p:spTree>
    <p:extLst>
      <p:ext uri="{BB962C8B-B14F-4D97-AF65-F5344CB8AC3E}">
        <p14:creationId val="42412986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76"/>
                                        </p:tgtEl>
                                        <p:attrNameLst>
                                          <p:attrName>style.visibility</p:attrName>
                                        </p:attrNameLst>
                                      </p:cBhvr>
                                      <p:to>
                                        <p:strVal val="visible"/>
                                      </p:to>
                                    </p:set>
                                    <p:anim calcmode="lin" valueType="num">
                                      <p:cBhvr additive="base">
                                        <p:cTn dur="500" fill="hold" id="7"/>
                                        <p:tgtEl>
                                          <p:spTgt spid="276"/>
                                        </p:tgtEl>
                                        <p:attrNameLst>
                                          <p:attrName>ppt_x</p:attrName>
                                        </p:attrNameLst>
                                      </p:cBhvr>
                                      <p:tavLst>
                                        <p:tav tm="0">
                                          <p:val>
                                            <p:strVal val="#ppt_x"/>
                                          </p:val>
                                        </p:tav>
                                        <p:tav tm="100000">
                                          <p:val>
                                            <p:strVal val="#ppt_x"/>
                                          </p:val>
                                        </p:tav>
                                      </p:tavLst>
                                    </p:anim>
                                    <p:anim calcmode="lin" valueType="num">
                                      <p:cBhvr additive="base">
                                        <p:cTn dur="500" fill="hold" id="8"/>
                                        <p:tgtEl>
                                          <p:spTgt spid="27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77"/>
                                        </p:tgtEl>
                                        <p:attrNameLst>
                                          <p:attrName>style.visibility</p:attrName>
                                        </p:attrNameLst>
                                      </p:cBhvr>
                                      <p:to>
                                        <p:strVal val="visible"/>
                                      </p:to>
                                    </p:set>
                                    <p:anim calcmode="lin" valueType="num">
                                      <p:cBhvr additive="base">
                                        <p:cTn dur="500" fill="hold" id="12"/>
                                        <p:tgtEl>
                                          <p:spTgt spid="277"/>
                                        </p:tgtEl>
                                        <p:attrNameLst>
                                          <p:attrName>ppt_x</p:attrName>
                                        </p:attrNameLst>
                                      </p:cBhvr>
                                      <p:tavLst>
                                        <p:tav tm="0">
                                          <p:val>
                                            <p:strVal val="#ppt_x"/>
                                          </p:val>
                                        </p:tav>
                                        <p:tav tm="100000">
                                          <p:val>
                                            <p:strVal val="#ppt_x"/>
                                          </p:val>
                                        </p:tav>
                                      </p:tavLst>
                                    </p:anim>
                                    <p:anim calcmode="lin" valueType="num">
                                      <p:cBhvr additive="base">
                                        <p:cTn dur="500" fill="hold" id="13"/>
                                        <p:tgtEl>
                                          <p:spTgt spid="27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96"/>
                                        </p:tgtEl>
                                        <p:attrNameLst>
                                          <p:attrName>style.visibility</p:attrName>
                                        </p:attrNameLst>
                                      </p:cBhvr>
                                      <p:to>
                                        <p:strVal val="visible"/>
                                      </p:to>
                                    </p:set>
                                    <p:anim calcmode="lin" valueType="num">
                                      <p:cBhvr additive="base">
                                        <p:cTn dur="500" fill="hold" id="17"/>
                                        <p:tgtEl>
                                          <p:spTgt spid="96"/>
                                        </p:tgtEl>
                                        <p:attrNameLst>
                                          <p:attrName>ppt_x</p:attrName>
                                        </p:attrNameLst>
                                      </p:cBhvr>
                                      <p:tavLst>
                                        <p:tav tm="0">
                                          <p:val>
                                            <p:strVal val="#ppt_x"/>
                                          </p:val>
                                        </p:tav>
                                        <p:tav tm="100000">
                                          <p:val>
                                            <p:strVal val="#ppt_x"/>
                                          </p:val>
                                        </p:tav>
                                      </p:tavLst>
                                    </p:anim>
                                    <p:anim calcmode="lin" valueType="num">
                                      <p:cBhvr additive="base">
                                        <p:cTn dur="500" fill="hold" id="18"/>
                                        <p:tgtEl>
                                          <p:spTgt spid="9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97"/>
                                        </p:tgtEl>
                                        <p:attrNameLst>
                                          <p:attrName>style.visibility</p:attrName>
                                        </p:attrNameLst>
                                      </p:cBhvr>
                                      <p:to>
                                        <p:strVal val="visible"/>
                                      </p:to>
                                    </p:set>
                                    <p:anim calcmode="lin" valueType="num">
                                      <p:cBhvr additive="base">
                                        <p:cTn dur="2000" fill="hold" id="22"/>
                                        <p:tgtEl>
                                          <p:spTgt spid="97"/>
                                        </p:tgtEl>
                                        <p:attrNameLst>
                                          <p:attrName>ppt_x</p:attrName>
                                        </p:attrNameLst>
                                      </p:cBhvr>
                                      <p:tavLst>
                                        <p:tav tm="0">
                                          <p:val>
                                            <p:strVal val="0-#ppt_w/2"/>
                                          </p:val>
                                        </p:tav>
                                        <p:tav tm="100000">
                                          <p:val>
                                            <p:strVal val="#ppt_x"/>
                                          </p:val>
                                        </p:tav>
                                      </p:tavLst>
                                    </p:anim>
                                    <p:anim calcmode="lin" valueType="num">
                                      <p:cBhvr additive="base">
                                        <p:cTn dur="2000" fill="hold" id="23"/>
                                        <p:tgtEl>
                                          <p:spTgt spid="97"/>
                                        </p:tgtEl>
                                        <p:attrNameLst>
                                          <p:attrName>ppt_y</p:attrName>
                                        </p:attrNameLst>
                                      </p:cBhvr>
                                      <p:tavLst>
                                        <p:tav tm="0">
                                          <p:val>
                                            <p:strVal val="#ppt_y"/>
                                          </p:val>
                                        </p:tav>
                                        <p:tav tm="100000">
                                          <p:val>
                                            <p:strVal val="#ppt_y"/>
                                          </p:val>
                                        </p:tav>
                                      </p:tavLst>
                                    </p:anim>
                                  </p:childTnLst>
                                </p:cTn>
                              </p:par>
                              <p:par>
                                <p:cTn fill="hold" id="24" nodeType="withEffect" presetClass="entr" presetID="52" presetSubtype="0">
                                  <p:stCondLst>
                                    <p:cond delay="0"/>
                                  </p:stCondLst>
                                  <p:childTnLst>
                                    <p:set>
                                      <p:cBhvr>
                                        <p:cTn dur="1" fill="hold" id="25">
                                          <p:stCondLst>
                                            <p:cond delay="0"/>
                                          </p:stCondLst>
                                        </p:cTn>
                                        <p:tgtEl>
                                          <p:spTgt spid="417"/>
                                        </p:tgtEl>
                                        <p:attrNameLst>
                                          <p:attrName>style.visibility</p:attrName>
                                        </p:attrNameLst>
                                      </p:cBhvr>
                                      <p:to>
                                        <p:strVal val="visible"/>
                                      </p:to>
                                    </p:set>
                                    <p:animScale>
                                      <p:cBhvr>
                                        <p:cTn decel="50000" dur="1000" fill="hold" id="26">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417"/>
                                        </p:tgtEl>
                                        <p:attrNameLst>
                                          <p:attrName>ppt_x</p:attrName>
                                          <p:attrName>ppt_y</p:attrName>
                                        </p:attrNameLst>
                                      </p:cBhvr>
                                    </p:animMotion>
                                    <p:animEffect filter="fade" transition="in">
                                      <p:cBhvr>
                                        <p:cTn dur="1000" id="28"/>
                                        <p:tgtEl>
                                          <p:spTgt spid="417"/>
                                        </p:tgtEl>
                                      </p:cBhvr>
                                    </p:animEffect>
                                  </p:childTnLst>
                                </p:cTn>
                              </p:par>
                              <p:par>
                                <p:cTn fill="hold" id="29" nodeType="withEffect" presetClass="entr" presetID="52" presetSubtype="0">
                                  <p:stCondLst>
                                    <p:cond delay="200"/>
                                  </p:stCondLst>
                                  <p:childTnLst>
                                    <p:set>
                                      <p:cBhvr>
                                        <p:cTn dur="1" fill="hold" id="30">
                                          <p:stCondLst>
                                            <p:cond delay="0"/>
                                          </p:stCondLst>
                                        </p:cTn>
                                        <p:tgtEl>
                                          <p:spTgt spid="418"/>
                                        </p:tgtEl>
                                        <p:attrNameLst>
                                          <p:attrName>style.visibility</p:attrName>
                                        </p:attrNameLst>
                                      </p:cBhvr>
                                      <p:to>
                                        <p:strVal val="visible"/>
                                      </p:to>
                                    </p:set>
                                    <p:animScale>
                                      <p:cBhvr>
                                        <p:cTn decel="50000" dur="1000" fill="hold" id="31">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418"/>
                                        </p:tgtEl>
                                        <p:attrNameLst>
                                          <p:attrName>ppt_x</p:attrName>
                                          <p:attrName>ppt_y</p:attrName>
                                        </p:attrNameLst>
                                      </p:cBhvr>
                                    </p:animMotion>
                                    <p:animEffect filter="fade" transition="in">
                                      <p:cBhvr>
                                        <p:cTn dur="1000" id="33"/>
                                        <p:tgtEl>
                                          <p:spTgt spid="418"/>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 presetSubtype="8">
                                  <p:stCondLst>
                                    <p:cond delay="0"/>
                                  </p:stCondLst>
                                  <p:childTnLst>
                                    <p:set>
                                      <p:cBhvr>
                                        <p:cTn dur="1" fill="hold" id="37">
                                          <p:stCondLst>
                                            <p:cond delay="0"/>
                                          </p:stCondLst>
                                        </p:cTn>
                                        <p:tgtEl>
                                          <p:spTgt spid="120"/>
                                        </p:tgtEl>
                                        <p:attrNameLst>
                                          <p:attrName>style.visibility</p:attrName>
                                        </p:attrNameLst>
                                      </p:cBhvr>
                                      <p:to>
                                        <p:strVal val="visible"/>
                                      </p:to>
                                    </p:set>
                                    <p:anim calcmode="lin" valueType="num">
                                      <p:cBhvr additive="base">
                                        <p:cTn dur="500" fill="hold" id="38"/>
                                        <p:tgtEl>
                                          <p:spTgt spid="120"/>
                                        </p:tgtEl>
                                        <p:attrNameLst>
                                          <p:attrName>ppt_x</p:attrName>
                                        </p:attrNameLst>
                                      </p:cBhvr>
                                      <p:tavLst>
                                        <p:tav tm="0">
                                          <p:val>
                                            <p:strVal val="0-#ppt_w/2"/>
                                          </p:val>
                                        </p:tav>
                                        <p:tav tm="100000">
                                          <p:val>
                                            <p:strVal val="#ppt_x"/>
                                          </p:val>
                                        </p:tav>
                                      </p:tavLst>
                                    </p:anim>
                                    <p:anim calcmode="lin" valueType="num">
                                      <p:cBhvr additive="base">
                                        <p:cTn dur="500" fill="hold" id="39"/>
                                        <p:tgtEl>
                                          <p:spTgt spid="120"/>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21"/>
                                        </p:tgtEl>
                                        <p:attrNameLst>
                                          <p:attrName>style.visibility</p:attrName>
                                        </p:attrNameLst>
                                      </p:cBhvr>
                                      <p:to>
                                        <p:strVal val="visible"/>
                                      </p:to>
                                    </p:set>
                                    <p:anim calcmode="lin" valueType="num">
                                      <p:cBhvr additive="base">
                                        <p:cTn dur="500" fill="hold" id="42"/>
                                        <p:tgtEl>
                                          <p:spTgt spid="121"/>
                                        </p:tgtEl>
                                        <p:attrNameLst>
                                          <p:attrName>ppt_x</p:attrName>
                                        </p:attrNameLst>
                                      </p:cBhvr>
                                      <p:tavLst>
                                        <p:tav tm="0">
                                          <p:val>
                                            <p:strVal val="1+#ppt_w/2"/>
                                          </p:val>
                                        </p:tav>
                                        <p:tav tm="100000">
                                          <p:val>
                                            <p:strVal val="#ppt_x"/>
                                          </p:val>
                                        </p:tav>
                                      </p:tavLst>
                                    </p:anim>
                                    <p:anim calcmode="lin" valueType="num">
                                      <p:cBhvr additive="base">
                                        <p:cTn dur="500" fill="hold" id="43"/>
                                        <p:tgtEl>
                                          <p:spTgt spid="12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00"/>
                            </p:stCondLst>
                            <p:childTnLst>
                              <p:par>
                                <p:cTn fill="hold" grpId="0" id="45" nodeType="afterEffect" presetClass="entr" presetID="53" presetSubtype="0">
                                  <p:stCondLst>
                                    <p:cond delay="0"/>
                                  </p:stCondLst>
                                  <p:childTnLst>
                                    <p:set>
                                      <p:cBhvr>
                                        <p:cTn dur="1" fill="hold" id="46">
                                          <p:stCondLst>
                                            <p:cond delay="0"/>
                                          </p:stCondLst>
                                        </p:cTn>
                                        <p:tgtEl>
                                          <p:spTgt spid="112"/>
                                        </p:tgtEl>
                                        <p:attrNameLst>
                                          <p:attrName>style.visibility</p:attrName>
                                        </p:attrNameLst>
                                      </p:cBhvr>
                                      <p:to>
                                        <p:strVal val="visible"/>
                                      </p:to>
                                    </p:set>
                                    <p:anim calcmode="lin" valueType="num">
                                      <p:cBhvr>
                                        <p:cTn dur="500" fill="hold" id="47"/>
                                        <p:tgtEl>
                                          <p:spTgt spid="112"/>
                                        </p:tgtEl>
                                        <p:attrNameLst>
                                          <p:attrName>ppt_w</p:attrName>
                                        </p:attrNameLst>
                                      </p:cBhvr>
                                      <p:tavLst>
                                        <p:tav tm="0">
                                          <p:val>
                                            <p:fltVal val="0"/>
                                          </p:val>
                                        </p:tav>
                                        <p:tav tm="100000">
                                          <p:val>
                                            <p:strVal val="#ppt_w"/>
                                          </p:val>
                                        </p:tav>
                                      </p:tavLst>
                                    </p:anim>
                                    <p:anim calcmode="lin" valueType="num">
                                      <p:cBhvr>
                                        <p:cTn dur="500" fill="hold" id="48"/>
                                        <p:tgtEl>
                                          <p:spTgt spid="112"/>
                                        </p:tgtEl>
                                        <p:attrNameLst>
                                          <p:attrName>ppt_h</p:attrName>
                                        </p:attrNameLst>
                                      </p:cBhvr>
                                      <p:tavLst>
                                        <p:tav tm="0">
                                          <p:val>
                                            <p:fltVal val="0"/>
                                          </p:val>
                                        </p:tav>
                                        <p:tav tm="100000">
                                          <p:val>
                                            <p:strVal val="#ppt_h"/>
                                          </p:val>
                                        </p:tav>
                                      </p:tavLst>
                                    </p:anim>
                                    <p:animEffect filter="fade" transition="in">
                                      <p:cBhvr>
                                        <p:cTn dur="500" id="49"/>
                                        <p:tgtEl>
                                          <p:spTgt spid="112"/>
                                        </p:tgtEl>
                                      </p:cBhvr>
                                    </p:animEffect>
                                  </p:childTnLst>
                                </p:cTn>
                              </p:par>
                              <p:par>
                                <p:cTn fill="hold" grpId="0" id="50" nodeType="withEffect" presetClass="entr" presetID="53" presetSubtype="0">
                                  <p:stCondLst>
                                    <p:cond delay="250"/>
                                  </p:stCondLst>
                                  <p:childTnLst>
                                    <p:set>
                                      <p:cBhvr>
                                        <p:cTn dur="1" fill="hold" id="51">
                                          <p:stCondLst>
                                            <p:cond delay="0"/>
                                          </p:stCondLst>
                                        </p:cTn>
                                        <p:tgtEl>
                                          <p:spTgt spid="114"/>
                                        </p:tgtEl>
                                        <p:attrNameLst>
                                          <p:attrName>style.visibility</p:attrName>
                                        </p:attrNameLst>
                                      </p:cBhvr>
                                      <p:to>
                                        <p:strVal val="visible"/>
                                      </p:to>
                                    </p:set>
                                    <p:anim calcmode="lin" valueType="num">
                                      <p:cBhvr>
                                        <p:cTn dur="500" fill="hold" id="52"/>
                                        <p:tgtEl>
                                          <p:spTgt spid="114"/>
                                        </p:tgtEl>
                                        <p:attrNameLst>
                                          <p:attrName>ppt_w</p:attrName>
                                        </p:attrNameLst>
                                      </p:cBhvr>
                                      <p:tavLst>
                                        <p:tav tm="0">
                                          <p:val>
                                            <p:fltVal val="0"/>
                                          </p:val>
                                        </p:tav>
                                        <p:tav tm="100000">
                                          <p:val>
                                            <p:strVal val="#ppt_w"/>
                                          </p:val>
                                        </p:tav>
                                      </p:tavLst>
                                    </p:anim>
                                    <p:anim calcmode="lin" valueType="num">
                                      <p:cBhvr>
                                        <p:cTn dur="500" fill="hold" id="53"/>
                                        <p:tgtEl>
                                          <p:spTgt spid="114"/>
                                        </p:tgtEl>
                                        <p:attrNameLst>
                                          <p:attrName>ppt_h</p:attrName>
                                        </p:attrNameLst>
                                      </p:cBhvr>
                                      <p:tavLst>
                                        <p:tav tm="0">
                                          <p:val>
                                            <p:fltVal val="0"/>
                                          </p:val>
                                        </p:tav>
                                        <p:tav tm="100000">
                                          <p:val>
                                            <p:strVal val="#ppt_h"/>
                                          </p:val>
                                        </p:tav>
                                      </p:tavLst>
                                    </p:anim>
                                    <p:animEffect filter="fade" transition="in">
                                      <p:cBhvr>
                                        <p:cTn dur="500" id="54"/>
                                        <p:tgtEl>
                                          <p:spTgt spid="114"/>
                                        </p:tgtEl>
                                      </p:cBhvr>
                                    </p:animEffect>
                                  </p:childTnLst>
                                </p:cTn>
                              </p:par>
                              <p:par>
                                <p:cTn fill="hold" grpId="0" id="55" nodeType="withEffect" presetClass="entr" presetID="53" presetSubtype="0">
                                  <p:stCondLst>
                                    <p:cond delay="500"/>
                                  </p:stCondLst>
                                  <p:childTnLst>
                                    <p:set>
                                      <p:cBhvr>
                                        <p:cTn dur="1" fill="hold" id="56">
                                          <p:stCondLst>
                                            <p:cond delay="0"/>
                                          </p:stCondLst>
                                        </p:cTn>
                                        <p:tgtEl>
                                          <p:spTgt spid="115"/>
                                        </p:tgtEl>
                                        <p:attrNameLst>
                                          <p:attrName>style.visibility</p:attrName>
                                        </p:attrNameLst>
                                      </p:cBhvr>
                                      <p:to>
                                        <p:strVal val="visible"/>
                                      </p:to>
                                    </p:set>
                                    <p:anim calcmode="lin" valueType="num">
                                      <p:cBhvr>
                                        <p:cTn dur="500" fill="hold" id="57"/>
                                        <p:tgtEl>
                                          <p:spTgt spid="115"/>
                                        </p:tgtEl>
                                        <p:attrNameLst>
                                          <p:attrName>ppt_w</p:attrName>
                                        </p:attrNameLst>
                                      </p:cBhvr>
                                      <p:tavLst>
                                        <p:tav tm="0">
                                          <p:val>
                                            <p:fltVal val="0"/>
                                          </p:val>
                                        </p:tav>
                                        <p:tav tm="100000">
                                          <p:val>
                                            <p:strVal val="#ppt_w"/>
                                          </p:val>
                                        </p:tav>
                                      </p:tavLst>
                                    </p:anim>
                                    <p:anim calcmode="lin" valueType="num">
                                      <p:cBhvr>
                                        <p:cTn dur="500" fill="hold" id="58"/>
                                        <p:tgtEl>
                                          <p:spTgt spid="115"/>
                                        </p:tgtEl>
                                        <p:attrNameLst>
                                          <p:attrName>ppt_h</p:attrName>
                                        </p:attrNameLst>
                                      </p:cBhvr>
                                      <p:tavLst>
                                        <p:tav tm="0">
                                          <p:val>
                                            <p:fltVal val="0"/>
                                          </p:val>
                                        </p:tav>
                                        <p:tav tm="100000">
                                          <p:val>
                                            <p:strVal val="#ppt_h"/>
                                          </p:val>
                                        </p:tav>
                                      </p:tavLst>
                                    </p:anim>
                                    <p:animEffect filter="fade" transition="in">
                                      <p:cBhvr>
                                        <p:cTn dur="500" id="59"/>
                                        <p:tgtEl>
                                          <p:spTgt spid="115"/>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17"/>
                                        </p:tgtEl>
                                        <p:attrNameLst>
                                          <p:attrName>style.visibility</p:attrName>
                                        </p:attrNameLst>
                                      </p:cBhvr>
                                      <p:to>
                                        <p:strVal val="visible"/>
                                      </p:to>
                                    </p:set>
                                    <p:anim calcmode="lin" valueType="num">
                                      <p:cBhvr>
                                        <p:cTn dur="500" fill="hold" id="62"/>
                                        <p:tgtEl>
                                          <p:spTgt spid="117"/>
                                        </p:tgtEl>
                                        <p:attrNameLst>
                                          <p:attrName>ppt_w</p:attrName>
                                        </p:attrNameLst>
                                      </p:cBhvr>
                                      <p:tavLst>
                                        <p:tav tm="0">
                                          <p:val>
                                            <p:fltVal val="0"/>
                                          </p:val>
                                        </p:tav>
                                        <p:tav tm="100000">
                                          <p:val>
                                            <p:strVal val="#ppt_w"/>
                                          </p:val>
                                        </p:tav>
                                      </p:tavLst>
                                    </p:anim>
                                    <p:anim calcmode="lin" valueType="num">
                                      <p:cBhvr>
                                        <p:cTn dur="500" fill="hold" id="63"/>
                                        <p:tgtEl>
                                          <p:spTgt spid="117"/>
                                        </p:tgtEl>
                                        <p:attrNameLst>
                                          <p:attrName>ppt_h</p:attrName>
                                        </p:attrNameLst>
                                      </p:cBhvr>
                                      <p:tavLst>
                                        <p:tav tm="0">
                                          <p:val>
                                            <p:fltVal val="0"/>
                                          </p:val>
                                        </p:tav>
                                        <p:tav tm="100000">
                                          <p:val>
                                            <p:strVal val="#ppt_h"/>
                                          </p:val>
                                        </p:tav>
                                      </p:tavLst>
                                    </p:anim>
                                    <p:animEffect filter="fade" transition="in">
                                      <p:cBhvr>
                                        <p:cTn dur="500" id="64"/>
                                        <p:tgtEl>
                                          <p:spTgt spid="117"/>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16"/>
                                        </p:tgtEl>
                                        <p:attrNameLst>
                                          <p:attrName>style.visibility</p:attrName>
                                        </p:attrNameLst>
                                      </p:cBhvr>
                                      <p:to>
                                        <p:strVal val="visible"/>
                                      </p:to>
                                    </p:set>
                                    <p:anim calcmode="lin" valueType="num">
                                      <p:cBhvr>
                                        <p:cTn dur="750" fill="hold" id="67"/>
                                        <p:tgtEl>
                                          <p:spTgt spid="116"/>
                                        </p:tgtEl>
                                        <p:attrNameLst>
                                          <p:attrName>ppt_w</p:attrName>
                                        </p:attrNameLst>
                                      </p:cBhvr>
                                      <p:tavLst>
                                        <p:tav tm="0">
                                          <p:val>
                                            <p:fltVal val="0"/>
                                          </p:val>
                                        </p:tav>
                                        <p:tav tm="100000">
                                          <p:val>
                                            <p:strVal val="#ppt_w"/>
                                          </p:val>
                                        </p:tav>
                                      </p:tavLst>
                                    </p:anim>
                                    <p:anim calcmode="lin" valueType="num">
                                      <p:cBhvr>
                                        <p:cTn dur="750" fill="hold" id="68"/>
                                        <p:tgtEl>
                                          <p:spTgt spid="116"/>
                                        </p:tgtEl>
                                        <p:attrNameLst>
                                          <p:attrName>ppt_h</p:attrName>
                                        </p:attrNameLst>
                                      </p:cBhvr>
                                      <p:tavLst>
                                        <p:tav tm="0">
                                          <p:val>
                                            <p:fltVal val="0"/>
                                          </p:val>
                                        </p:tav>
                                        <p:tav tm="100000">
                                          <p:val>
                                            <p:strVal val="#ppt_h"/>
                                          </p:val>
                                        </p:tav>
                                      </p:tavLst>
                                    </p:anim>
                                    <p:animEffect filter="fade" transition="in">
                                      <p:cBhvr>
                                        <p:cTn dur="750" id="69"/>
                                        <p:tgtEl>
                                          <p:spTgt spid="116"/>
                                        </p:tgtEl>
                                      </p:cBhvr>
                                    </p:animEffect>
                                  </p:childTnLst>
                                </p:cTn>
                              </p:par>
                              <p:par>
                                <p:cTn fill="hold" grpId="0" id="70" nodeType="withEffect" presetClass="entr" presetID="53" presetSubtype="0">
                                  <p:stCondLst>
                                    <p:cond delay="250"/>
                                  </p:stCondLst>
                                  <p:childTnLst>
                                    <p:set>
                                      <p:cBhvr>
                                        <p:cTn dur="1" fill="hold" id="71">
                                          <p:stCondLst>
                                            <p:cond delay="0"/>
                                          </p:stCondLst>
                                        </p:cTn>
                                        <p:tgtEl>
                                          <p:spTgt spid="118"/>
                                        </p:tgtEl>
                                        <p:attrNameLst>
                                          <p:attrName>style.visibility</p:attrName>
                                        </p:attrNameLst>
                                      </p:cBhvr>
                                      <p:to>
                                        <p:strVal val="visible"/>
                                      </p:to>
                                    </p:set>
                                    <p:anim calcmode="lin" valueType="num">
                                      <p:cBhvr>
                                        <p:cTn dur="750" fill="hold" id="72"/>
                                        <p:tgtEl>
                                          <p:spTgt spid="118"/>
                                        </p:tgtEl>
                                        <p:attrNameLst>
                                          <p:attrName>ppt_w</p:attrName>
                                        </p:attrNameLst>
                                      </p:cBhvr>
                                      <p:tavLst>
                                        <p:tav tm="0">
                                          <p:val>
                                            <p:fltVal val="0"/>
                                          </p:val>
                                        </p:tav>
                                        <p:tav tm="100000">
                                          <p:val>
                                            <p:strVal val="#ppt_w"/>
                                          </p:val>
                                        </p:tav>
                                      </p:tavLst>
                                    </p:anim>
                                    <p:anim calcmode="lin" valueType="num">
                                      <p:cBhvr>
                                        <p:cTn dur="750" fill="hold" id="73"/>
                                        <p:tgtEl>
                                          <p:spTgt spid="118"/>
                                        </p:tgtEl>
                                        <p:attrNameLst>
                                          <p:attrName>ppt_h</p:attrName>
                                        </p:attrNameLst>
                                      </p:cBhvr>
                                      <p:tavLst>
                                        <p:tav tm="0">
                                          <p:val>
                                            <p:fltVal val="0"/>
                                          </p:val>
                                        </p:tav>
                                        <p:tav tm="100000">
                                          <p:val>
                                            <p:strVal val="#ppt_h"/>
                                          </p:val>
                                        </p:tav>
                                      </p:tavLst>
                                    </p:anim>
                                    <p:animEffect filter="fade" transition="in">
                                      <p:cBhvr>
                                        <p:cTn dur="750" id="74"/>
                                        <p:tgtEl>
                                          <p:spTgt spid="118"/>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113"/>
                                        </p:tgtEl>
                                        <p:attrNameLst>
                                          <p:attrName>style.visibility</p:attrName>
                                        </p:attrNameLst>
                                      </p:cBhvr>
                                      <p:to>
                                        <p:strVal val="visible"/>
                                      </p:to>
                                    </p:set>
                                    <p:anim calcmode="lin" valueType="num">
                                      <p:cBhvr>
                                        <p:cTn dur="500" fill="hold" id="77"/>
                                        <p:tgtEl>
                                          <p:spTgt spid="113"/>
                                        </p:tgtEl>
                                        <p:attrNameLst>
                                          <p:attrName>ppt_w</p:attrName>
                                        </p:attrNameLst>
                                      </p:cBhvr>
                                      <p:tavLst>
                                        <p:tav tm="0">
                                          <p:val>
                                            <p:fltVal val="0"/>
                                          </p:val>
                                        </p:tav>
                                        <p:tav tm="100000">
                                          <p:val>
                                            <p:strVal val="#ppt_w"/>
                                          </p:val>
                                        </p:tav>
                                      </p:tavLst>
                                    </p:anim>
                                    <p:anim calcmode="lin" valueType="num">
                                      <p:cBhvr>
                                        <p:cTn dur="500" fill="hold" id="78"/>
                                        <p:tgtEl>
                                          <p:spTgt spid="113"/>
                                        </p:tgtEl>
                                        <p:attrNameLst>
                                          <p:attrName>ppt_h</p:attrName>
                                        </p:attrNameLst>
                                      </p:cBhvr>
                                      <p:tavLst>
                                        <p:tav tm="0">
                                          <p:val>
                                            <p:fltVal val="0"/>
                                          </p:val>
                                        </p:tav>
                                        <p:tav tm="100000">
                                          <p:val>
                                            <p:strVal val="#ppt_h"/>
                                          </p:val>
                                        </p:tav>
                                      </p:tavLst>
                                    </p:anim>
                                    <p:animEffect filter="fade" transition="in">
                                      <p:cBhvr>
                                        <p:cTn dur="500" id="79"/>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12"/>
      <p:bldP grpId="0" spid="113"/>
      <p:bldP grpId="0" spid="114"/>
      <p:bldP grpId="0" spid="115"/>
      <p:bldP grpId="0" spid="116"/>
      <p:bldP grpId="0" spid="117"/>
      <p:bldP grpId="0" spid="118"/>
      <p:bldP grpId="0" spid="120"/>
      <p:bldP grpId="0" spid="1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177"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47756" y="1725277"/>
            <a:ext cx="3493720" cy="3973626"/>
          </a:xfrm>
          <a:prstGeom prst="rect">
            <a:avLst/>
          </a:prstGeom>
          <a:noFill/>
          <a:extLst>
            <a:ext uri="{909E8E84-426E-40DD-AFC4-6F175D3DCCD1}">
              <a14:hiddenFill>
                <a:solidFill>
                  <a:srgbClr val="FFFFFF"/>
                </a:solidFill>
              </a14:hiddenFill>
            </a:ext>
          </a:extLst>
        </p:spPr>
      </p:pic>
      <p:grpSp>
        <p:nvGrpSpPr>
          <p:cNvPr id="178" name="组合 177"/>
          <p:cNvGrpSpPr/>
          <p:nvPr/>
        </p:nvGrpSpPr>
        <p:grpSpPr>
          <a:xfrm rot="18302408">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0" panose="020b0604020202020204" pitchFamily="34" typeface="Arial"/>
                  <a:cs typeface="+mn-ea"/>
                  <a:sym typeface="+mn-lt"/>
                </a:endParaRPr>
              </a:p>
            </p:txBody>
          </p:sp>
          <p:sp>
            <p:nvSpPr>
              <p:cNvPr id="19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typeface="Arial Black"/>
                  <a:ea charset="-122" panose="02000000000000000000" pitchFamily="2" typeface="字魂36号-正文宋楷"/>
                  <a:cs typeface="+mn-ea"/>
                  <a:sym typeface="+mn-lt"/>
                </a:endParaRPr>
              </a:p>
            </p:txBody>
          </p:sp>
          <p:sp>
            <p:nvSpPr>
              <p:cNvPr id="238"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75" name="文本框 3"/>
          <p:cNvSpPr txBox="1"/>
          <p:nvPr/>
        </p:nvSpPr>
        <p:spPr>
          <a:xfrm>
            <a:off x="3269905" y="508659"/>
            <a:ext cx="2091395" cy="2377440"/>
          </a:xfrm>
          <a:prstGeom prst="rect">
            <a:avLst/>
          </a:prstGeom>
          <a:noFill/>
          <a:effectLst/>
        </p:spPr>
        <p:txBody>
          <a:bodyPr rtlCol="0" wrap="square">
            <a:spAutoFit/>
          </a:bodyPr>
          <a:lstStyle/>
          <a:p>
            <a:r>
              <a:rPr altLang="zh-CN" lang="en-US" sz="15000">
                <a:gradFill flip="none" rotWithShape="1">
                  <a:gsLst>
                    <a:gs pos="0">
                      <a:srgbClr val="04B5EC"/>
                    </a:gs>
                    <a:gs pos="100000">
                      <a:srgbClr val="00C88A"/>
                    </a:gs>
                  </a:gsLst>
                  <a:lin ang="0" scaled="1"/>
                </a:gradFill>
                <a:latin charset="-122" panose="02000000000000000000" pitchFamily="2" typeface="字魂36号-正文宋楷"/>
                <a:ea charset="-122" panose="02000000000000000000" pitchFamily="2" typeface="字魂36号-正文宋楷"/>
              </a:rPr>
              <a:t>02</a:t>
            </a:r>
          </a:p>
        </p:txBody>
      </p:sp>
      <p:sp>
        <p:nvSpPr>
          <p:cNvPr id="173" name="TextBox 54"/>
          <p:cNvSpPr txBox="1"/>
          <p:nvPr/>
        </p:nvSpPr>
        <p:spPr>
          <a:xfrm>
            <a:off x="4728089" y="1900380"/>
            <a:ext cx="2899788" cy="386520"/>
          </a:xfrm>
          <a:prstGeom prst="rect">
            <a:avLst/>
          </a:prstGeom>
          <a:noFill/>
        </p:spPr>
        <p:txBody>
          <a:bodyPr bIns="36000" numCol="1" rIns="144000" rtlCol="0" spcCol="360000" wrap="square">
            <a:spAutoFit/>
          </a:bodyPr>
          <a:lstStyle/>
          <a:p>
            <a:r>
              <a:rPr altLang="en-US" b="1" lang="zh-CN" sz="2000">
                <a:solidFill>
                  <a:srgbClr val="40CDAC"/>
                </a:solidFill>
                <a:latin charset="-122" panose="02000000000000000000" pitchFamily="2" typeface="字魂36号-正文宋楷"/>
                <a:ea charset="-122" panose="02000000000000000000" pitchFamily="2" typeface="字魂36号-正文宋楷"/>
              </a:rPr>
              <a:t>产品和运营</a:t>
            </a:r>
          </a:p>
        </p:txBody>
      </p:sp>
      <p:sp>
        <p:nvSpPr>
          <p:cNvPr id="111" name="TextBox 54"/>
          <p:cNvSpPr txBox="1"/>
          <p:nvPr/>
        </p:nvSpPr>
        <p:spPr>
          <a:xfrm>
            <a:off x="4765162" y="2268709"/>
            <a:ext cx="2899788" cy="264600"/>
          </a:xfrm>
          <a:prstGeom prst="rect">
            <a:avLst/>
          </a:prstGeom>
          <a:noFill/>
        </p:spPr>
        <p:txBody>
          <a:bodyPr bIns="36000" numCol="1" rIns="144000" rtlCol="0" spcCol="360000" wrap="square">
            <a:spAutoFit/>
          </a:bodyPr>
          <a:lstStyle/>
          <a:p>
            <a:r>
              <a:rPr altLang="zh-CN" b="1" lang="en-US" sz="1200">
                <a:solidFill>
                  <a:srgbClr val="40CDAC"/>
                </a:solidFill>
                <a:latin charset="-122" panose="02000000000000000000" pitchFamily="2" typeface="字魂36号-正文宋楷"/>
                <a:ea charset="-122" panose="02000000000000000000" pitchFamily="2" typeface="字魂36号-正文宋楷"/>
              </a:rPr>
              <a:t>Part two</a:t>
            </a:r>
          </a:p>
        </p:txBody>
      </p:sp>
      <p:sp>
        <p:nvSpPr>
          <p:cNvPr id="112" name="矩形 111"/>
          <p:cNvSpPr/>
          <p:nvPr/>
        </p:nvSpPr>
        <p:spPr>
          <a:xfrm>
            <a:off x="4634086" y="2930605"/>
            <a:ext cx="6266839" cy="3153929"/>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pic>
        <p:nvPicPr>
          <p:cNvPr descr="C:\Users\Administrator\Desktop\56d684a0446de.png" id="141"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304872" y="3679884"/>
            <a:ext cx="833946" cy="948498"/>
          </a:xfrm>
          <a:prstGeom prst="rect">
            <a:avLst/>
          </a:prstGeom>
          <a:noFill/>
          <a:extLst>
            <a:ext uri="{909E8E84-426E-40DD-AFC4-6F175D3DCCD1}">
              <a14:hiddenFill>
                <a:solidFill>
                  <a:srgbClr val="FFFFFF"/>
                </a:solidFill>
              </a14:hiddenFill>
            </a:ext>
          </a:extLst>
        </p:spPr>
      </p:pic>
      <p:pic>
        <p:nvPicPr>
          <p:cNvPr descr="C:\Users\Administrator\Desktop\56d684a0446de.png" id="107"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777499" y="4212177"/>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108"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5939487" y="5847425"/>
            <a:ext cx="883735" cy="1005127"/>
          </a:xfrm>
          <a:prstGeom prst="rect">
            <a:avLst/>
          </a:prstGeom>
          <a:noFill/>
          <a:extLst>
            <a:ext uri="{909E8E84-426E-40DD-AFC4-6F175D3DCCD1}">
              <a14:hiddenFill>
                <a:solidFill>
                  <a:srgbClr val="FFFFFF"/>
                </a:solidFill>
              </a14:hiddenFill>
            </a:ext>
          </a:extLst>
        </p:spPr>
      </p:pic>
      <p:sp>
        <p:nvSpPr>
          <p:cNvPr id="109" name="Oval 39"/>
          <p:cNvSpPr>
            <a:spLocks noChangeArrowheads="1" noChangeAspect="1"/>
          </p:cNvSpPr>
          <p:nvPr/>
        </p:nvSpPr>
        <p:spPr bwMode="auto">
          <a:xfrm>
            <a:off x="5298730" y="3491434"/>
            <a:ext cx="215916" cy="217227"/>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10" name="Oval 40"/>
          <p:cNvSpPr>
            <a:spLocks noChangeArrowheads="1" noChangeAspect="1"/>
          </p:cNvSpPr>
          <p:nvPr/>
        </p:nvSpPr>
        <p:spPr bwMode="auto">
          <a:xfrm>
            <a:off x="5298730" y="4258191"/>
            <a:ext cx="215916" cy="217227"/>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14" name="Oval 41"/>
          <p:cNvSpPr>
            <a:spLocks noChangeArrowheads="1" noChangeAspect="1"/>
          </p:cNvSpPr>
          <p:nvPr/>
        </p:nvSpPr>
        <p:spPr bwMode="auto">
          <a:xfrm>
            <a:off x="5298730" y="5093405"/>
            <a:ext cx="215916" cy="216000"/>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15" name="Oval 42"/>
          <p:cNvSpPr>
            <a:spLocks noChangeArrowheads="1" noChangeAspect="1"/>
          </p:cNvSpPr>
          <p:nvPr/>
        </p:nvSpPr>
        <p:spPr bwMode="auto">
          <a:xfrm>
            <a:off x="8055778" y="3491434"/>
            <a:ext cx="215916" cy="217227"/>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16" name="TextBox 8"/>
          <p:cNvSpPr txBox="1"/>
          <p:nvPr/>
        </p:nvSpPr>
        <p:spPr>
          <a:xfrm>
            <a:off x="5661806" y="3399990"/>
            <a:ext cx="1732240" cy="396216"/>
          </a:xfrm>
          <a:prstGeom prst="rect">
            <a:avLst/>
          </a:prstGeom>
          <a:noFill/>
        </p:spPr>
        <p:txBody>
          <a:bodyPr bIns="45708" lIns="91416" rIns="91416" rtlCol="0" tIns="45708" wrap="square">
            <a:spAutoFit/>
          </a:bodyPr>
          <a:lstStyle/>
          <a:p>
            <a:r>
              <a:rPr altLang="en-US" lang="zh-CN" sz="2000">
                <a:solidFill>
                  <a:srgbClr val="36B8D3"/>
                </a:solidFill>
                <a:latin charset="-122" panose="02000000000000000000" pitchFamily="2" typeface="字魂36号-正文宋楷"/>
                <a:ea charset="-122" panose="02000000000000000000" pitchFamily="2" typeface="字魂36号-正文宋楷"/>
              </a:rPr>
              <a:t>产品概述</a:t>
            </a:r>
          </a:p>
        </p:txBody>
      </p:sp>
      <p:sp>
        <p:nvSpPr>
          <p:cNvPr id="117" name="TextBox 9"/>
          <p:cNvSpPr txBox="1"/>
          <p:nvPr/>
        </p:nvSpPr>
        <p:spPr>
          <a:xfrm>
            <a:off x="5661806" y="4166749"/>
            <a:ext cx="1732240" cy="396216"/>
          </a:xfrm>
          <a:prstGeom prst="rect">
            <a:avLst/>
          </a:prstGeom>
          <a:noFill/>
        </p:spPr>
        <p:txBody>
          <a:bodyPr bIns="45708" lIns="91416" rIns="91416" rtlCol="0" tIns="45708" wrap="square">
            <a:spAutoFit/>
          </a:bodyPr>
          <a:lstStyle/>
          <a:p>
            <a:r>
              <a:rPr altLang="en-US" lang="zh-CN" sz="2000">
                <a:solidFill>
                  <a:srgbClr val="36B8D3"/>
                </a:solidFill>
                <a:latin charset="-122" panose="02000000000000000000" pitchFamily="2" typeface="字魂36号-正文宋楷"/>
                <a:ea charset="-122" panose="02000000000000000000" pitchFamily="2" typeface="字魂36号-正文宋楷"/>
              </a:rPr>
              <a:t>网络营销方案</a:t>
            </a:r>
          </a:p>
        </p:txBody>
      </p:sp>
      <p:sp>
        <p:nvSpPr>
          <p:cNvPr id="118" name="TextBox 10"/>
          <p:cNvSpPr txBox="1"/>
          <p:nvPr/>
        </p:nvSpPr>
        <p:spPr>
          <a:xfrm>
            <a:off x="5661806" y="5001349"/>
            <a:ext cx="1732240" cy="396216"/>
          </a:xfrm>
          <a:prstGeom prst="rect">
            <a:avLst/>
          </a:prstGeom>
          <a:noFill/>
        </p:spPr>
        <p:txBody>
          <a:bodyPr bIns="45708" lIns="91416" rIns="91416" rtlCol="0" tIns="45708" wrap="square">
            <a:spAutoFit/>
          </a:bodyPr>
          <a:lstStyle>
            <a:defPPr>
              <a:defRPr lang="zh-CN"/>
            </a:defPPr>
            <a:lvl1pPr>
              <a:lnSpc>
                <a:spcPct val="150000"/>
              </a:lnSpc>
              <a:defRPr>
                <a:solidFill>
                  <a:schemeClr val="accent1"/>
                </a:solidFill>
                <a:latin typeface="+mn-ea"/>
                <a:ea typeface="+mn-ea"/>
              </a:defRPr>
            </a:lvl1pPr>
          </a:lstStyle>
          <a:p>
            <a:pPr>
              <a:lnSpc>
                <a:spcPct val="100000"/>
              </a:lnSpc>
            </a:pPr>
            <a:r>
              <a:rPr altLang="en-US" lang="zh-CN" sz="2000">
                <a:solidFill>
                  <a:srgbClr val="36B8D3"/>
                </a:solidFill>
                <a:latin charset="-122" panose="02000000000000000000" pitchFamily="2" typeface="字魂36号-正文宋楷"/>
                <a:ea charset="-122" panose="02000000000000000000" pitchFamily="2" typeface="字魂36号-正文宋楷"/>
              </a:rPr>
              <a:t>代理推广</a:t>
            </a:r>
          </a:p>
        </p:txBody>
      </p:sp>
      <p:sp>
        <p:nvSpPr>
          <p:cNvPr id="119" name="TextBox 11"/>
          <p:cNvSpPr txBox="1"/>
          <p:nvPr/>
        </p:nvSpPr>
        <p:spPr>
          <a:xfrm>
            <a:off x="8418854" y="5001349"/>
            <a:ext cx="1683239" cy="396216"/>
          </a:xfrm>
          <a:prstGeom prst="rect">
            <a:avLst/>
          </a:prstGeom>
          <a:noFill/>
        </p:spPr>
        <p:txBody>
          <a:bodyPr bIns="45708" lIns="91416" rIns="91416" rtlCol="0" tIns="45708" wrap="square">
            <a:spAutoFit/>
          </a:bodyPr>
          <a:lstStyle/>
          <a:p>
            <a:r>
              <a:rPr altLang="en-US" lang="zh-CN" sz="2000">
                <a:solidFill>
                  <a:srgbClr val="36B8D3"/>
                </a:solidFill>
                <a:latin charset="-122" panose="02000000000000000000" pitchFamily="2" typeface="字魂36号-正文宋楷"/>
                <a:ea charset="-122" panose="02000000000000000000" pitchFamily="2" typeface="字魂36号-正文宋楷"/>
              </a:rPr>
              <a:t>利润分析</a:t>
            </a:r>
          </a:p>
        </p:txBody>
      </p:sp>
      <p:sp>
        <p:nvSpPr>
          <p:cNvPr id="120" name="Oval 42"/>
          <p:cNvSpPr>
            <a:spLocks noChangeArrowheads="1" noChangeAspect="1"/>
          </p:cNvSpPr>
          <p:nvPr/>
        </p:nvSpPr>
        <p:spPr bwMode="auto">
          <a:xfrm>
            <a:off x="8055778" y="4258191"/>
            <a:ext cx="215916" cy="217227"/>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21" name="TextBox 13"/>
          <p:cNvSpPr txBox="1"/>
          <p:nvPr/>
        </p:nvSpPr>
        <p:spPr>
          <a:xfrm>
            <a:off x="8418854" y="3399990"/>
            <a:ext cx="1683239" cy="396216"/>
          </a:xfrm>
          <a:prstGeom prst="rect">
            <a:avLst/>
          </a:prstGeom>
          <a:noFill/>
        </p:spPr>
        <p:txBody>
          <a:bodyPr bIns="45708" lIns="91416" rIns="91416" rtlCol="0" tIns="45708" wrap="square">
            <a:spAutoFit/>
          </a:bodyPr>
          <a:lstStyle/>
          <a:p>
            <a:r>
              <a:rPr altLang="en-US" lang="zh-CN" sz="2000">
                <a:solidFill>
                  <a:srgbClr val="36B8D3"/>
                </a:solidFill>
                <a:latin charset="-122" panose="02000000000000000000" pitchFamily="2" typeface="字魂36号-正文宋楷"/>
                <a:ea charset="-122" panose="02000000000000000000" pitchFamily="2" typeface="字魂36号-正文宋楷"/>
              </a:rPr>
              <a:t>产品形式</a:t>
            </a:r>
          </a:p>
        </p:txBody>
      </p:sp>
      <p:sp>
        <p:nvSpPr>
          <p:cNvPr id="122" name="Oval 42"/>
          <p:cNvSpPr>
            <a:spLocks noChangeArrowheads="1" noChangeAspect="1"/>
          </p:cNvSpPr>
          <p:nvPr/>
        </p:nvSpPr>
        <p:spPr bwMode="auto">
          <a:xfrm>
            <a:off x="8055778" y="5092793"/>
            <a:ext cx="215916" cy="217227"/>
          </a:xfrm>
          <a:prstGeom prst="ellipse">
            <a:avLst/>
          </a:prstGeom>
          <a:gradFill>
            <a:gsLst>
              <a:gs pos="100000">
                <a:srgbClr val="00C898">
                  <a:alpha val="70000"/>
                </a:srgbClr>
              </a:gs>
              <a:gs pos="0">
                <a:srgbClr val="04B5EC">
                  <a:alpha val="70000"/>
                </a:srgbClr>
              </a:gs>
            </a:gsLst>
            <a:lin ang="0" scaled="1"/>
          </a:gradFill>
          <a:ln cap="flat" w="28575">
            <a:noFill/>
            <a:prstDash val="solid"/>
            <a:miter lim="800000"/>
          </a:ln>
        </p:spPr>
        <p:txBody>
          <a:bodyPr anchor="t" anchorCtr="0" bIns="45708" compatLnSpc="1" lIns="91416" numCol="1" rIns="91416" tIns="45708" vert="horz" wrap="square"/>
          <a:lstStyle/>
          <a:p>
            <a:endParaRPr altLang="en-US" lang="zh-CN" sz="2800">
              <a:solidFill>
                <a:srgbClr val="36B8D3"/>
              </a:solidFill>
              <a:latin charset="-122" panose="02000000000000000000" pitchFamily="2" typeface="字魂36号-正文宋楷"/>
              <a:ea charset="-122" panose="02000000000000000000" pitchFamily="2" typeface="字魂36号-正文宋楷"/>
            </a:endParaRPr>
          </a:p>
        </p:txBody>
      </p:sp>
      <p:sp>
        <p:nvSpPr>
          <p:cNvPr id="123" name="TextBox 15"/>
          <p:cNvSpPr txBox="1"/>
          <p:nvPr/>
        </p:nvSpPr>
        <p:spPr>
          <a:xfrm>
            <a:off x="8418854" y="4166749"/>
            <a:ext cx="2003672" cy="396216"/>
          </a:xfrm>
          <a:prstGeom prst="rect">
            <a:avLst/>
          </a:prstGeom>
          <a:noFill/>
        </p:spPr>
        <p:txBody>
          <a:bodyPr bIns="45708" lIns="91416" rIns="91416" rtlCol="0" tIns="45708" wrap="square">
            <a:spAutoFit/>
          </a:bodyPr>
          <a:lstStyle/>
          <a:p>
            <a:r>
              <a:rPr altLang="en-US" lang="zh-CN" sz="2000">
                <a:solidFill>
                  <a:srgbClr val="36B8D3"/>
                </a:solidFill>
                <a:latin charset="-122" panose="02000000000000000000" pitchFamily="2" typeface="字魂36号-正文宋楷"/>
                <a:ea charset="-122" panose="02000000000000000000" pitchFamily="2" typeface="字魂36号-正文宋楷"/>
              </a:rPr>
              <a:t>地面推广计划</a:t>
            </a:r>
          </a:p>
        </p:txBody>
      </p:sp>
    </p:spTree>
    <p:extLst>
      <p:ext uri="{BB962C8B-B14F-4D97-AF65-F5344CB8AC3E}">
        <p14:creationId val="6918370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77"/>
                                        </p:tgtEl>
                                        <p:attrNameLst>
                                          <p:attrName>style.visibility</p:attrName>
                                        </p:attrNameLst>
                                      </p:cBhvr>
                                      <p:to>
                                        <p:strVal val="visible"/>
                                      </p:to>
                                    </p:set>
                                    <p:anim calcmode="lin" valueType="num">
                                      <p:cBhvr additive="base">
                                        <p:cTn dur="500" fill="hold" id="7"/>
                                        <p:tgtEl>
                                          <p:spTgt spid="177"/>
                                        </p:tgtEl>
                                        <p:attrNameLst>
                                          <p:attrName>ppt_x</p:attrName>
                                        </p:attrNameLst>
                                      </p:cBhvr>
                                      <p:tavLst>
                                        <p:tav tm="0">
                                          <p:val>
                                            <p:strVal val="#ppt_x"/>
                                          </p:val>
                                        </p:tav>
                                        <p:tav tm="100000">
                                          <p:val>
                                            <p:strVal val="#ppt_x"/>
                                          </p:val>
                                        </p:tav>
                                      </p:tavLst>
                                    </p:anim>
                                    <p:anim calcmode="lin" valueType="num">
                                      <p:cBhvr additive="base">
                                        <p:cTn dur="500" fill="hold" id="8"/>
                                        <p:tgtEl>
                                          <p:spTgt spid="17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78"/>
                                        </p:tgtEl>
                                        <p:attrNameLst>
                                          <p:attrName>style.visibility</p:attrName>
                                        </p:attrNameLst>
                                      </p:cBhvr>
                                      <p:to>
                                        <p:strVal val="visible"/>
                                      </p:to>
                                    </p:set>
                                    <p:anim calcmode="lin" valueType="num">
                                      <p:cBhvr additive="base">
                                        <p:cTn dur="500" fill="hold" id="12"/>
                                        <p:tgtEl>
                                          <p:spTgt spid="178"/>
                                        </p:tgtEl>
                                        <p:attrNameLst>
                                          <p:attrName>ppt_x</p:attrName>
                                        </p:attrNameLst>
                                      </p:cBhvr>
                                      <p:tavLst>
                                        <p:tav tm="0">
                                          <p:val>
                                            <p:strVal val="#ppt_x"/>
                                          </p:val>
                                        </p:tav>
                                        <p:tav tm="100000">
                                          <p:val>
                                            <p:strVal val="#ppt_x"/>
                                          </p:val>
                                        </p:tav>
                                      </p:tavLst>
                                    </p:anim>
                                    <p:anim calcmode="lin" valueType="num">
                                      <p:cBhvr additive="base">
                                        <p:cTn dur="500" fill="hold" id="13"/>
                                        <p:tgtEl>
                                          <p:spTgt spid="178"/>
                                        </p:tgtEl>
                                        <p:attrNameLst>
                                          <p:attrName>ppt_y</p:attrName>
                                        </p:attrNameLst>
                                      </p:cBhvr>
                                      <p:tavLst>
                                        <p:tav tm="0">
                                          <p:val>
                                            <p:strVal val="1+#ppt_h/2"/>
                                          </p:val>
                                        </p:tav>
                                        <p:tav tm="100000">
                                          <p:val>
                                            <p:strVal val="#ppt_y"/>
                                          </p:val>
                                        </p:tav>
                                      </p:tavLst>
                                    </p:anim>
                                  </p:childTnLst>
                                </p:cTn>
                              </p:par>
                              <p:par>
                                <p:cTn fill="hold" grpId="0" id="14" nodeType="withEffect" presetClass="entr" presetID="23" presetSubtype="16">
                                  <p:stCondLst>
                                    <p:cond delay="0"/>
                                  </p:stCondLst>
                                  <p:iterate type="lt">
                                    <p:tmPct val="10000"/>
                                  </p:iterate>
                                  <p:childTnLst>
                                    <p:set>
                                      <p:cBhvr>
                                        <p:cTn dur="1" fill="hold" id="15">
                                          <p:stCondLst>
                                            <p:cond delay="0"/>
                                          </p:stCondLst>
                                        </p:cTn>
                                        <p:tgtEl>
                                          <p:spTgt spid="175"/>
                                        </p:tgtEl>
                                        <p:attrNameLst>
                                          <p:attrName>style.visibility</p:attrName>
                                        </p:attrNameLst>
                                      </p:cBhvr>
                                      <p:to>
                                        <p:strVal val="visible"/>
                                      </p:to>
                                    </p:set>
                                    <p:anim calcmode="lin" valueType="num">
                                      <p:cBhvr>
                                        <p:cTn dur="500" fill="hold" id="16"/>
                                        <p:tgtEl>
                                          <p:spTgt spid="175"/>
                                        </p:tgtEl>
                                        <p:attrNameLst>
                                          <p:attrName>ppt_w</p:attrName>
                                        </p:attrNameLst>
                                      </p:cBhvr>
                                      <p:tavLst>
                                        <p:tav tm="0">
                                          <p:val>
                                            <p:fltVal val="0"/>
                                          </p:val>
                                        </p:tav>
                                        <p:tav tm="100000">
                                          <p:val>
                                            <p:strVal val="#ppt_w"/>
                                          </p:val>
                                        </p:tav>
                                      </p:tavLst>
                                    </p:anim>
                                    <p:anim calcmode="lin" valueType="num">
                                      <p:cBhvr>
                                        <p:cTn dur="500" fill="hold" id="17"/>
                                        <p:tgtEl>
                                          <p:spTgt spid="175"/>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000"/>
                            </p:stCondLst>
                            <p:childTnLst>
                              <p:par>
                                <p:cTn fill="hold" grpId="0" id="19" nodeType="afterEffect" presetClass="entr" presetID="42" presetSubtype="0">
                                  <p:stCondLst>
                                    <p:cond delay="0"/>
                                  </p:stCondLst>
                                  <p:childTnLst>
                                    <p:set>
                                      <p:cBhvr>
                                        <p:cTn dur="1" fill="hold" id="20">
                                          <p:stCondLst>
                                            <p:cond delay="0"/>
                                          </p:stCondLst>
                                        </p:cTn>
                                        <p:tgtEl>
                                          <p:spTgt spid="173"/>
                                        </p:tgtEl>
                                        <p:attrNameLst>
                                          <p:attrName>style.visibility</p:attrName>
                                        </p:attrNameLst>
                                      </p:cBhvr>
                                      <p:to>
                                        <p:strVal val="visible"/>
                                      </p:to>
                                    </p:set>
                                    <p:animEffect filter="fade" transition="in">
                                      <p:cBhvr>
                                        <p:cTn dur="1000" id="21"/>
                                        <p:tgtEl>
                                          <p:spTgt spid="173"/>
                                        </p:tgtEl>
                                      </p:cBhvr>
                                    </p:animEffect>
                                    <p:anim calcmode="lin" valueType="num">
                                      <p:cBhvr>
                                        <p:cTn dur="1000" fill="hold" id="22"/>
                                        <p:tgtEl>
                                          <p:spTgt spid="173"/>
                                        </p:tgtEl>
                                        <p:attrNameLst>
                                          <p:attrName>ppt_x</p:attrName>
                                        </p:attrNameLst>
                                      </p:cBhvr>
                                      <p:tavLst>
                                        <p:tav tm="0">
                                          <p:val>
                                            <p:strVal val="#ppt_x"/>
                                          </p:val>
                                        </p:tav>
                                        <p:tav tm="100000">
                                          <p:val>
                                            <p:strVal val="#ppt_x"/>
                                          </p:val>
                                        </p:tav>
                                      </p:tavLst>
                                    </p:anim>
                                    <p:anim calcmode="lin" valueType="num">
                                      <p:cBhvr>
                                        <p:cTn dur="1000" fill="hold" id="23"/>
                                        <p:tgtEl>
                                          <p:spTgt spid="17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111"/>
                                        </p:tgtEl>
                                        <p:attrNameLst>
                                          <p:attrName>style.visibility</p:attrName>
                                        </p:attrNameLst>
                                      </p:cBhvr>
                                      <p:to>
                                        <p:strVal val="visible"/>
                                      </p:to>
                                    </p:set>
                                    <p:animEffect filter="fade" transition="in">
                                      <p:cBhvr>
                                        <p:cTn dur="1000" id="27"/>
                                        <p:tgtEl>
                                          <p:spTgt spid="111"/>
                                        </p:tgtEl>
                                      </p:cBhvr>
                                    </p:animEffect>
                                    <p:anim calcmode="lin" valueType="num">
                                      <p:cBhvr>
                                        <p:cTn dur="1000" fill="hold" id="28"/>
                                        <p:tgtEl>
                                          <p:spTgt spid="111"/>
                                        </p:tgtEl>
                                        <p:attrNameLst>
                                          <p:attrName>ppt_x</p:attrName>
                                        </p:attrNameLst>
                                      </p:cBhvr>
                                      <p:tavLst>
                                        <p:tav tm="0">
                                          <p:val>
                                            <p:strVal val="#ppt_x"/>
                                          </p:val>
                                        </p:tav>
                                        <p:tav tm="100000">
                                          <p:val>
                                            <p:strVal val="#ppt_x"/>
                                          </p:val>
                                        </p:tav>
                                      </p:tavLst>
                                    </p:anim>
                                    <p:anim calcmode="lin" valueType="num">
                                      <p:cBhvr>
                                        <p:cTn dur="1000" fill="hold" id="29"/>
                                        <p:tgtEl>
                                          <p:spTgt spid="111"/>
                                        </p:tgtEl>
                                        <p:attrNameLst>
                                          <p:attrName>ppt_y</p:attrName>
                                        </p:attrNameLst>
                                      </p:cBhvr>
                                      <p:tavLst>
                                        <p:tav tm="0">
                                          <p:val>
                                            <p:strVal val="#ppt_y+.1"/>
                                          </p:val>
                                        </p:tav>
                                        <p:tav tm="100000">
                                          <p:val>
                                            <p:strVal val="#ppt_y"/>
                                          </p:val>
                                        </p:tav>
                                      </p:tavLst>
                                    </p:anim>
                                  </p:childTnLst>
                                </p:cTn>
                              </p:par>
                              <p:par>
                                <p:cTn fill="hold" grpId="0" id="30" nodeType="withEffect" presetClass="entr" presetID="2" presetSubtype="8">
                                  <p:stCondLst>
                                    <p:cond delay="250"/>
                                  </p:stCondLst>
                                  <p:childTnLst>
                                    <p:set>
                                      <p:cBhvr>
                                        <p:cTn dur="1" fill="hold" id="31">
                                          <p:stCondLst>
                                            <p:cond delay="0"/>
                                          </p:stCondLst>
                                        </p:cTn>
                                        <p:tgtEl>
                                          <p:spTgt spid="112"/>
                                        </p:tgtEl>
                                        <p:attrNameLst>
                                          <p:attrName>style.visibility</p:attrName>
                                        </p:attrNameLst>
                                      </p:cBhvr>
                                      <p:to>
                                        <p:strVal val="visible"/>
                                      </p:to>
                                    </p:set>
                                    <p:anim calcmode="lin" valueType="num">
                                      <p:cBhvr additive="base">
                                        <p:cTn dur="1000" fill="hold" id="32"/>
                                        <p:tgtEl>
                                          <p:spTgt spid="112"/>
                                        </p:tgtEl>
                                        <p:attrNameLst>
                                          <p:attrName>ppt_x</p:attrName>
                                        </p:attrNameLst>
                                      </p:cBhvr>
                                      <p:tavLst>
                                        <p:tav tm="0">
                                          <p:val>
                                            <p:strVal val="0-#ppt_w/2"/>
                                          </p:val>
                                        </p:tav>
                                        <p:tav tm="100000">
                                          <p:val>
                                            <p:strVal val="#ppt_x"/>
                                          </p:val>
                                        </p:tav>
                                      </p:tavLst>
                                    </p:anim>
                                    <p:anim calcmode="lin" valueType="num">
                                      <p:cBhvr additive="base">
                                        <p:cTn dur="1000" fill="hold" id="33"/>
                                        <p:tgtEl>
                                          <p:spTgt spid="11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250"/>
                            </p:stCondLst>
                            <p:childTnLst>
                              <p:par>
                                <p:cTn fill="hold" grpId="0" id="35" nodeType="afterEffect" presetClass="entr" presetID="2" presetSubtype="4">
                                  <p:stCondLst>
                                    <p:cond delay="0"/>
                                  </p:stCondLst>
                                  <p:childTnLst>
                                    <p:set>
                                      <p:cBhvr>
                                        <p:cTn dur="1" fill="hold" id="36">
                                          <p:stCondLst>
                                            <p:cond delay="0"/>
                                          </p:stCondLst>
                                        </p:cTn>
                                        <p:tgtEl>
                                          <p:spTgt spid="113"/>
                                        </p:tgtEl>
                                        <p:attrNameLst>
                                          <p:attrName>style.visibility</p:attrName>
                                        </p:attrNameLst>
                                      </p:cBhvr>
                                      <p:to>
                                        <p:strVal val="visible"/>
                                      </p:to>
                                    </p:set>
                                    <p:anim calcmode="lin" valueType="num">
                                      <p:cBhvr additive="base">
                                        <p:cTn dur="500" fill="hold" id="37"/>
                                        <p:tgtEl>
                                          <p:spTgt spid="113"/>
                                        </p:tgtEl>
                                        <p:attrNameLst>
                                          <p:attrName>ppt_x</p:attrName>
                                        </p:attrNameLst>
                                      </p:cBhvr>
                                      <p:tavLst>
                                        <p:tav tm="0">
                                          <p:val>
                                            <p:strVal val="#ppt_x"/>
                                          </p:val>
                                        </p:tav>
                                        <p:tav tm="100000">
                                          <p:val>
                                            <p:strVal val="#ppt_x"/>
                                          </p:val>
                                        </p:tav>
                                      </p:tavLst>
                                    </p:anim>
                                    <p:anim calcmode="lin" valueType="num">
                                      <p:cBhvr additive="base">
                                        <p:cTn dur="500" fill="hold" id="38"/>
                                        <p:tgtEl>
                                          <p:spTgt spid="113"/>
                                        </p:tgtEl>
                                        <p:attrNameLst>
                                          <p:attrName>ppt_y</p:attrName>
                                        </p:attrNameLst>
                                      </p:cBhvr>
                                      <p:tavLst>
                                        <p:tav tm="0">
                                          <p:val>
                                            <p:strVal val="1+#ppt_h/2"/>
                                          </p:val>
                                        </p:tav>
                                        <p:tav tm="100000">
                                          <p:val>
                                            <p:strVal val="#ppt_y"/>
                                          </p:val>
                                        </p:tav>
                                      </p:tavLst>
                                    </p:anim>
                                  </p:childTnLst>
                                </p:cTn>
                              </p:par>
                              <p:par>
                                <p:cTn fill="hold" id="39" nodeType="withEffect" presetClass="entr" presetID="52" presetSubtype="0">
                                  <p:stCondLst>
                                    <p:cond delay="500"/>
                                  </p:stCondLst>
                                  <p:childTnLst>
                                    <p:set>
                                      <p:cBhvr>
                                        <p:cTn dur="1" fill="hold" id="40">
                                          <p:stCondLst>
                                            <p:cond delay="0"/>
                                          </p:stCondLst>
                                        </p:cTn>
                                        <p:tgtEl>
                                          <p:spTgt spid="141"/>
                                        </p:tgtEl>
                                        <p:attrNameLst>
                                          <p:attrName>style.visibility</p:attrName>
                                        </p:attrNameLst>
                                      </p:cBhvr>
                                      <p:to>
                                        <p:strVal val="visible"/>
                                      </p:to>
                                    </p:set>
                                    <p:animScale>
                                      <p:cBhvr>
                                        <p:cTn decel="50000" dur="1000" fill="hold" id="41">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141"/>
                                        </p:tgtEl>
                                        <p:attrNameLst>
                                          <p:attrName>ppt_x</p:attrName>
                                          <p:attrName>ppt_y</p:attrName>
                                        </p:attrNameLst>
                                      </p:cBhvr>
                                    </p:animMotion>
                                    <p:animEffect filter="fade" transition="in">
                                      <p:cBhvr>
                                        <p:cTn dur="1000" id="43"/>
                                        <p:tgtEl>
                                          <p:spTgt spid="141"/>
                                        </p:tgtEl>
                                      </p:cBhvr>
                                    </p:animEffect>
                                  </p:childTnLst>
                                </p:cTn>
                              </p:par>
                              <p:par>
                                <p:cTn fill="hold" id="44" nodeType="withEffect" presetClass="entr" presetID="52" presetSubtype="0">
                                  <p:stCondLst>
                                    <p:cond delay="0"/>
                                  </p:stCondLst>
                                  <p:childTnLst>
                                    <p:set>
                                      <p:cBhvr>
                                        <p:cTn dur="1" fill="hold" id="45">
                                          <p:stCondLst>
                                            <p:cond delay="0"/>
                                          </p:stCondLst>
                                        </p:cTn>
                                        <p:tgtEl>
                                          <p:spTgt spid="107"/>
                                        </p:tgtEl>
                                        <p:attrNameLst>
                                          <p:attrName>style.visibility</p:attrName>
                                        </p:attrNameLst>
                                      </p:cBhvr>
                                      <p:to>
                                        <p:strVal val="visible"/>
                                      </p:to>
                                    </p:set>
                                    <p:animScale>
                                      <p:cBhvr>
                                        <p:cTn decel="50000" dur="1000" fill="hold" id="46">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7">
                                          <p:stCondLst>
                                            <p:cond delay="0"/>
                                          </p:stCondLst>
                                        </p:cTn>
                                        <p:tgtEl>
                                          <p:spTgt spid="107"/>
                                        </p:tgtEl>
                                        <p:attrNameLst>
                                          <p:attrName>ppt_x</p:attrName>
                                          <p:attrName>ppt_y</p:attrName>
                                        </p:attrNameLst>
                                      </p:cBhvr>
                                    </p:animMotion>
                                    <p:animEffect filter="fade" transition="in">
                                      <p:cBhvr>
                                        <p:cTn dur="1000" id="48"/>
                                        <p:tgtEl>
                                          <p:spTgt spid="107"/>
                                        </p:tgtEl>
                                      </p:cBhvr>
                                    </p:animEffect>
                                  </p:childTnLst>
                                </p:cTn>
                              </p:par>
                              <p:par>
                                <p:cTn fill="hold" id="49" nodeType="withEffect" presetClass="entr" presetID="52" presetSubtype="0">
                                  <p:stCondLst>
                                    <p:cond delay="300"/>
                                  </p:stCondLst>
                                  <p:childTnLst>
                                    <p:set>
                                      <p:cBhvr>
                                        <p:cTn dur="1" fill="hold" id="50">
                                          <p:stCondLst>
                                            <p:cond delay="0"/>
                                          </p:stCondLst>
                                        </p:cTn>
                                        <p:tgtEl>
                                          <p:spTgt spid="108"/>
                                        </p:tgtEl>
                                        <p:attrNameLst>
                                          <p:attrName>style.visibility</p:attrName>
                                        </p:attrNameLst>
                                      </p:cBhvr>
                                      <p:to>
                                        <p:strVal val="visible"/>
                                      </p:to>
                                    </p:set>
                                    <p:animScale>
                                      <p:cBhvr>
                                        <p:cTn decel="50000" dur="1000" fill="hold" id="51">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2">
                                          <p:stCondLst>
                                            <p:cond delay="0"/>
                                          </p:stCondLst>
                                        </p:cTn>
                                        <p:tgtEl>
                                          <p:spTgt spid="108"/>
                                        </p:tgtEl>
                                        <p:attrNameLst>
                                          <p:attrName>ppt_x</p:attrName>
                                          <p:attrName>ppt_y</p:attrName>
                                        </p:attrNameLst>
                                      </p:cBhvr>
                                    </p:animMotion>
                                    <p:animEffect filter="fade" transition="in">
                                      <p:cBhvr>
                                        <p:cTn dur="1000" id="53"/>
                                        <p:tgtEl>
                                          <p:spTgt spid="108"/>
                                        </p:tgtEl>
                                      </p:cBhvr>
                                    </p:animEffect>
                                  </p:childTnLst>
                                </p:cTn>
                              </p:par>
                            </p:childTnLst>
                          </p:cTn>
                        </p:par>
                        <p:par>
                          <p:cTn fill="hold" id="54" nodeType="afterGroup">
                            <p:stCondLst>
                              <p:cond delay="4750"/>
                            </p:stCondLst>
                            <p:childTnLst>
                              <p:par>
                                <p:cTn fill="hold" grpId="0" id="55" nodeType="afterEffect" presetClass="entr" presetID="2" presetSubtype="12">
                                  <p:stCondLst>
                                    <p:cond delay="0"/>
                                  </p:stCondLst>
                                  <p:childTnLst>
                                    <p:set>
                                      <p:cBhvr>
                                        <p:cTn dur="1" fill="hold" id="56">
                                          <p:stCondLst>
                                            <p:cond delay="0"/>
                                          </p:stCondLst>
                                        </p:cTn>
                                        <p:tgtEl>
                                          <p:spTgt spid="109"/>
                                        </p:tgtEl>
                                        <p:attrNameLst>
                                          <p:attrName>style.visibility</p:attrName>
                                        </p:attrNameLst>
                                      </p:cBhvr>
                                      <p:to>
                                        <p:strVal val="visible"/>
                                      </p:to>
                                    </p:set>
                                    <p:anim calcmode="lin" valueType="num">
                                      <p:cBhvr additive="base">
                                        <p:cTn dur="500" fill="hold" id="57"/>
                                        <p:tgtEl>
                                          <p:spTgt spid="109"/>
                                        </p:tgtEl>
                                        <p:attrNameLst>
                                          <p:attrName>ppt_x</p:attrName>
                                        </p:attrNameLst>
                                      </p:cBhvr>
                                      <p:tavLst>
                                        <p:tav tm="0">
                                          <p:val>
                                            <p:strVal val="0-#ppt_w/2"/>
                                          </p:val>
                                        </p:tav>
                                        <p:tav tm="100000">
                                          <p:val>
                                            <p:strVal val="#ppt_x"/>
                                          </p:val>
                                        </p:tav>
                                      </p:tavLst>
                                    </p:anim>
                                    <p:anim calcmode="lin" valueType="num">
                                      <p:cBhvr additive="base">
                                        <p:cTn dur="500" fill="hold" id="58"/>
                                        <p:tgtEl>
                                          <p:spTgt spid="109"/>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12">
                                  <p:stCondLst>
                                    <p:cond delay="100"/>
                                  </p:stCondLst>
                                  <p:childTnLst>
                                    <p:set>
                                      <p:cBhvr>
                                        <p:cTn dur="1" fill="hold" id="60">
                                          <p:stCondLst>
                                            <p:cond delay="0"/>
                                          </p:stCondLst>
                                        </p:cTn>
                                        <p:tgtEl>
                                          <p:spTgt spid="110"/>
                                        </p:tgtEl>
                                        <p:attrNameLst>
                                          <p:attrName>style.visibility</p:attrName>
                                        </p:attrNameLst>
                                      </p:cBhvr>
                                      <p:to>
                                        <p:strVal val="visible"/>
                                      </p:to>
                                    </p:set>
                                    <p:anim calcmode="lin" valueType="num">
                                      <p:cBhvr additive="base">
                                        <p:cTn dur="500" fill="hold" id="61"/>
                                        <p:tgtEl>
                                          <p:spTgt spid="110"/>
                                        </p:tgtEl>
                                        <p:attrNameLst>
                                          <p:attrName>ppt_x</p:attrName>
                                        </p:attrNameLst>
                                      </p:cBhvr>
                                      <p:tavLst>
                                        <p:tav tm="0">
                                          <p:val>
                                            <p:strVal val="0-#ppt_w/2"/>
                                          </p:val>
                                        </p:tav>
                                        <p:tav tm="100000">
                                          <p:val>
                                            <p:strVal val="#ppt_x"/>
                                          </p:val>
                                        </p:tav>
                                      </p:tavLst>
                                    </p:anim>
                                    <p:anim calcmode="lin" valueType="num">
                                      <p:cBhvr additive="base">
                                        <p:cTn dur="500" fill="hold" id="62"/>
                                        <p:tgtEl>
                                          <p:spTgt spid="110"/>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12">
                                  <p:stCondLst>
                                    <p:cond delay="200"/>
                                  </p:stCondLst>
                                  <p:childTnLst>
                                    <p:set>
                                      <p:cBhvr>
                                        <p:cTn dur="1" fill="hold" id="64">
                                          <p:stCondLst>
                                            <p:cond delay="0"/>
                                          </p:stCondLst>
                                        </p:cTn>
                                        <p:tgtEl>
                                          <p:spTgt spid="114"/>
                                        </p:tgtEl>
                                        <p:attrNameLst>
                                          <p:attrName>style.visibility</p:attrName>
                                        </p:attrNameLst>
                                      </p:cBhvr>
                                      <p:to>
                                        <p:strVal val="visible"/>
                                      </p:to>
                                    </p:set>
                                    <p:anim calcmode="lin" valueType="num">
                                      <p:cBhvr additive="base">
                                        <p:cTn dur="500" fill="hold" id="65"/>
                                        <p:tgtEl>
                                          <p:spTgt spid="114"/>
                                        </p:tgtEl>
                                        <p:attrNameLst>
                                          <p:attrName>ppt_x</p:attrName>
                                        </p:attrNameLst>
                                      </p:cBhvr>
                                      <p:tavLst>
                                        <p:tav tm="0">
                                          <p:val>
                                            <p:strVal val="0-#ppt_w/2"/>
                                          </p:val>
                                        </p:tav>
                                        <p:tav tm="100000">
                                          <p:val>
                                            <p:strVal val="#ppt_x"/>
                                          </p:val>
                                        </p:tav>
                                      </p:tavLst>
                                    </p:anim>
                                    <p:anim calcmode="lin" valueType="num">
                                      <p:cBhvr additive="base">
                                        <p:cTn dur="500" fill="hold" id="66"/>
                                        <p:tgtEl>
                                          <p:spTgt spid="114"/>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12">
                                  <p:stCondLst>
                                    <p:cond delay="300"/>
                                  </p:stCondLst>
                                  <p:childTnLst>
                                    <p:set>
                                      <p:cBhvr>
                                        <p:cTn dur="1" fill="hold" id="68">
                                          <p:stCondLst>
                                            <p:cond delay="0"/>
                                          </p:stCondLst>
                                        </p:cTn>
                                        <p:tgtEl>
                                          <p:spTgt spid="115"/>
                                        </p:tgtEl>
                                        <p:attrNameLst>
                                          <p:attrName>style.visibility</p:attrName>
                                        </p:attrNameLst>
                                      </p:cBhvr>
                                      <p:to>
                                        <p:strVal val="visible"/>
                                      </p:to>
                                    </p:set>
                                    <p:anim calcmode="lin" valueType="num">
                                      <p:cBhvr additive="base">
                                        <p:cTn dur="500" fill="hold" id="69"/>
                                        <p:tgtEl>
                                          <p:spTgt spid="115"/>
                                        </p:tgtEl>
                                        <p:attrNameLst>
                                          <p:attrName>ppt_x</p:attrName>
                                        </p:attrNameLst>
                                      </p:cBhvr>
                                      <p:tavLst>
                                        <p:tav tm="0">
                                          <p:val>
                                            <p:strVal val="0-#ppt_w/2"/>
                                          </p:val>
                                        </p:tav>
                                        <p:tav tm="100000">
                                          <p:val>
                                            <p:strVal val="#ppt_x"/>
                                          </p:val>
                                        </p:tav>
                                      </p:tavLst>
                                    </p:anim>
                                    <p:anim calcmode="lin" valueType="num">
                                      <p:cBhvr additive="base">
                                        <p:cTn dur="500" fill="hold" id="70"/>
                                        <p:tgtEl>
                                          <p:spTgt spid="115"/>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12">
                                  <p:stCondLst>
                                    <p:cond delay="400"/>
                                  </p:stCondLst>
                                  <p:childTnLst>
                                    <p:set>
                                      <p:cBhvr>
                                        <p:cTn dur="1" fill="hold" id="72">
                                          <p:stCondLst>
                                            <p:cond delay="0"/>
                                          </p:stCondLst>
                                        </p:cTn>
                                        <p:tgtEl>
                                          <p:spTgt spid="120"/>
                                        </p:tgtEl>
                                        <p:attrNameLst>
                                          <p:attrName>style.visibility</p:attrName>
                                        </p:attrNameLst>
                                      </p:cBhvr>
                                      <p:to>
                                        <p:strVal val="visible"/>
                                      </p:to>
                                    </p:set>
                                    <p:anim calcmode="lin" valueType="num">
                                      <p:cBhvr additive="base">
                                        <p:cTn dur="500" fill="hold" id="73"/>
                                        <p:tgtEl>
                                          <p:spTgt spid="120"/>
                                        </p:tgtEl>
                                        <p:attrNameLst>
                                          <p:attrName>ppt_x</p:attrName>
                                        </p:attrNameLst>
                                      </p:cBhvr>
                                      <p:tavLst>
                                        <p:tav tm="0">
                                          <p:val>
                                            <p:strVal val="0-#ppt_w/2"/>
                                          </p:val>
                                        </p:tav>
                                        <p:tav tm="100000">
                                          <p:val>
                                            <p:strVal val="#ppt_x"/>
                                          </p:val>
                                        </p:tav>
                                      </p:tavLst>
                                    </p:anim>
                                    <p:anim calcmode="lin" valueType="num">
                                      <p:cBhvr additive="base">
                                        <p:cTn dur="500" fill="hold" id="74"/>
                                        <p:tgtEl>
                                          <p:spTgt spid="120"/>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12">
                                  <p:stCondLst>
                                    <p:cond delay="500"/>
                                  </p:stCondLst>
                                  <p:childTnLst>
                                    <p:set>
                                      <p:cBhvr>
                                        <p:cTn dur="1" fill="hold" id="76">
                                          <p:stCondLst>
                                            <p:cond delay="0"/>
                                          </p:stCondLst>
                                        </p:cTn>
                                        <p:tgtEl>
                                          <p:spTgt spid="122"/>
                                        </p:tgtEl>
                                        <p:attrNameLst>
                                          <p:attrName>style.visibility</p:attrName>
                                        </p:attrNameLst>
                                      </p:cBhvr>
                                      <p:to>
                                        <p:strVal val="visible"/>
                                      </p:to>
                                    </p:set>
                                    <p:anim calcmode="lin" valueType="num">
                                      <p:cBhvr additive="base">
                                        <p:cTn dur="500" fill="hold" id="77"/>
                                        <p:tgtEl>
                                          <p:spTgt spid="122"/>
                                        </p:tgtEl>
                                        <p:attrNameLst>
                                          <p:attrName>ppt_x</p:attrName>
                                        </p:attrNameLst>
                                      </p:cBhvr>
                                      <p:tavLst>
                                        <p:tav tm="0">
                                          <p:val>
                                            <p:strVal val="0-#ppt_w/2"/>
                                          </p:val>
                                        </p:tav>
                                        <p:tav tm="100000">
                                          <p:val>
                                            <p:strVal val="#ppt_x"/>
                                          </p:val>
                                        </p:tav>
                                      </p:tavLst>
                                    </p:anim>
                                    <p:anim calcmode="lin" valueType="num">
                                      <p:cBhvr additive="base">
                                        <p:cTn dur="500" fill="hold" id="78"/>
                                        <p:tgtEl>
                                          <p:spTgt spid="122"/>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5750"/>
                            </p:stCondLst>
                            <p:childTnLst>
                              <p:par>
                                <p:cTn fill="hold" grpId="0" id="80" nodeType="afterEffect" presetClass="entr" presetID="22" presetSubtype="8">
                                  <p:stCondLst>
                                    <p:cond delay="0"/>
                                  </p:stCondLst>
                                  <p:childTnLst>
                                    <p:set>
                                      <p:cBhvr>
                                        <p:cTn dur="1" fill="hold" id="81">
                                          <p:stCondLst>
                                            <p:cond delay="0"/>
                                          </p:stCondLst>
                                        </p:cTn>
                                        <p:tgtEl>
                                          <p:spTgt spid="116"/>
                                        </p:tgtEl>
                                        <p:attrNameLst>
                                          <p:attrName>style.visibility</p:attrName>
                                        </p:attrNameLst>
                                      </p:cBhvr>
                                      <p:to>
                                        <p:strVal val="visible"/>
                                      </p:to>
                                    </p:set>
                                    <p:animEffect filter="wipe(left)" transition="in">
                                      <p:cBhvr>
                                        <p:cTn dur="500" id="82"/>
                                        <p:tgtEl>
                                          <p:spTgt spid="116"/>
                                        </p:tgtEl>
                                      </p:cBhvr>
                                    </p:animEffect>
                                  </p:childTnLst>
                                </p:cTn>
                              </p:par>
                              <p:par>
                                <p:cTn fill="hold" grpId="0" id="83" nodeType="withEffect" presetClass="entr" presetID="22" presetSubtype="8">
                                  <p:stCondLst>
                                    <p:cond delay="100"/>
                                  </p:stCondLst>
                                  <p:childTnLst>
                                    <p:set>
                                      <p:cBhvr>
                                        <p:cTn dur="1" fill="hold" id="84">
                                          <p:stCondLst>
                                            <p:cond delay="0"/>
                                          </p:stCondLst>
                                        </p:cTn>
                                        <p:tgtEl>
                                          <p:spTgt spid="117"/>
                                        </p:tgtEl>
                                        <p:attrNameLst>
                                          <p:attrName>style.visibility</p:attrName>
                                        </p:attrNameLst>
                                      </p:cBhvr>
                                      <p:to>
                                        <p:strVal val="visible"/>
                                      </p:to>
                                    </p:set>
                                    <p:animEffect filter="wipe(left)" transition="in">
                                      <p:cBhvr>
                                        <p:cTn dur="500" id="85"/>
                                        <p:tgtEl>
                                          <p:spTgt spid="117"/>
                                        </p:tgtEl>
                                      </p:cBhvr>
                                    </p:animEffect>
                                  </p:childTnLst>
                                </p:cTn>
                              </p:par>
                              <p:par>
                                <p:cTn fill="hold" grpId="0" id="86" nodeType="withEffect" presetClass="entr" presetID="22" presetSubtype="8">
                                  <p:stCondLst>
                                    <p:cond delay="200"/>
                                  </p:stCondLst>
                                  <p:childTnLst>
                                    <p:set>
                                      <p:cBhvr>
                                        <p:cTn dur="1" fill="hold" id="87">
                                          <p:stCondLst>
                                            <p:cond delay="0"/>
                                          </p:stCondLst>
                                        </p:cTn>
                                        <p:tgtEl>
                                          <p:spTgt spid="118"/>
                                        </p:tgtEl>
                                        <p:attrNameLst>
                                          <p:attrName>style.visibility</p:attrName>
                                        </p:attrNameLst>
                                      </p:cBhvr>
                                      <p:to>
                                        <p:strVal val="visible"/>
                                      </p:to>
                                    </p:set>
                                    <p:animEffect filter="wipe(left)" transition="in">
                                      <p:cBhvr>
                                        <p:cTn dur="500" id="88"/>
                                        <p:tgtEl>
                                          <p:spTgt spid="118"/>
                                        </p:tgtEl>
                                      </p:cBhvr>
                                    </p:animEffect>
                                  </p:childTnLst>
                                </p:cTn>
                              </p:par>
                              <p:par>
                                <p:cTn fill="hold" grpId="0" id="89" nodeType="withEffect" presetClass="entr" presetID="22" presetSubtype="8">
                                  <p:stCondLst>
                                    <p:cond delay="300"/>
                                  </p:stCondLst>
                                  <p:childTnLst>
                                    <p:set>
                                      <p:cBhvr>
                                        <p:cTn dur="1" fill="hold" id="90">
                                          <p:stCondLst>
                                            <p:cond delay="0"/>
                                          </p:stCondLst>
                                        </p:cTn>
                                        <p:tgtEl>
                                          <p:spTgt spid="121"/>
                                        </p:tgtEl>
                                        <p:attrNameLst>
                                          <p:attrName>style.visibility</p:attrName>
                                        </p:attrNameLst>
                                      </p:cBhvr>
                                      <p:to>
                                        <p:strVal val="visible"/>
                                      </p:to>
                                    </p:set>
                                    <p:animEffect filter="wipe(left)" transition="in">
                                      <p:cBhvr>
                                        <p:cTn dur="500" id="91"/>
                                        <p:tgtEl>
                                          <p:spTgt spid="121"/>
                                        </p:tgtEl>
                                      </p:cBhvr>
                                    </p:animEffect>
                                  </p:childTnLst>
                                </p:cTn>
                              </p:par>
                              <p:par>
                                <p:cTn fill="hold" grpId="0" id="92" nodeType="withEffect" presetClass="entr" presetID="22" presetSubtype="8">
                                  <p:stCondLst>
                                    <p:cond delay="400"/>
                                  </p:stCondLst>
                                  <p:childTnLst>
                                    <p:set>
                                      <p:cBhvr>
                                        <p:cTn dur="1" fill="hold" id="93">
                                          <p:stCondLst>
                                            <p:cond delay="0"/>
                                          </p:stCondLst>
                                        </p:cTn>
                                        <p:tgtEl>
                                          <p:spTgt spid="123"/>
                                        </p:tgtEl>
                                        <p:attrNameLst>
                                          <p:attrName>style.visibility</p:attrName>
                                        </p:attrNameLst>
                                      </p:cBhvr>
                                      <p:to>
                                        <p:strVal val="visible"/>
                                      </p:to>
                                    </p:set>
                                    <p:animEffect filter="wipe(left)" transition="in">
                                      <p:cBhvr>
                                        <p:cTn dur="500" id="94"/>
                                        <p:tgtEl>
                                          <p:spTgt spid="123"/>
                                        </p:tgtEl>
                                      </p:cBhvr>
                                    </p:animEffect>
                                  </p:childTnLst>
                                </p:cTn>
                              </p:par>
                              <p:par>
                                <p:cTn fill="hold" grpId="0" id="95" nodeType="withEffect" presetClass="entr" presetID="22" presetSubtype="8">
                                  <p:stCondLst>
                                    <p:cond delay="500"/>
                                  </p:stCondLst>
                                  <p:childTnLst>
                                    <p:set>
                                      <p:cBhvr>
                                        <p:cTn dur="1" fill="hold" id="96">
                                          <p:stCondLst>
                                            <p:cond delay="0"/>
                                          </p:stCondLst>
                                        </p:cTn>
                                        <p:tgtEl>
                                          <p:spTgt spid="119"/>
                                        </p:tgtEl>
                                        <p:attrNameLst>
                                          <p:attrName>style.visibility</p:attrName>
                                        </p:attrNameLst>
                                      </p:cBhvr>
                                      <p:to>
                                        <p:strVal val="visible"/>
                                      </p:to>
                                    </p:set>
                                    <p:animEffect filter="wipe(left)" transition="in">
                                      <p:cBhvr>
                                        <p:cTn dur="500" id="97"/>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5"/>
      <p:bldP grpId="0" spid="173"/>
      <p:bldP grpId="0" spid="111"/>
      <p:bldP grpId="0" spid="112"/>
      <p:bldP grpId="0" spid="113"/>
      <p:bldP grpId="0" spid="109"/>
      <p:bldP grpId="0" spid="110"/>
      <p:bldP grpId="0" spid="114"/>
      <p:bldP grpId="0" spid="115"/>
      <p:bldP grpId="0" spid="116"/>
      <p:bldP grpId="0" spid="117"/>
      <p:bldP grpId="0" spid="118"/>
      <p:bldP grpId="0" spid="119"/>
      <p:bldP grpId="0" spid="120"/>
      <p:bldP grpId="0" spid="121"/>
      <p:bldP grpId="0" spid="122"/>
      <p:bldP grpId="0" spid="1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3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5929462" y="832023"/>
            <a:ext cx="3493720" cy="3973626"/>
          </a:xfrm>
          <a:prstGeom prst="rect">
            <a:avLst/>
          </a:prstGeom>
          <a:noFill/>
          <a:extLst>
            <a:ext uri="{909E8E84-426E-40DD-AFC4-6F175D3DCCD1}">
              <a14:hiddenFill>
                <a:solidFill>
                  <a:srgbClr val="FFFFFF"/>
                </a:solidFill>
              </a14:hiddenFill>
            </a:ext>
          </a:extLst>
        </p:spPr>
      </p:pic>
      <p:grpSp>
        <p:nvGrpSpPr>
          <p:cNvPr id="37" name="组合 36"/>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9"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17130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项目目标</a:t>
            </a:r>
          </a:p>
        </p:txBody>
      </p:sp>
      <p:pic>
        <p:nvPicPr>
          <p:cNvPr descr="C:\Users\Administrator\Desktop\56d684a0446de.png" id="196"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821471" y="2560352"/>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197"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680362" y="5655241"/>
            <a:ext cx="883735" cy="1005127"/>
          </a:xfrm>
          <a:prstGeom prst="rect">
            <a:avLst/>
          </a:prstGeom>
          <a:noFill/>
          <a:extLst>
            <a:ext uri="{909E8E84-426E-40DD-AFC4-6F175D3DCCD1}">
              <a14:hiddenFill>
                <a:solidFill>
                  <a:srgbClr val="FFFFFF"/>
                </a:solidFill>
              </a14:hiddenFill>
            </a:ext>
          </a:extLst>
        </p:spPr>
      </p:pic>
      <p:sp>
        <p:nvSpPr>
          <p:cNvPr id="109" name="矩形 108"/>
          <p:cNvSpPr/>
          <p:nvPr/>
        </p:nvSpPr>
        <p:spPr>
          <a:xfrm>
            <a:off x="1456921" y="3088304"/>
            <a:ext cx="6005200" cy="2219325"/>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110" name="Oval 39"/>
          <p:cNvSpPr>
            <a:spLocks noChangeArrowheads="1" noChangeAspect="1"/>
          </p:cNvSpPr>
          <p:nvPr/>
        </p:nvSpPr>
        <p:spPr bwMode="auto">
          <a:xfrm>
            <a:off x="2175181" y="3610529"/>
            <a:ext cx="215916" cy="217227"/>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11" name="Oval 40"/>
          <p:cNvSpPr>
            <a:spLocks noChangeArrowheads="1" noChangeAspect="1"/>
          </p:cNvSpPr>
          <p:nvPr/>
        </p:nvSpPr>
        <p:spPr bwMode="auto">
          <a:xfrm>
            <a:off x="2175181" y="4097697"/>
            <a:ext cx="215916" cy="217227"/>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12" name="Oval 41"/>
          <p:cNvSpPr>
            <a:spLocks noChangeArrowheads="1" noChangeAspect="1"/>
          </p:cNvSpPr>
          <p:nvPr/>
        </p:nvSpPr>
        <p:spPr bwMode="auto">
          <a:xfrm>
            <a:off x="2175181" y="4540581"/>
            <a:ext cx="215916" cy="216000"/>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13" name="Oval 42"/>
          <p:cNvSpPr>
            <a:spLocks noChangeArrowheads="1" noChangeAspect="1"/>
          </p:cNvSpPr>
          <p:nvPr/>
        </p:nvSpPr>
        <p:spPr bwMode="auto">
          <a:xfrm>
            <a:off x="4417657" y="3610529"/>
            <a:ext cx="215916" cy="217227"/>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16" name="TextBox 8"/>
          <p:cNvSpPr txBox="1"/>
          <p:nvPr/>
        </p:nvSpPr>
        <p:spPr>
          <a:xfrm>
            <a:off x="2538257" y="3519085"/>
            <a:ext cx="1732240" cy="335256"/>
          </a:xfrm>
          <a:prstGeom prst="rect">
            <a:avLst/>
          </a:prstGeom>
          <a:noFill/>
        </p:spPr>
        <p:txBody>
          <a:bodyPr bIns="45708" lIns="91416" rIns="91416" rtlCol="0" tIns="45708" wrap="square">
            <a:spAutoFit/>
          </a:bodyPr>
          <a:lstStyle/>
          <a:p>
            <a:r>
              <a:rPr altLang="en-US" lang="zh-CN" sz="1600">
                <a:solidFill>
                  <a:schemeClr val="bg1"/>
                </a:solidFill>
                <a:latin charset="-122" panose="02000000000000000000" pitchFamily="2" typeface="字魂36号-正文宋楷"/>
                <a:ea charset="-122" panose="02000000000000000000" pitchFamily="2" typeface="字魂36号-正文宋楷"/>
              </a:rPr>
              <a:t>产品概述</a:t>
            </a:r>
          </a:p>
        </p:txBody>
      </p:sp>
      <p:sp>
        <p:nvSpPr>
          <p:cNvPr id="117" name="TextBox 9"/>
          <p:cNvSpPr txBox="1"/>
          <p:nvPr/>
        </p:nvSpPr>
        <p:spPr>
          <a:xfrm>
            <a:off x="2538257" y="4006255"/>
            <a:ext cx="1732240" cy="335256"/>
          </a:xfrm>
          <a:prstGeom prst="rect">
            <a:avLst/>
          </a:prstGeom>
          <a:noFill/>
        </p:spPr>
        <p:txBody>
          <a:bodyPr bIns="45708" lIns="91416" rIns="91416" rtlCol="0" tIns="45708" wrap="square">
            <a:spAutoFit/>
          </a:bodyPr>
          <a:lstStyle/>
          <a:p>
            <a:r>
              <a:rPr altLang="en-US" lang="zh-CN" sz="1600">
                <a:solidFill>
                  <a:schemeClr val="bg1"/>
                </a:solidFill>
                <a:latin charset="-122" panose="02000000000000000000" pitchFamily="2" typeface="字魂36号-正文宋楷"/>
                <a:ea charset="-122" panose="02000000000000000000" pitchFamily="2" typeface="字魂36号-正文宋楷"/>
              </a:rPr>
              <a:t>网络营销方案</a:t>
            </a:r>
          </a:p>
        </p:txBody>
      </p:sp>
      <p:sp>
        <p:nvSpPr>
          <p:cNvPr id="118" name="TextBox 10"/>
          <p:cNvSpPr txBox="1"/>
          <p:nvPr/>
        </p:nvSpPr>
        <p:spPr>
          <a:xfrm>
            <a:off x="2538257" y="4448525"/>
            <a:ext cx="1732240" cy="335256"/>
          </a:xfrm>
          <a:prstGeom prst="rect">
            <a:avLst/>
          </a:prstGeom>
          <a:noFill/>
        </p:spPr>
        <p:txBody>
          <a:bodyPr bIns="45708" lIns="91416" rIns="91416" rtlCol="0" tIns="45708" wrap="square">
            <a:spAutoFit/>
          </a:bodyPr>
          <a:lstStyle>
            <a:defPPr>
              <a:defRPr lang="zh-CN"/>
            </a:defPPr>
            <a:lvl1pPr>
              <a:lnSpc>
                <a:spcPct val="150000"/>
              </a:lnSpc>
              <a:defRPr>
                <a:solidFill>
                  <a:schemeClr val="accent1"/>
                </a:solidFill>
                <a:latin typeface="+mn-ea"/>
                <a:ea typeface="+mn-ea"/>
              </a:defRPr>
            </a:lvl1pPr>
          </a:lstStyle>
          <a:p>
            <a:pPr>
              <a:lnSpc>
                <a:spcPct val="100000"/>
              </a:lnSpc>
            </a:pPr>
            <a:r>
              <a:rPr altLang="en-US" lang="zh-CN" sz="1600">
                <a:solidFill>
                  <a:schemeClr val="bg1"/>
                </a:solidFill>
                <a:latin charset="-122" panose="02000000000000000000" pitchFamily="2" typeface="字魂36号-正文宋楷"/>
                <a:ea charset="-122" panose="02000000000000000000" pitchFamily="2" typeface="字魂36号-正文宋楷"/>
              </a:rPr>
              <a:t>代理推广</a:t>
            </a:r>
          </a:p>
        </p:txBody>
      </p:sp>
      <p:sp>
        <p:nvSpPr>
          <p:cNvPr id="119" name="TextBox 11"/>
          <p:cNvSpPr txBox="1"/>
          <p:nvPr/>
        </p:nvSpPr>
        <p:spPr>
          <a:xfrm>
            <a:off x="4780733" y="4448525"/>
            <a:ext cx="1683239" cy="335256"/>
          </a:xfrm>
          <a:prstGeom prst="rect">
            <a:avLst/>
          </a:prstGeom>
          <a:noFill/>
        </p:spPr>
        <p:txBody>
          <a:bodyPr bIns="45708" lIns="91416" rIns="91416" rtlCol="0" tIns="45708" wrap="square">
            <a:spAutoFit/>
          </a:bodyPr>
          <a:lstStyle/>
          <a:p>
            <a:r>
              <a:rPr altLang="en-US" lang="zh-CN" sz="1600">
                <a:solidFill>
                  <a:schemeClr val="bg1"/>
                </a:solidFill>
                <a:latin charset="-122" panose="02000000000000000000" pitchFamily="2" typeface="字魂36号-正文宋楷"/>
                <a:ea charset="-122" panose="02000000000000000000" pitchFamily="2" typeface="字魂36号-正文宋楷"/>
              </a:rPr>
              <a:t>利润分析</a:t>
            </a:r>
          </a:p>
        </p:txBody>
      </p:sp>
      <p:sp>
        <p:nvSpPr>
          <p:cNvPr id="122" name="Oval 42"/>
          <p:cNvSpPr>
            <a:spLocks noChangeArrowheads="1" noChangeAspect="1"/>
          </p:cNvSpPr>
          <p:nvPr/>
        </p:nvSpPr>
        <p:spPr bwMode="auto">
          <a:xfrm>
            <a:off x="4417657" y="4097697"/>
            <a:ext cx="215916" cy="217227"/>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23" name="TextBox 13"/>
          <p:cNvSpPr txBox="1"/>
          <p:nvPr/>
        </p:nvSpPr>
        <p:spPr>
          <a:xfrm>
            <a:off x="4780733" y="3519085"/>
            <a:ext cx="1683239" cy="335256"/>
          </a:xfrm>
          <a:prstGeom prst="rect">
            <a:avLst/>
          </a:prstGeom>
          <a:noFill/>
        </p:spPr>
        <p:txBody>
          <a:bodyPr bIns="45708" lIns="91416" rIns="91416" rtlCol="0" tIns="45708" wrap="square">
            <a:spAutoFit/>
          </a:bodyPr>
          <a:lstStyle/>
          <a:p>
            <a:r>
              <a:rPr altLang="en-US" lang="zh-CN" sz="1600">
                <a:solidFill>
                  <a:schemeClr val="bg1"/>
                </a:solidFill>
                <a:latin charset="-122" panose="02000000000000000000" pitchFamily="2" typeface="字魂36号-正文宋楷"/>
                <a:ea charset="-122" panose="02000000000000000000" pitchFamily="2" typeface="字魂36号-正文宋楷"/>
              </a:rPr>
              <a:t>产品形式</a:t>
            </a:r>
          </a:p>
        </p:txBody>
      </p:sp>
      <p:sp>
        <p:nvSpPr>
          <p:cNvPr id="124" name="Oval 42"/>
          <p:cNvSpPr>
            <a:spLocks noChangeArrowheads="1" noChangeAspect="1"/>
          </p:cNvSpPr>
          <p:nvPr/>
        </p:nvSpPr>
        <p:spPr bwMode="auto">
          <a:xfrm>
            <a:off x="4417657" y="4539969"/>
            <a:ext cx="215916" cy="217227"/>
          </a:xfrm>
          <a:prstGeom prst="ellipse">
            <a:avLst/>
          </a:prstGeom>
          <a:solidFill>
            <a:schemeClr val="bg1"/>
          </a:solidFill>
          <a:ln cap="flat" w="28575">
            <a:noFill/>
            <a:prstDash val="solid"/>
            <a:miter lim="800000"/>
          </a:ln>
        </p:spPr>
        <p:txBody>
          <a:bodyPr anchor="t" anchorCtr="0" bIns="45708" compatLnSpc="1" lIns="91416" numCol="1" rIns="91416" tIns="45708" vert="horz" wrap="square"/>
          <a:lstStyle/>
          <a:p>
            <a:endParaRPr altLang="en-US" lang="zh-CN" sz="2000">
              <a:solidFill>
                <a:schemeClr val="accent1"/>
              </a:solidFill>
              <a:latin charset="-122" panose="02000000000000000000" pitchFamily="2" typeface="字魂36号-正文宋楷"/>
              <a:ea charset="-122" panose="02000000000000000000" pitchFamily="2" typeface="字魂36号-正文宋楷"/>
            </a:endParaRPr>
          </a:p>
        </p:txBody>
      </p:sp>
      <p:sp>
        <p:nvSpPr>
          <p:cNvPr id="125" name="TextBox 15"/>
          <p:cNvSpPr txBox="1"/>
          <p:nvPr/>
        </p:nvSpPr>
        <p:spPr>
          <a:xfrm>
            <a:off x="4780733" y="4006255"/>
            <a:ext cx="1683239" cy="335256"/>
          </a:xfrm>
          <a:prstGeom prst="rect">
            <a:avLst/>
          </a:prstGeom>
          <a:noFill/>
        </p:spPr>
        <p:txBody>
          <a:bodyPr bIns="45708" lIns="91416" rIns="91416" rtlCol="0" tIns="45708" wrap="square">
            <a:spAutoFit/>
          </a:bodyPr>
          <a:lstStyle/>
          <a:p>
            <a:r>
              <a:rPr altLang="en-US" lang="zh-CN" sz="1600">
                <a:solidFill>
                  <a:schemeClr val="bg1"/>
                </a:solidFill>
                <a:latin charset="-122" panose="02000000000000000000" pitchFamily="2" typeface="字魂36号-正文宋楷"/>
                <a:ea charset="-122" panose="02000000000000000000" pitchFamily="2" typeface="字魂36号-正文宋楷"/>
              </a:rPr>
              <a:t>地面推广计划</a:t>
            </a:r>
          </a:p>
        </p:txBody>
      </p:sp>
    </p:spTree>
    <p:extLst>
      <p:ext uri="{BB962C8B-B14F-4D97-AF65-F5344CB8AC3E}">
        <p14:creationId val="25306631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8">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additive="base">
                                        <p:cTn dur="500" fill="hold" id="17"/>
                                        <p:tgtEl>
                                          <p:spTgt spid="36"/>
                                        </p:tgtEl>
                                        <p:attrNameLst>
                                          <p:attrName>ppt_x</p:attrName>
                                        </p:attrNameLst>
                                      </p:cBhvr>
                                      <p:tavLst>
                                        <p:tav tm="0">
                                          <p:val>
                                            <p:strVal val="0-#ppt_w/2"/>
                                          </p:val>
                                        </p:tav>
                                        <p:tav tm="100000">
                                          <p:val>
                                            <p:strVal val="#ppt_x"/>
                                          </p:val>
                                        </p:tav>
                                      </p:tavLst>
                                    </p:anim>
                                    <p:anim calcmode="lin" valueType="num">
                                      <p:cBhvr additive="base">
                                        <p:cTn dur="500" fill="hold" id="18"/>
                                        <p:tgtEl>
                                          <p:spTgt spid="3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id="20" nodeType="afterEffect" presetClass="entr" presetID="2" presetSubtype="8">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0-#ppt_w/2"/>
                                          </p:val>
                                        </p:tav>
                                        <p:tav tm="100000">
                                          <p:val>
                                            <p:strVal val="#ppt_x"/>
                                          </p:val>
                                        </p:tav>
                                      </p:tavLst>
                                    </p:anim>
                                    <p:anim calcmode="lin" valueType="num">
                                      <p:cBhvr additive="base">
                                        <p:cTn dur="500" fill="hold" id="23"/>
                                        <p:tgtEl>
                                          <p:spTgt spid="3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3500"/>
                            </p:stCondLst>
                            <p:childTnLst>
                              <p:par>
                                <p:cTn fill="hold" id="25" nodeType="afterEffect" presetClass="entr" presetID="52" presetSubtype="0">
                                  <p:stCondLst>
                                    <p:cond delay="0"/>
                                  </p:stCondLst>
                                  <p:childTnLst>
                                    <p:set>
                                      <p:cBhvr>
                                        <p:cTn dur="1" fill="hold" id="26">
                                          <p:stCondLst>
                                            <p:cond delay="0"/>
                                          </p:stCondLst>
                                        </p:cTn>
                                        <p:tgtEl>
                                          <p:spTgt spid="196"/>
                                        </p:tgtEl>
                                        <p:attrNameLst>
                                          <p:attrName>style.visibility</p:attrName>
                                        </p:attrNameLst>
                                      </p:cBhvr>
                                      <p:to>
                                        <p:strVal val="visible"/>
                                      </p:to>
                                    </p:set>
                                    <p:animScale>
                                      <p:cBhvr>
                                        <p:cTn decel="50000" dur="1000" fill="hold" id="27">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96"/>
                                        </p:tgtEl>
                                        <p:attrNameLst>
                                          <p:attrName>ppt_x</p:attrName>
                                          <p:attrName>ppt_y</p:attrName>
                                        </p:attrNameLst>
                                      </p:cBhvr>
                                    </p:animMotion>
                                    <p:animEffect filter="fade" transition="in">
                                      <p:cBhvr>
                                        <p:cTn dur="1000" id="29"/>
                                        <p:tgtEl>
                                          <p:spTgt spid="196"/>
                                        </p:tgtEl>
                                      </p:cBhvr>
                                    </p:animEffect>
                                  </p:childTnLst>
                                </p:cTn>
                              </p:par>
                              <p:par>
                                <p:cTn fill="hold" id="30" nodeType="withEffect" presetClass="entr" presetID="52" presetSubtype="0">
                                  <p:stCondLst>
                                    <p:cond delay="200"/>
                                  </p:stCondLst>
                                  <p:childTnLst>
                                    <p:set>
                                      <p:cBhvr>
                                        <p:cTn dur="1" fill="hold" id="31">
                                          <p:stCondLst>
                                            <p:cond delay="0"/>
                                          </p:stCondLst>
                                        </p:cTn>
                                        <p:tgtEl>
                                          <p:spTgt spid="197"/>
                                        </p:tgtEl>
                                        <p:attrNameLst>
                                          <p:attrName>style.visibility</p:attrName>
                                        </p:attrNameLst>
                                      </p:cBhvr>
                                      <p:to>
                                        <p:strVal val="visible"/>
                                      </p:to>
                                    </p:set>
                                    <p:animScale>
                                      <p:cBhvr>
                                        <p:cTn decel="50000" dur="1000" fill="hold" id="32">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97"/>
                                        </p:tgtEl>
                                        <p:attrNameLst>
                                          <p:attrName>ppt_x</p:attrName>
                                          <p:attrName>ppt_y</p:attrName>
                                        </p:attrNameLst>
                                      </p:cBhvr>
                                    </p:animMotion>
                                    <p:animEffect filter="fade" transition="in">
                                      <p:cBhvr>
                                        <p:cTn dur="1000" id="34"/>
                                        <p:tgtEl>
                                          <p:spTgt spid="197"/>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4">
                                  <p:stCondLst>
                                    <p:cond delay="0"/>
                                  </p:stCondLst>
                                  <p:childTnLst>
                                    <p:set>
                                      <p:cBhvr>
                                        <p:cTn dur="1" fill="hold" id="38">
                                          <p:stCondLst>
                                            <p:cond delay="0"/>
                                          </p:stCondLst>
                                        </p:cTn>
                                        <p:tgtEl>
                                          <p:spTgt spid="109"/>
                                        </p:tgtEl>
                                        <p:attrNameLst>
                                          <p:attrName>style.visibility</p:attrName>
                                        </p:attrNameLst>
                                      </p:cBhvr>
                                      <p:to>
                                        <p:strVal val="visible"/>
                                      </p:to>
                                    </p:set>
                                    <p:anim calcmode="lin" valueType="num">
                                      <p:cBhvr additive="base">
                                        <p:cTn dur="1000" fill="hold" id="39"/>
                                        <p:tgtEl>
                                          <p:spTgt spid="109"/>
                                        </p:tgtEl>
                                        <p:attrNameLst>
                                          <p:attrName>ppt_x</p:attrName>
                                        </p:attrNameLst>
                                      </p:cBhvr>
                                      <p:tavLst>
                                        <p:tav tm="0">
                                          <p:val>
                                            <p:strVal val="#ppt_x"/>
                                          </p:val>
                                        </p:tav>
                                        <p:tav tm="100000">
                                          <p:val>
                                            <p:strVal val="#ppt_x"/>
                                          </p:val>
                                        </p:tav>
                                      </p:tavLst>
                                    </p:anim>
                                    <p:anim calcmode="lin" valueType="num">
                                      <p:cBhvr additive="base">
                                        <p:cTn dur="1000" fill="hold" id="40"/>
                                        <p:tgtEl>
                                          <p:spTgt spid="109"/>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2" presetSubtype="12">
                                  <p:stCondLst>
                                    <p:cond delay="0"/>
                                  </p:stCondLst>
                                  <p:childTnLst>
                                    <p:set>
                                      <p:cBhvr>
                                        <p:cTn dur="1" fill="hold" id="43">
                                          <p:stCondLst>
                                            <p:cond delay="0"/>
                                          </p:stCondLst>
                                        </p:cTn>
                                        <p:tgtEl>
                                          <p:spTgt spid="110"/>
                                        </p:tgtEl>
                                        <p:attrNameLst>
                                          <p:attrName>style.visibility</p:attrName>
                                        </p:attrNameLst>
                                      </p:cBhvr>
                                      <p:to>
                                        <p:strVal val="visible"/>
                                      </p:to>
                                    </p:set>
                                    <p:anim calcmode="lin" valueType="num">
                                      <p:cBhvr additive="base">
                                        <p:cTn dur="500" fill="hold" id="44"/>
                                        <p:tgtEl>
                                          <p:spTgt spid="110"/>
                                        </p:tgtEl>
                                        <p:attrNameLst>
                                          <p:attrName>ppt_x</p:attrName>
                                        </p:attrNameLst>
                                      </p:cBhvr>
                                      <p:tavLst>
                                        <p:tav tm="0">
                                          <p:val>
                                            <p:strVal val="0-#ppt_w/2"/>
                                          </p:val>
                                        </p:tav>
                                        <p:tav tm="100000">
                                          <p:val>
                                            <p:strVal val="#ppt_x"/>
                                          </p:val>
                                        </p:tav>
                                      </p:tavLst>
                                    </p:anim>
                                    <p:anim calcmode="lin" valueType="num">
                                      <p:cBhvr additive="base">
                                        <p:cTn dur="500" fill="hold" id="45"/>
                                        <p:tgtEl>
                                          <p:spTgt spid="110"/>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12">
                                  <p:stCondLst>
                                    <p:cond delay="100"/>
                                  </p:stCondLst>
                                  <p:childTnLst>
                                    <p:set>
                                      <p:cBhvr>
                                        <p:cTn dur="1" fill="hold" id="47">
                                          <p:stCondLst>
                                            <p:cond delay="0"/>
                                          </p:stCondLst>
                                        </p:cTn>
                                        <p:tgtEl>
                                          <p:spTgt spid="111"/>
                                        </p:tgtEl>
                                        <p:attrNameLst>
                                          <p:attrName>style.visibility</p:attrName>
                                        </p:attrNameLst>
                                      </p:cBhvr>
                                      <p:to>
                                        <p:strVal val="visible"/>
                                      </p:to>
                                    </p:set>
                                    <p:anim calcmode="lin" valueType="num">
                                      <p:cBhvr additive="base">
                                        <p:cTn dur="500" fill="hold" id="48"/>
                                        <p:tgtEl>
                                          <p:spTgt spid="111"/>
                                        </p:tgtEl>
                                        <p:attrNameLst>
                                          <p:attrName>ppt_x</p:attrName>
                                        </p:attrNameLst>
                                      </p:cBhvr>
                                      <p:tavLst>
                                        <p:tav tm="0">
                                          <p:val>
                                            <p:strVal val="0-#ppt_w/2"/>
                                          </p:val>
                                        </p:tav>
                                        <p:tav tm="100000">
                                          <p:val>
                                            <p:strVal val="#ppt_x"/>
                                          </p:val>
                                        </p:tav>
                                      </p:tavLst>
                                    </p:anim>
                                    <p:anim calcmode="lin" valueType="num">
                                      <p:cBhvr additive="base">
                                        <p:cTn dur="500" fill="hold" id="49"/>
                                        <p:tgtEl>
                                          <p:spTgt spid="11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2">
                                  <p:stCondLst>
                                    <p:cond delay="200"/>
                                  </p:stCondLst>
                                  <p:childTnLst>
                                    <p:set>
                                      <p:cBhvr>
                                        <p:cTn dur="1" fill="hold" id="51">
                                          <p:stCondLst>
                                            <p:cond delay="0"/>
                                          </p:stCondLst>
                                        </p:cTn>
                                        <p:tgtEl>
                                          <p:spTgt spid="112"/>
                                        </p:tgtEl>
                                        <p:attrNameLst>
                                          <p:attrName>style.visibility</p:attrName>
                                        </p:attrNameLst>
                                      </p:cBhvr>
                                      <p:to>
                                        <p:strVal val="visible"/>
                                      </p:to>
                                    </p:set>
                                    <p:anim calcmode="lin" valueType="num">
                                      <p:cBhvr additive="base">
                                        <p:cTn dur="500" fill="hold" id="52"/>
                                        <p:tgtEl>
                                          <p:spTgt spid="112"/>
                                        </p:tgtEl>
                                        <p:attrNameLst>
                                          <p:attrName>ppt_x</p:attrName>
                                        </p:attrNameLst>
                                      </p:cBhvr>
                                      <p:tavLst>
                                        <p:tav tm="0">
                                          <p:val>
                                            <p:strVal val="0-#ppt_w/2"/>
                                          </p:val>
                                        </p:tav>
                                        <p:tav tm="100000">
                                          <p:val>
                                            <p:strVal val="#ppt_x"/>
                                          </p:val>
                                        </p:tav>
                                      </p:tavLst>
                                    </p:anim>
                                    <p:anim calcmode="lin" valueType="num">
                                      <p:cBhvr additive="base">
                                        <p:cTn dur="500" fill="hold" id="53"/>
                                        <p:tgtEl>
                                          <p:spTgt spid="112"/>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12">
                                  <p:stCondLst>
                                    <p:cond delay="300"/>
                                  </p:stCondLst>
                                  <p:childTnLst>
                                    <p:set>
                                      <p:cBhvr>
                                        <p:cTn dur="1" fill="hold" id="55">
                                          <p:stCondLst>
                                            <p:cond delay="0"/>
                                          </p:stCondLst>
                                        </p:cTn>
                                        <p:tgtEl>
                                          <p:spTgt spid="113"/>
                                        </p:tgtEl>
                                        <p:attrNameLst>
                                          <p:attrName>style.visibility</p:attrName>
                                        </p:attrNameLst>
                                      </p:cBhvr>
                                      <p:to>
                                        <p:strVal val="visible"/>
                                      </p:to>
                                    </p:set>
                                    <p:anim calcmode="lin" valueType="num">
                                      <p:cBhvr additive="base">
                                        <p:cTn dur="500" fill="hold" id="56"/>
                                        <p:tgtEl>
                                          <p:spTgt spid="113"/>
                                        </p:tgtEl>
                                        <p:attrNameLst>
                                          <p:attrName>ppt_x</p:attrName>
                                        </p:attrNameLst>
                                      </p:cBhvr>
                                      <p:tavLst>
                                        <p:tav tm="0">
                                          <p:val>
                                            <p:strVal val="0-#ppt_w/2"/>
                                          </p:val>
                                        </p:tav>
                                        <p:tav tm="100000">
                                          <p:val>
                                            <p:strVal val="#ppt_x"/>
                                          </p:val>
                                        </p:tav>
                                      </p:tavLst>
                                    </p:anim>
                                    <p:anim calcmode="lin" valueType="num">
                                      <p:cBhvr additive="base">
                                        <p:cTn dur="500" fill="hold" id="57"/>
                                        <p:tgtEl>
                                          <p:spTgt spid="113"/>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12">
                                  <p:stCondLst>
                                    <p:cond delay="400"/>
                                  </p:stCondLst>
                                  <p:childTnLst>
                                    <p:set>
                                      <p:cBhvr>
                                        <p:cTn dur="1" fill="hold" id="59">
                                          <p:stCondLst>
                                            <p:cond delay="0"/>
                                          </p:stCondLst>
                                        </p:cTn>
                                        <p:tgtEl>
                                          <p:spTgt spid="122"/>
                                        </p:tgtEl>
                                        <p:attrNameLst>
                                          <p:attrName>style.visibility</p:attrName>
                                        </p:attrNameLst>
                                      </p:cBhvr>
                                      <p:to>
                                        <p:strVal val="visible"/>
                                      </p:to>
                                    </p:set>
                                    <p:anim calcmode="lin" valueType="num">
                                      <p:cBhvr additive="base">
                                        <p:cTn dur="500" fill="hold" id="60"/>
                                        <p:tgtEl>
                                          <p:spTgt spid="122"/>
                                        </p:tgtEl>
                                        <p:attrNameLst>
                                          <p:attrName>ppt_x</p:attrName>
                                        </p:attrNameLst>
                                      </p:cBhvr>
                                      <p:tavLst>
                                        <p:tav tm="0">
                                          <p:val>
                                            <p:strVal val="0-#ppt_w/2"/>
                                          </p:val>
                                        </p:tav>
                                        <p:tav tm="100000">
                                          <p:val>
                                            <p:strVal val="#ppt_x"/>
                                          </p:val>
                                        </p:tav>
                                      </p:tavLst>
                                    </p:anim>
                                    <p:anim calcmode="lin" valueType="num">
                                      <p:cBhvr additive="base">
                                        <p:cTn dur="500" fill="hold" id="61"/>
                                        <p:tgtEl>
                                          <p:spTgt spid="122"/>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12">
                                  <p:stCondLst>
                                    <p:cond delay="500"/>
                                  </p:stCondLst>
                                  <p:childTnLst>
                                    <p:set>
                                      <p:cBhvr>
                                        <p:cTn dur="1" fill="hold" id="63">
                                          <p:stCondLst>
                                            <p:cond delay="0"/>
                                          </p:stCondLst>
                                        </p:cTn>
                                        <p:tgtEl>
                                          <p:spTgt spid="124"/>
                                        </p:tgtEl>
                                        <p:attrNameLst>
                                          <p:attrName>style.visibility</p:attrName>
                                        </p:attrNameLst>
                                      </p:cBhvr>
                                      <p:to>
                                        <p:strVal val="visible"/>
                                      </p:to>
                                    </p:set>
                                    <p:anim calcmode="lin" valueType="num">
                                      <p:cBhvr additive="base">
                                        <p:cTn dur="500" fill="hold" id="64"/>
                                        <p:tgtEl>
                                          <p:spTgt spid="124"/>
                                        </p:tgtEl>
                                        <p:attrNameLst>
                                          <p:attrName>ppt_x</p:attrName>
                                        </p:attrNameLst>
                                      </p:cBhvr>
                                      <p:tavLst>
                                        <p:tav tm="0">
                                          <p:val>
                                            <p:strVal val="0-#ppt_w/2"/>
                                          </p:val>
                                        </p:tav>
                                        <p:tav tm="100000">
                                          <p:val>
                                            <p:strVal val="#ppt_x"/>
                                          </p:val>
                                        </p:tav>
                                      </p:tavLst>
                                    </p:anim>
                                    <p:anim calcmode="lin" valueType="num">
                                      <p:cBhvr additive="base">
                                        <p:cTn dur="500" fill="hold" id="65"/>
                                        <p:tgtEl>
                                          <p:spTgt spid="124"/>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2000"/>
                            </p:stCondLst>
                            <p:childTnLst>
                              <p:par>
                                <p:cTn fill="hold" grpId="0" id="67" nodeType="afterEffect" presetClass="entr" presetID="22" presetSubtype="8">
                                  <p:stCondLst>
                                    <p:cond delay="0"/>
                                  </p:stCondLst>
                                  <p:childTnLst>
                                    <p:set>
                                      <p:cBhvr>
                                        <p:cTn dur="1" fill="hold" id="68">
                                          <p:stCondLst>
                                            <p:cond delay="0"/>
                                          </p:stCondLst>
                                        </p:cTn>
                                        <p:tgtEl>
                                          <p:spTgt spid="116"/>
                                        </p:tgtEl>
                                        <p:attrNameLst>
                                          <p:attrName>style.visibility</p:attrName>
                                        </p:attrNameLst>
                                      </p:cBhvr>
                                      <p:to>
                                        <p:strVal val="visible"/>
                                      </p:to>
                                    </p:set>
                                    <p:animEffect filter="wipe(left)" transition="in">
                                      <p:cBhvr>
                                        <p:cTn dur="500" id="69"/>
                                        <p:tgtEl>
                                          <p:spTgt spid="116"/>
                                        </p:tgtEl>
                                      </p:cBhvr>
                                    </p:animEffect>
                                  </p:childTnLst>
                                </p:cTn>
                              </p:par>
                              <p:par>
                                <p:cTn fill="hold" grpId="0" id="70" nodeType="withEffect" presetClass="entr" presetID="22" presetSubtype="8">
                                  <p:stCondLst>
                                    <p:cond delay="100"/>
                                  </p:stCondLst>
                                  <p:childTnLst>
                                    <p:set>
                                      <p:cBhvr>
                                        <p:cTn dur="1" fill="hold" id="71">
                                          <p:stCondLst>
                                            <p:cond delay="0"/>
                                          </p:stCondLst>
                                        </p:cTn>
                                        <p:tgtEl>
                                          <p:spTgt spid="117"/>
                                        </p:tgtEl>
                                        <p:attrNameLst>
                                          <p:attrName>style.visibility</p:attrName>
                                        </p:attrNameLst>
                                      </p:cBhvr>
                                      <p:to>
                                        <p:strVal val="visible"/>
                                      </p:to>
                                    </p:set>
                                    <p:animEffect filter="wipe(left)" transition="in">
                                      <p:cBhvr>
                                        <p:cTn dur="500" id="72"/>
                                        <p:tgtEl>
                                          <p:spTgt spid="117"/>
                                        </p:tgtEl>
                                      </p:cBhvr>
                                    </p:animEffect>
                                  </p:childTnLst>
                                </p:cTn>
                              </p:par>
                              <p:par>
                                <p:cTn fill="hold" grpId="0" id="73" nodeType="withEffect" presetClass="entr" presetID="22" presetSubtype="8">
                                  <p:stCondLst>
                                    <p:cond delay="200"/>
                                  </p:stCondLst>
                                  <p:childTnLst>
                                    <p:set>
                                      <p:cBhvr>
                                        <p:cTn dur="1" fill="hold" id="74">
                                          <p:stCondLst>
                                            <p:cond delay="0"/>
                                          </p:stCondLst>
                                        </p:cTn>
                                        <p:tgtEl>
                                          <p:spTgt spid="118"/>
                                        </p:tgtEl>
                                        <p:attrNameLst>
                                          <p:attrName>style.visibility</p:attrName>
                                        </p:attrNameLst>
                                      </p:cBhvr>
                                      <p:to>
                                        <p:strVal val="visible"/>
                                      </p:to>
                                    </p:set>
                                    <p:animEffect filter="wipe(left)" transition="in">
                                      <p:cBhvr>
                                        <p:cTn dur="500" id="75"/>
                                        <p:tgtEl>
                                          <p:spTgt spid="118"/>
                                        </p:tgtEl>
                                      </p:cBhvr>
                                    </p:animEffect>
                                  </p:childTnLst>
                                </p:cTn>
                              </p:par>
                              <p:par>
                                <p:cTn fill="hold" grpId="0" id="76" nodeType="withEffect" presetClass="entr" presetID="22" presetSubtype="8">
                                  <p:stCondLst>
                                    <p:cond delay="300"/>
                                  </p:stCondLst>
                                  <p:childTnLst>
                                    <p:set>
                                      <p:cBhvr>
                                        <p:cTn dur="1" fill="hold" id="77">
                                          <p:stCondLst>
                                            <p:cond delay="0"/>
                                          </p:stCondLst>
                                        </p:cTn>
                                        <p:tgtEl>
                                          <p:spTgt spid="123"/>
                                        </p:tgtEl>
                                        <p:attrNameLst>
                                          <p:attrName>style.visibility</p:attrName>
                                        </p:attrNameLst>
                                      </p:cBhvr>
                                      <p:to>
                                        <p:strVal val="visible"/>
                                      </p:to>
                                    </p:set>
                                    <p:animEffect filter="wipe(left)" transition="in">
                                      <p:cBhvr>
                                        <p:cTn dur="500" id="78"/>
                                        <p:tgtEl>
                                          <p:spTgt spid="123"/>
                                        </p:tgtEl>
                                      </p:cBhvr>
                                    </p:animEffect>
                                  </p:childTnLst>
                                </p:cTn>
                              </p:par>
                              <p:par>
                                <p:cTn fill="hold" grpId="0" id="79" nodeType="withEffect" presetClass="entr" presetID="22" presetSubtype="8">
                                  <p:stCondLst>
                                    <p:cond delay="400"/>
                                  </p:stCondLst>
                                  <p:childTnLst>
                                    <p:set>
                                      <p:cBhvr>
                                        <p:cTn dur="1" fill="hold" id="80">
                                          <p:stCondLst>
                                            <p:cond delay="0"/>
                                          </p:stCondLst>
                                        </p:cTn>
                                        <p:tgtEl>
                                          <p:spTgt spid="125"/>
                                        </p:tgtEl>
                                        <p:attrNameLst>
                                          <p:attrName>style.visibility</p:attrName>
                                        </p:attrNameLst>
                                      </p:cBhvr>
                                      <p:to>
                                        <p:strVal val="visible"/>
                                      </p:to>
                                    </p:set>
                                    <p:animEffect filter="wipe(left)" transition="in">
                                      <p:cBhvr>
                                        <p:cTn dur="500" id="81"/>
                                        <p:tgtEl>
                                          <p:spTgt spid="125"/>
                                        </p:tgtEl>
                                      </p:cBhvr>
                                    </p:animEffect>
                                  </p:childTnLst>
                                </p:cTn>
                              </p:par>
                              <p:par>
                                <p:cTn fill="hold" grpId="0" id="82" nodeType="withEffect" presetClass="entr" presetID="22" presetSubtype="8">
                                  <p:stCondLst>
                                    <p:cond delay="500"/>
                                  </p:stCondLst>
                                  <p:childTnLst>
                                    <p:set>
                                      <p:cBhvr>
                                        <p:cTn dur="1" fill="hold" id="83">
                                          <p:stCondLst>
                                            <p:cond delay="0"/>
                                          </p:stCondLst>
                                        </p:cTn>
                                        <p:tgtEl>
                                          <p:spTgt spid="119"/>
                                        </p:tgtEl>
                                        <p:attrNameLst>
                                          <p:attrName>style.visibility</p:attrName>
                                        </p:attrNameLst>
                                      </p:cBhvr>
                                      <p:to>
                                        <p:strVal val="visible"/>
                                      </p:to>
                                    </p:set>
                                    <p:animEffect filter="wipe(left)" transition="in">
                                      <p:cBhvr>
                                        <p:cTn dur="500" id="84"/>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09"/>
      <p:bldP grpId="0" spid="110"/>
      <p:bldP grpId="0" spid="111"/>
      <p:bldP grpId="0" spid="112"/>
      <p:bldP grpId="0" spid="113"/>
      <p:bldP grpId="0" spid="116"/>
      <p:bldP grpId="0" spid="117"/>
      <p:bldP grpId="0" spid="118"/>
      <p:bldP grpId="0" spid="119"/>
      <p:bldP grpId="0" spid="122"/>
      <p:bldP grpId="0" spid="123"/>
      <p:bldP grpId="0" spid="124"/>
      <p:bldP grpId="0" spid="1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8" name="组合 177"/>
          <p:cNvGrpSpPr/>
          <p:nvPr/>
        </p:nvGrpSpPr>
        <p:grpSpPr>
          <a:xfrm flipH="1" rot="3297591">
            <a:off x="7275140" y="181640"/>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8"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17130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构建平台</a:t>
            </a:r>
          </a:p>
        </p:txBody>
      </p:sp>
      <p:pic>
        <p:nvPicPr>
          <p:cNvPr descr="C:\Users\Administrator\Desktop\56d684a0446de.png" id="337"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405074" y="940717"/>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338"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2425001" y="5709331"/>
            <a:ext cx="883735" cy="1005127"/>
          </a:xfrm>
          <a:prstGeom prst="rect">
            <a:avLst/>
          </a:prstGeom>
          <a:noFill/>
          <a:extLst>
            <a:ext uri="{909E8E84-426E-40DD-AFC4-6F175D3DCCD1}">
              <a14:hiddenFill>
                <a:solidFill>
                  <a:srgbClr val="FFFFFF"/>
                </a:solidFill>
              </a14:hiddenFill>
            </a:ext>
          </a:extLst>
        </p:spPr>
      </p:pic>
      <p:grpSp>
        <p:nvGrpSpPr>
          <p:cNvPr id="253" name="组合 252"/>
          <p:cNvGrpSpPr/>
          <p:nvPr/>
        </p:nvGrpSpPr>
        <p:grpSpPr>
          <a:xfrm>
            <a:off x="3749373" y="1123996"/>
            <a:ext cx="4527584" cy="2533063"/>
            <a:chOff x="368266" y="2172365"/>
            <a:chExt cx="4527584" cy="2533063"/>
          </a:xfrm>
        </p:grpSpPr>
        <p:sp>
          <p:nvSpPr>
            <p:cNvPr id="254" name="矩形 253"/>
            <p:cNvSpPr/>
            <p:nvPr/>
          </p:nvSpPr>
          <p:spPr>
            <a:xfrm>
              <a:off x="1188388" y="2325238"/>
              <a:ext cx="2887340" cy="1845572"/>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pic>
          <p:nvPicPr>
            <p:cNvPr id="255" name="Picture 3"/>
            <p:cNvPicPr>
              <a:picLocks noChangeAspect="1"/>
            </p:cNvPicPr>
            <p:nvPr/>
          </p:nvPicPr>
          <p:blipFill>
            <a:blip r:embed="rId7">
              <a:extLst>
                <a:ext uri="{28A0092B-C50C-407E-A947-70E740481C1C}">
                  <a14:useLocalDpi/>
                </a:ext>
              </a:extLst>
            </a:blip>
            <a:stretch>
              <a:fillRect/>
            </a:stretch>
          </p:blipFill>
          <p:spPr>
            <a:xfrm>
              <a:off x="368266" y="2172365"/>
              <a:ext cx="4527584" cy="2533063"/>
            </a:xfrm>
            <a:prstGeom prst="rect">
              <a:avLst/>
            </a:prstGeom>
          </p:spPr>
        </p:pic>
      </p:grpSp>
      <p:cxnSp>
        <p:nvCxnSpPr>
          <p:cNvPr id="256" name="直接连接符 255"/>
          <p:cNvCxnSpPr/>
          <p:nvPr/>
        </p:nvCxnSpPr>
        <p:spPr>
          <a:xfrm>
            <a:off x="2830676" y="348976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830676" y="560050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H="1">
            <a:off x="50744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H="1">
            <a:off x="72461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3512348" y="3968197"/>
            <a:ext cx="868680" cy="640080"/>
          </a:xfrm>
          <a:prstGeom prst="rect">
            <a:avLst/>
          </a:prstGeom>
          <a:noFill/>
        </p:spPr>
        <p:txBody>
          <a:bodyPr rtlCol="0" wrap="none">
            <a:spAutoFit/>
          </a:bodyPr>
          <a:lstStyle/>
          <a:p>
            <a:pPr algn="ctr"/>
            <a:r>
              <a:rPr altLang="zh-CN" lang="en-US" sz="3600">
                <a:latin charset="-122" panose="02000000000000000000" pitchFamily="2" typeface="字魂36号-正文宋楷"/>
                <a:ea charset="-122" panose="02000000000000000000" pitchFamily="2" typeface="字魂36号-正文宋楷"/>
              </a:rPr>
              <a:t>45%</a:t>
            </a:r>
          </a:p>
        </p:txBody>
      </p:sp>
      <p:sp>
        <p:nvSpPr>
          <p:cNvPr id="261" name="文本框 260"/>
          <p:cNvSpPr txBox="1"/>
          <p:nvPr/>
        </p:nvSpPr>
        <p:spPr>
          <a:xfrm>
            <a:off x="5507506" y="3968197"/>
            <a:ext cx="1325880" cy="640080"/>
          </a:xfrm>
          <a:prstGeom prst="rect">
            <a:avLst/>
          </a:prstGeom>
          <a:noFill/>
        </p:spPr>
        <p:txBody>
          <a:bodyPr rtlCol="0" wrap="none">
            <a:spAutoFit/>
          </a:bodyPr>
          <a:lstStyle/>
          <a:p>
            <a:pPr algn="ctr"/>
            <a:r>
              <a:rPr altLang="zh-CN" lang="en-US" sz="3600">
                <a:latin charset="-122" panose="02000000000000000000" pitchFamily="2" typeface="字魂36号-正文宋楷"/>
                <a:ea charset="-122" panose="02000000000000000000" pitchFamily="2" typeface="字魂36号-正文宋楷"/>
              </a:rPr>
              <a:t>9429$</a:t>
            </a:r>
          </a:p>
        </p:txBody>
      </p:sp>
      <p:sp>
        <p:nvSpPr>
          <p:cNvPr id="262" name="文本框 261"/>
          <p:cNvSpPr txBox="1"/>
          <p:nvPr/>
        </p:nvSpPr>
        <p:spPr>
          <a:xfrm>
            <a:off x="7712869" y="3968197"/>
            <a:ext cx="1325880" cy="640080"/>
          </a:xfrm>
          <a:prstGeom prst="rect">
            <a:avLst/>
          </a:prstGeom>
          <a:noFill/>
        </p:spPr>
        <p:txBody>
          <a:bodyPr rtlCol="0" wrap="none">
            <a:spAutoFit/>
          </a:bodyPr>
          <a:lstStyle/>
          <a:p>
            <a:pPr algn="ctr"/>
            <a:r>
              <a:rPr altLang="zh-CN" lang="en-US" sz="3600">
                <a:latin charset="-122" panose="02000000000000000000" pitchFamily="2" typeface="字魂36号-正文宋楷"/>
                <a:ea charset="-122" panose="02000000000000000000" pitchFamily="2" typeface="字魂36号-正文宋楷"/>
              </a:rPr>
              <a:t>0.62%</a:t>
            </a:r>
          </a:p>
        </p:txBody>
      </p:sp>
      <p:sp>
        <p:nvSpPr>
          <p:cNvPr id="263" name="文本框 262"/>
          <p:cNvSpPr txBox="1"/>
          <p:nvPr/>
        </p:nvSpPr>
        <p:spPr>
          <a:xfrm>
            <a:off x="2925640" y="4991640"/>
            <a:ext cx="1897380" cy="365760"/>
          </a:xfrm>
          <a:prstGeom prst="rect">
            <a:avLst/>
          </a:prstGeom>
          <a:noFill/>
        </p:spPr>
        <p:txBody>
          <a:bodyPr rtlCol="0" wrap="none">
            <a:spAutoFit/>
          </a:bodyPr>
          <a:lstStyle/>
          <a:p>
            <a:r>
              <a:rPr altLang="zh-CN" lang="en-US">
                <a:latin charset="-122" panose="02000000000000000000" pitchFamily="2" typeface="字魂36号-正文宋楷"/>
                <a:ea charset="-122" panose="02000000000000000000" pitchFamily="2" typeface="字魂36号-正文宋楷"/>
              </a:rPr>
              <a:t>PowerPoint 2013</a:t>
            </a:r>
          </a:p>
        </p:txBody>
      </p:sp>
      <p:sp>
        <p:nvSpPr>
          <p:cNvPr id="264" name="文本框 263"/>
          <p:cNvSpPr txBox="1"/>
          <p:nvPr/>
        </p:nvSpPr>
        <p:spPr>
          <a:xfrm>
            <a:off x="5301619" y="4976961"/>
            <a:ext cx="1897380" cy="365760"/>
          </a:xfrm>
          <a:prstGeom prst="rect">
            <a:avLst/>
          </a:prstGeom>
          <a:noFill/>
        </p:spPr>
        <p:txBody>
          <a:bodyPr rtlCol="0" wrap="none">
            <a:spAutoFit/>
          </a:bodyPr>
          <a:lstStyle/>
          <a:p>
            <a:r>
              <a:rPr altLang="zh-CN" lang="en-US">
                <a:latin charset="-122" panose="02000000000000000000" pitchFamily="2" typeface="字魂36号-正文宋楷"/>
                <a:ea charset="-122" panose="02000000000000000000" pitchFamily="2" typeface="字魂36号-正文宋楷"/>
              </a:rPr>
              <a:t>Illustrator CS6</a:t>
            </a:r>
          </a:p>
        </p:txBody>
      </p:sp>
      <p:sp>
        <p:nvSpPr>
          <p:cNvPr id="265" name="文本框 264"/>
          <p:cNvSpPr txBox="1"/>
          <p:nvPr/>
        </p:nvSpPr>
        <p:spPr>
          <a:xfrm>
            <a:off x="7364475" y="4991640"/>
            <a:ext cx="2125980" cy="365760"/>
          </a:xfrm>
          <a:prstGeom prst="rect">
            <a:avLst/>
          </a:prstGeom>
          <a:noFill/>
        </p:spPr>
        <p:txBody>
          <a:bodyPr rtlCol="0" wrap="none">
            <a:spAutoFit/>
          </a:bodyPr>
          <a:lstStyle/>
          <a:p>
            <a:r>
              <a:rPr altLang="zh-CN" lang="en-US">
                <a:latin charset="-122" panose="02000000000000000000" pitchFamily="2" typeface="字魂36号-正文宋楷"/>
                <a:ea charset="-122" panose="02000000000000000000" pitchFamily="2" typeface="字魂36号-正文宋楷"/>
              </a:rPr>
              <a:t>After Effects CS6</a:t>
            </a:r>
          </a:p>
        </p:txBody>
      </p:sp>
    </p:spTree>
    <p:extLst>
      <p:ext uri="{BB962C8B-B14F-4D97-AF65-F5344CB8AC3E}">
        <p14:creationId val="9167834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78"/>
                                        </p:tgtEl>
                                        <p:attrNameLst>
                                          <p:attrName>style.visibility</p:attrName>
                                        </p:attrNameLst>
                                      </p:cBhvr>
                                      <p:to>
                                        <p:strVal val="visible"/>
                                      </p:to>
                                    </p:set>
                                    <p:anim calcmode="lin" valueType="num">
                                      <p:cBhvr additive="base">
                                        <p:cTn dur="500" fill="hold" id="7"/>
                                        <p:tgtEl>
                                          <p:spTgt spid="178"/>
                                        </p:tgtEl>
                                        <p:attrNameLst>
                                          <p:attrName>ppt_x</p:attrName>
                                        </p:attrNameLst>
                                      </p:cBhvr>
                                      <p:tavLst>
                                        <p:tav tm="0">
                                          <p:val>
                                            <p:strVal val="#ppt_x"/>
                                          </p:val>
                                        </p:tav>
                                        <p:tav tm="100000">
                                          <p:val>
                                            <p:strVal val="#ppt_x"/>
                                          </p:val>
                                        </p:tav>
                                      </p:tavLst>
                                    </p:anim>
                                    <p:anim calcmode="lin" valueType="num">
                                      <p:cBhvr additive="base">
                                        <p:cTn dur="500" fill="hold" id="8"/>
                                        <p:tgtEl>
                                          <p:spTgt spid="17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96"/>
                                        </p:tgtEl>
                                        <p:attrNameLst>
                                          <p:attrName>style.visibility</p:attrName>
                                        </p:attrNameLst>
                                      </p:cBhvr>
                                      <p:to>
                                        <p:strVal val="visible"/>
                                      </p:to>
                                    </p:set>
                                    <p:anim calcmode="lin" valueType="num">
                                      <p:cBhvr additive="base">
                                        <p:cTn dur="500" fill="hold" id="12"/>
                                        <p:tgtEl>
                                          <p:spTgt spid="96"/>
                                        </p:tgtEl>
                                        <p:attrNameLst>
                                          <p:attrName>ppt_x</p:attrName>
                                        </p:attrNameLst>
                                      </p:cBhvr>
                                      <p:tavLst>
                                        <p:tav tm="0">
                                          <p:val>
                                            <p:strVal val="#ppt_x"/>
                                          </p:val>
                                        </p:tav>
                                        <p:tav tm="100000">
                                          <p:val>
                                            <p:strVal val="#ppt_x"/>
                                          </p:val>
                                        </p:tav>
                                      </p:tavLst>
                                    </p:anim>
                                    <p:anim calcmode="lin" valueType="num">
                                      <p:cBhvr additive="base">
                                        <p:cTn dur="500" fill="hold" id="13"/>
                                        <p:tgtEl>
                                          <p:spTgt spid="96"/>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97"/>
                                        </p:tgtEl>
                                        <p:attrNameLst>
                                          <p:attrName>style.visibility</p:attrName>
                                        </p:attrNameLst>
                                      </p:cBhvr>
                                      <p:to>
                                        <p:strVal val="visible"/>
                                      </p:to>
                                    </p:set>
                                    <p:anim calcmode="lin" valueType="num">
                                      <p:cBhvr additive="base">
                                        <p:cTn dur="2000" fill="hold" id="17"/>
                                        <p:tgtEl>
                                          <p:spTgt spid="97"/>
                                        </p:tgtEl>
                                        <p:attrNameLst>
                                          <p:attrName>ppt_x</p:attrName>
                                        </p:attrNameLst>
                                      </p:cBhvr>
                                      <p:tavLst>
                                        <p:tav tm="0">
                                          <p:val>
                                            <p:strVal val="0-#ppt_w/2"/>
                                          </p:val>
                                        </p:tav>
                                        <p:tav tm="100000">
                                          <p:val>
                                            <p:strVal val="#ppt_x"/>
                                          </p:val>
                                        </p:tav>
                                      </p:tavLst>
                                    </p:anim>
                                    <p:anim calcmode="lin" valueType="num">
                                      <p:cBhvr additive="base">
                                        <p:cTn dur="2000" fill="hold" id="18"/>
                                        <p:tgtEl>
                                          <p:spTgt spid="9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id="20" nodeType="afterEffect" presetClass="entr" presetID="52" presetSubtype="0">
                                  <p:stCondLst>
                                    <p:cond delay="0"/>
                                  </p:stCondLst>
                                  <p:childTnLst>
                                    <p:set>
                                      <p:cBhvr>
                                        <p:cTn dur="1" fill="hold" id="21">
                                          <p:stCondLst>
                                            <p:cond delay="0"/>
                                          </p:stCondLst>
                                        </p:cTn>
                                        <p:tgtEl>
                                          <p:spTgt spid="337"/>
                                        </p:tgtEl>
                                        <p:attrNameLst>
                                          <p:attrName>style.visibility</p:attrName>
                                        </p:attrNameLst>
                                      </p:cBhvr>
                                      <p:to>
                                        <p:strVal val="visible"/>
                                      </p:to>
                                    </p:set>
                                    <p:animScale>
                                      <p:cBhvr>
                                        <p:cTn decel="50000" dur="1000" fill="hold" id="22">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337"/>
                                        </p:tgtEl>
                                        <p:attrNameLst>
                                          <p:attrName>ppt_x</p:attrName>
                                          <p:attrName>ppt_y</p:attrName>
                                        </p:attrNameLst>
                                      </p:cBhvr>
                                    </p:animMotion>
                                    <p:animEffect filter="fade" transition="in">
                                      <p:cBhvr>
                                        <p:cTn dur="1000" id="24"/>
                                        <p:tgtEl>
                                          <p:spTgt spid="337"/>
                                        </p:tgtEl>
                                      </p:cBhvr>
                                    </p:animEffect>
                                  </p:childTnLst>
                                </p:cTn>
                              </p:par>
                              <p:par>
                                <p:cTn fill="hold" id="25" nodeType="withEffect" presetClass="entr" presetID="52" presetSubtype="0">
                                  <p:stCondLst>
                                    <p:cond delay="200"/>
                                  </p:stCondLst>
                                  <p:childTnLst>
                                    <p:set>
                                      <p:cBhvr>
                                        <p:cTn dur="1" fill="hold" id="26">
                                          <p:stCondLst>
                                            <p:cond delay="0"/>
                                          </p:stCondLst>
                                        </p:cTn>
                                        <p:tgtEl>
                                          <p:spTgt spid="338"/>
                                        </p:tgtEl>
                                        <p:attrNameLst>
                                          <p:attrName>style.visibility</p:attrName>
                                        </p:attrNameLst>
                                      </p:cBhvr>
                                      <p:to>
                                        <p:strVal val="visible"/>
                                      </p:to>
                                    </p:set>
                                    <p:animScale>
                                      <p:cBhvr>
                                        <p:cTn decel="50000" dur="1000" fill="hold" id="27">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338"/>
                                        </p:tgtEl>
                                        <p:attrNameLst>
                                          <p:attrName>ppt_x</p:attrName>
                                          <p:attrName>ppt_y</p:attrName>
                                        </p:attrNameLst>
                                      </p:cBhvr>
                                    </p:animMotion>
                                    <p:animEffect filter="fade" transition="in">
                                      <p:cBhvr>
                                        <p:cTn dur="1000" id="29"/>
                                        <p:tgtEl>
                                          <p:spTgt spid="338"/>
                                        </p:tgtEl>
                                      </p:cBhvr>
                                    </p:animEffect>
                                  </p:childTnLst>
                                </p:cTn>
                              </p:par>
                            </p:childTnLst>
                          </p:cTn>
                        </p:par>
                        <p:par>
                          <p:cTn fill="hold" id="30" nodeType="afterGroup">
                            <p:stCondLst>
                              <p:cond delay="4200"/>
                            </p:stCondLst>
                            <p:childTnLst>
                              <p:par>
                                <p:cTn fill="hold" id="31" nodeType="afterEffect" presetClass="entr" presetID="10" presetSubtype="0">
                                  <p:stCondLst>
                                    <p:cond delay="0"/>
                                  </p:stCondLst>
                                  <p:childTnLst>
                                    <p:set>
                                      <p:cBhvr>
                                        <p:cTn dur="1" fill="hold" id="32">
                                          <p:stCondLst>
                                            <p:cond delay="0"/>
                                          </p:stCondLst>
                                        </p:cTn>
                                        <p:tgtEl>
                                          <p:spTgt spid="253"/>
                                        </p:tgtEl>
                                        <p:attrNameLst>
                                          <p:attrName>style.visibility</p:attrName>
                                        </p:attrNameLst>
                                      </p:cBhvr>
                                      <p:to>
                                        <p:strVal val="visible"/>
                                      </p:to>
                                    </p:set>
                                    <p:animEffect filter="fade" transition="in">
                                      <p:cBhvr>
                                        <p:cTn dur="750" id="33"/>
                                        <p:tgtEl>
                                          <p:spTgt spid="253"/>
                                        </p:tgtEl>
                                      </p:cBhvr>
                                    </p:animEffect>
                                  </p:childTnLst>
                                </p:cTn>
                              </p:par>
                              <p:par>
                                <p:cTn decel="100000" fill="hold" id="34" nodeType="withEffect" presetClass="path" presetID="42" presetSubtype="0">
                                  <p:stCondLst>
                                    <p:cond delay="0"/>
                                  </p:stCondLst>
                                  <p:childTnLst>
                                    <p:animMotion origin="layout" path="M 8.33333E-07 -1.11111E-06 L 8.33333E-07 0.1338" pathEditMode="relative" ptsTypes="AA" rAng="0">
                                      <p:cBhvr>
                                        <p:cTn dur="1250" fill="hold" id="35" spd="-100000"/>
                                        <p:tgtEl>
                                          <p:spTgt spid="253"/>
                                        </p:tgtEl>
                                        <p:attrNameLst>
                                          <p:attrName>ppt_x</p:attrName>
                                          <p:attrName>ppt_y</p:attrName>
                                        </p:attrNameLst>
                                      </p:cBhvr>
                                      <p:rCtr x="0" y="6690"/>
                                    </p:animMotion>
                                  </p:childTnLst>
                                </p:cTn>
                              </p:par>
                            </p:childTnLst>
                          </p:cTn>
                        </p:par>
                        <p:par>
                          <p:cTn fill="hold" id="36" nodeType="afterGroup">
                            <p:stCondLst>
                              <p:cond delay="5450"/>
                            </p:stCondLst>
                            <p:childTnLst>
                              <p:par>
                                <p:cTn fill="hold" id="37" nodeType="afterEffect" presetClass="entr" presetID="22" presetSubtype="8">
                                  <p:stCondLst>
                                    <p:cond delay="0"/>
                                  </p:stCondLst>
                                  <p:childTnLst>
                                    <p:set>
                                      <p:cBhvr>
                                        <p:cTn dur="1" fill="hold" id="38">
                                          <p:stCondLst>
                                            <p:cond delay="0"/>
                                          </p:stCondLst>
                                        </p:cTn>
                                        <p:tgtEl>
                                          <p:spTgt spid="256"/>
                                        </p:tgtEl>
                                        <p:attrNameLst>
                                          <p:attrName>style.visibility</p:attrName>
                                        </p:attrNameLst>
                                      </p:cBhvr>
                                      <p:to>
                                        <p:strVal val="visible"/>
                                      </p:to>
                                    </p:set>
                                    <p:animEffect filter="wipe(left)" transition="in">
                                      <p:cBhvr>
                                        <p:cTn dur="750" id="39"/>
                                        <p:tgtEl>
                                          <p:spTgt spid="256"/>
                                        </p:tgtEl>
                                      </p:cBhvr>
                                    </p:animEffect>
                                  </p:childTnLst>
                                </p:cTn>
                              </p:par>
                              <p:par>
                                <p:cTn fill="hold" id="40" nodeType="withEffect" presetClass="entr" presetID="22" presetSubtype="2">
                                  <p:stCondLst>
                                    <p:cond delay="0"/>
                                  </p:stCondLst>
                                  <p:childTnLst>
                                    <p:set>
                                      <p:cBhvr>
                                        <p:cTn dur="1" fill="hold" id="41">
                                          <p:stCondLst>
                                            <p:cond delay="0"/>
                                          </p:stCondLst>
                                        </p:cTn>
                                        <p:tgtEl>
                                          <p:spTgt spid="257"/>
                                        </p:tgtEl>
                                        <p:attrNameLst>
                                          <p:attrName>style.visibility</p:attrName>
                                        </p:attrNameLst>
                                      </p:cBhvr>
                                      <p:to>
                                        <p:strVal val="visible"/>
                                      </p:to>
                                    </p:set>
                                    <p:animEffect filter="wipe(right)" transition="in">
                                      <p:cBhvr>
                                        <p:cTn dur="750" id="42"/>
                                        <p:tgtEl>
                                          <p:spTgt spid="257"/>
                                        </p:tgtEl>
                                      </p:cBhvr>
                                    </p:animEffect>
                                  </p:childTnLst>
                                </p:cTn>
                              </p:par>
                              <p:par>
                                <p:cTn fill="hold" id="43" nodeType="withEffect" presetClass="entr" presetID="22" presetSubtype="1">
                                  <p:stCondLst>
                                    <p:cond delay="0"/>
                                  </p:stCondLst>
                                  <p:childTnLst>
                                    <p:set>
                                      <p:cBhvr>
                                        <p:cTn dur="1" fill="hold" id="44">
                                          <p:stCondLst>
                                            <p:cond delay="0"/>
                                          </p:stCondLst>
                                        </p:cTn>
                                        <p:tgtEl>
                                          <p:spTgt spid="258"/>
                                        </p:tgtEl>
                                        <p:attrNameLst>
                                          <p:attrName>style.visibility</p:attrName>
                                        </p:attrNameLst>
                                      </p:cBhvr>
                                      <p:to>
                                        <p:strVal val="visible"/>
                                      </p:to>
                                    </p:set>
                                    <p:animEffect filter="wipe(up)" transition="in">
                                      <p:cBhvr>
                                        <p:cTn dur="750" id="45"/>
                                        <p:tgtEl>
                                          <p:spTgt spid="258"/>
                                        </p:tgtEl>
                                      </p:cBhvr>
                                    </p:animEffect>
                                  </p:childTnLst>
                                </p:cTn>
                              </p:par>
                              <p:par>
                                <p:cTn fill="hold" id="46" nodeType="withEffect" presetClass="entr" presetID="22" presetSubtype="4">
                                  <p:stCondLst>
                                    <p:cond delay="0"/>
                                  </p:stCondLst>
                                  <p:childTnLst>
                                    <p:set>
                                      <p:cBhvr>
                                        <p:cTn dur="1" fill="hold" id="47">
                                          <p:stCondLst>
                                            <p:cond delay="0"/>
                                          </p:stCondLst>
                                        </p:cTn>
                                        <p:tgtEl>
                                          <p:spTgt spid="259"/>
                                        </p:tgtEl>
                                        <p:attrNameLst>
                                          <p:attrName>style.visibility</p:attrName>
                                        </p:attrNameLst>
                                      </p:cBhvr>
                                      <p:to>
                                        <p:strVal val="visible"/>
                                      </p:to>
                                    </p:set>
                                    <p:animEffect filter="wipe(down)" transition="in">
                                      <p:cBhvr>
                                        <p:cTn dur="750" id="48"/>
                                        <p:tgtEl>
                                          <p:spTgt spid="259"/>
                                        </p:tgtEl>
                                      </p:cBhvr>
                                    </p:animEffect>
                                  </p:childTnLst>
                                </p:cTn>
                              </p:par>
                              <p:par>
                                <p:cTn fill="hold" grpId="0" id="49" nodeType="withEffect" presetClass="entr" presetID="10" presetSubtype="0">
                                  <p:stCondLst>
                                    <p:cond delay="500"/>
                                  </p:stCondLst>
                                  <p:childTnLst>
                                    <p:set>
                                      <p:cBhvr>
                                        <p:cTn dur="1" fill="hold" id="50">
                                          <p:stCondLst>
                                            <p:cond delay="0"/>
                                          </p:stCondLst>
                                        </p:cTn>
                                        <p:tgtEl>
                                          <p:spTgt spid="260"/>
                                        </p:tgtEl>
                                        <p:attrNameLst>
                                          <p:attrName>style.visibility</p:attrName>
                                        </p:attrNameLst>
                                      </p:cBhvr>
                                      <p:to>
                                        <p:strVal val="visible"/>
                                      </p:to>
                                    </p:set>
                                    <p:animEffect filter="fade" transition="in">
                                      <p:cBhvr>
                                        <p:cTn dur="750" id="51"/>
                                        <p:tgtEl>
                                          <p:spTgt spid="260"/>
                                        </p:tgtEl>
                                      </p:cBhvr>
                                    </p:animEffect>
                                  </p:childTnLst>
                                </p:cTn>
                              </p:par>
                              <p:par>
                                <p:cTn decel="100000" fill="hold" grpId="1" id="52" nodeType="withEffect" presetClass="path" presetID="42" presetSubtype="0">
                                  <p:stCondLst>
                                    <p:cond delay="500"/>
                                  </p:stCondLst>
                                  <p:childTnLst>
                                    <p:animMotion origin="layout" path="M 2.08333E-06 -4.44444E-06 L 2.08333E-06 0.1338" pathEditMode="relative" ptsTypes="AA" rAng="0">
                                      <p:cBhvr>
                                        <p:cTn dur="1250" fill="hold" id="53" spd="-100000"/>
                                        <p:tgtEl>
                                          <p:spTgt spid="260"/>
                                        </p:tgtEl>
                                        <p:attrNameLst>
                                          <p:attrName>ppt_x</p:attrName>
                                          <p:attrName>ppt_y</p:attrName>
                                        </p:attrNameLst>
                                      </p:cBhvr>
                                      <p:rCtr x="0" y="6690"/>
                                    </p:animMotion>
                                  </p:childTnLst>
                                </p:cTn>
                              </p:par>
                              <p:par>
                                <p:cTn fill="hold" grpId="0" id="54" nodeType="withEffect" presetClass="entr" presetID="10" presetSubtype="0">
                                  <p:stCondLst>
                                    <p:cond delay="750"/>
                                  </p:stCondLst>
                                  <p:childTnLst>
                                    <p:set>
                                      <p:cBhvr>
                                        <p:cTn dur="1" fill="hold" id="55">
                                          <p:stCondLst>
                                            <p:cond delay="0"/>
                                          </p:stCondLst>
                                        </p:cTn>
                                        <p:tgtEl>
                                          <p:spTgt spid="263"/>
                                        </p:tgtEl>
                                        <p:attrNameLst>
                                          <p:attrName>style.visibility</p:attrName>
                                        </p:attrNameLst>
                                      </p:cBhvr>
                                      <p:to>
                                        <p:strVal val="visible"/>
                                      </p:to>
                                    </p:set>
                                    <p:animEffect filter="fade" transition="in">
                                      <p:cBhvr>
                                        <p:cTn dur="750" id="56"/>
                                        <p:tgtEl>
                                          <p:spTgt spid="263"/>
                                        </p:tgtEl>
                                      </p:cBhvr>
                                    </p:animEffect>
                                  </p:childTnLst>
                                </p:cTn>
                              </p:par>
                              <p:par>
                                <p:cTn decel="100000" fill="hold" grpId="1" id="57" nodeType="withEffect" presetClass="path" presetID="42" presetSubtype="0">
                                  <p:stCondLst>
                                    <p:cond delay="750"/>
                                  </p:stCondLst>
                                  <p:childTnLst>
                                    <p:animMotion origin="layout" path="M 2.08333E-06 3.7037E-07 L 2.08333E-06 0.1338" pathEditMode="relative" ptsTypes="AA" rAng="0">
                                      <p:cBhvr>
                                        <p:cTn dur="1250" fill="hold" id="58" spd="-100000"/>
                                        <p:tgtEl>
                                          <p:spTgt spid="263"/>
                                        </p:tgtEl>
                                        <p:attrNameLst>
                                          <p:attrName>ppt_x</p:attrName>
                                          <p:attrName>ppt_y</p:attrName>
                                        </p:attrNameLst>
                                      </p:cBhvr>
                                      <p:rCtr x="0" y="6690"/>
                                    </p:animMotion>
                                  </p:childTnLst>
                                </p:cTn>
                              </p:par>
                              <p:par>
                                <p:cTn fill="hold" grpId="0" id="59" nodeType="withEffect" presetClass="entr" presetID="10" presetSubtype="0">
                                  <p:stCondLst>
                                    <p:cond delay="1000"/>
                                  </p:stCondLst>
                                  <p:childTnLst>
                                    <p:set>
                                      <p:cBhvr>
                                        <p:cTn dur="1" fill="hold" id="60">
                                          <p:stCondLst>
                                            <p:cond delay="0"/>
                                          </p:stCondLst>
                                        </p:cTn>
                                        <p:tgtEl>
                                          <p:spTgt spid="261"/>
                                        </p:tgtEl>
                                        <p:attrNameLst>
                                          <p:attrName>style.visibility</p:attrName>
                                        </p:attrNameLst>
                                      </p:cBhvr>
                                      <p:to>
                                        <p:strVal val="visible"/>
                                      </p:to>
                                    </p:set>
                                    <p:animEffect filter="fade" transition="in">
                                      <p:cBhvr>
                                        <p:cTn dur="750" id="61"/>
                                        <p:tgtEl>
                                          <p:spTgt spid="261"/>
                                        </p:tgtEl>
                                      </p:cBhvr>
                                    </p:animEffect>
                                  </p:childTnLst>
                                </p:cTn>
                              </p:par>
                              <p:par>
                                <p:cTn decel="100000" fill="hold" grpId="1" id="62" nodeType="withEffect" presetClass="path" presetID="42" presetSubtype="0">
                                  <p:stCondLst>
                                    <p:cond delay="1000"/>
                                  </p:stCondLst>
                                  <p:childTnLst>
                                    <p:animMotion origin="layout" path="M 4.16667E-07 -4.44444E-06 L 4.16667E-07 0.1338" pathEditMode="relative" ptsTypes="AA" rAng="0">
                                      <p:cBhvr>
                                        <p:cTn dur="1250" fill="hold" id="63" spd="-100000"/>
                                        <p:tgtEl>
                                          <p:spTgt spid="261"/>
                                        </p:tgtEl>
                                        <p:attrNameLst>
                                          <p:attrName>ppt_x</p:attrName>
                                          <p:attrName>ppt_y</p:attrName>
                                        </p:attrNameLst>
                                      </p:cBhvr>
                                      <p:rCtr x="0" y="6690"/>
                                    </p:animMotion>
                                  </p:childTnLst>
                                </p:cTn>
                              </p:par>
                              <p:par>
                                <p:cTn fill="hold" grpId="0" id="64" nodeType="withEffect" presetClass="entr" presetID="10" presetSubtype="0">
                                  <p:stCondLst>
                                    <p:cond delay="1250"/>
                                  </p:stCondLst>
                                  <p:childTnLst>
                                    <p:set>
                                      <p:cBhvr>
                                        <p:cTn dur="1" fill="hold" id="65">
                                          <p:stCondLst>
                                            <p:cond delay="0"/>
                                          </p:stCondLst>
                                        </p:cTn>
                                        <p:tgtEl>
                                          <p:spTgt spid="264"/>
                                        </p:tgtEl>
                                        <p:attrNameLst>
                                          <p:attrName>style.visibility</p:attrName>
                                        </p:attrNameLst>
                                      </p:cBhvr>
                                      <p:to>
                                        <p:strVal val="visible"/>
                                      </p:to>
                                    </p:set>
                                    <p:animEffect filter="fade" transition="in">
                                      <p:cBhvr>
                                        <p:cTn dur="750" id="66"/>
                                        <p:tgtEl>
                                          <p:spTgt spid="264"/>
                                        </p:tgtEl>
                                      </p:cBhvr>
                                    </p:animEffect>
                                  </p:childTnLst>
                                </p:cTn>
                              </p:par>
                              <p:par>
                                <p:cTn decel="100000" fill="hold" grpId="1" id="67" nodeType="withEffect" presetClass="path" presetID="42" presetSubtype="0">
                                  <p:stCondLst>
                                    <p:cond delay="1250"/>
                                  </p:stCondLst>
                                  <p:childTnLst>
                                    <p:animMotion origin="layout" path="M 2.08333E-07 3.7037E-06 L 2.08333E-07 0.13379" pathEditMode="relative" ptsTypes="AA" rAng="0">
                                      <p:cBhvr>
                                        <p:cTn dur="1250" fill="hold" id="68" spd="-100000"/>
                                        <p:tgtEl>
                                          <p:spTgt spid="264"/>
                                        </p:tgtEl>
                                        <p:attrNameLst>
                                          <p:attrName>ppt_x</p:attrName>
                                          <p:attrName>ppt_y</p:attrName>
                                        </p:attrNameLst>
                                      </p:cBhvr>
                                      <p:rCtr x="0" y="6690"/>
                                    </p:animMotion>
                                  </p:childTnLst>
                                </p:cTn>
                              </p:par>
                              <p:par>
                                <p:cTn fill="hold" grpId="0" id="69" nodeType="withEffect" presetClass="entr" presetID="10" presetSubtype="0">
                                  <p:stCondLst>
                                    <p:cond delay="1500"/>
                                  </p:stCondLst>
                                  <p:childTnLst>
                                    <p:set>
                                      <p:cBhvr>
                                        <p:cTn dur="1" fill="hold" id="70">
                                          <p:stCondLst>
                                            <p:cond delay="0"/>
                                          </p:stCondLst>
                                        </p:cTn>
                                        <p:tgtEl>
                                          <p:spTgt spid="262"/>
                                        </p:tgtEl>
                                        <p:attrNameLst>
                                          <p:attrName>style.visibility</p:attrName>
                                        </p:attrNameLst>
                                      </p:cBhvr>
                                      <p:to>
                                        <p:strVal val="visible"/>
                                      </p:to>
                                    </p:set>
                                    <p:animEffect filter="fade" transition="in">
                                      <p:cBhvr>
                                        <p:cTn dur="750" id="71"/>
                                        <p:tgtEl>
                                          <p:spTgt spid="262"/>
                                        </p:tgtEl>
                                      </p:cBhvr>
                                    </p:animEffect>
                                  </p:childTnLst>
                                </p:cTn>
                              </p:par>
                              <p:par>
                                <p:cTn decel="100000" fill="hold" grpId="1" id="72" nodeType="withEffect" presetClass="path" presetID="42" presetSubtype="0">
                                  <p:stCondLst>
                                    <p:cond delay="1500"/>
                                  </p:stCondLst>
                                  <p:childTnLst>
                                    <p:animMotion origin="layout" path="M 8.33333E-07 -4.44444E-06 L 8.33333E-07 0.1338" pathEditMode="relative" ptsTypes="AA" rAng="0">
                                      <p:cBhvr>
                                        <p:cTn dur="1250" fill="hold" id="73" spd="-100000"/>
                                        <p:tgtEl>
                                          <p:spTgt spid="262"/>
                                        </p:tgtEl>
                                        <p:attrNameLst>
                                          <p:attrName>ppt_x</p:attrName>
                                          <p:attrName>ppt_y</p:attrName>
                                        </p:attrNameLst>
                                      </p:cBhvr>
                                      <p:rCtr x="0" y="6690"/>
                                    </p:animMotion>
                                  </p:childTnLst>
                                </p:cTn>
                              </p:par>
                              <p:par>
                                <p:cTn fill="hold" grpId="0" id="74" nodeType="withEffect" presetClass="entr" presetID="10" presetSubtype="0">
                                  <p:stCondLst>
                                    <p:cond delay="1750"/>
                                  </p:stCondLst>
                                  <p:childTnLst>
                                    <p:set>
                                      <p:cBhvr>
                                        <p:cTn dur="1" fill="hold" id="75">
                                          <p:stCondLst>
                                            <p:cond delay="0"/>
                                          </p:stCondLst>
                                        </p:cTn>
                                        <p:tgtEl>
                                          <p:spTgt spid="265"/>
                                        </p:tgtEl>
                                        <p:attrNameLst>
                                          <p:attrName>style.visibility</p:attrName>
                                        </p:attrNameLst>
                                      </p:cBhvr>
                                      <p:to>
                                        <p:strVal val="visible"/>
                                      </p:to>
                                    </p:set>
                                    <p:animEffect filter="fade" transition="in">
                                      <p:cBhvr>
                                        <p:cTn dur="750" id="76"/>
                                        <p:tgtEl>
                                          <p:spTgt spid="265"/>
                                        </p:tgtEl>
                                      </p:cBhvr>
                                    </p:animEffect>
                                  </p:childTnLst>
                                </p:cTn>
                              </p:par>
                              <p:par>
                                <p:cTn decel="100000" fill="hold" grpId="1" id="77" nodeType="withEffect" presetClass="path" presetID="42" presetSubtype="0">
                                  <p:stCondLst>
                                    <p:cond delay="1750"/>
                                  </p:stCondLst>
                                  <p:childTnLst>
                                    <p:animMotion origin="layout" path="M 8.33333E-07 3.7037E-07 L 8.33333E-07 0.1338" pathEditMode="relative" ptsTypes="AA" rAng="0">
                                      <p:cBhvr>
                                        <p:cTn dur="1250" fill="hold" id="78" spd="-100000"/>
                                        <p:tgtEl>
                                          <p:spTgt spid="265"/>
                                        </p:tgtEl>
                                        <p:attrNameLst>
                                          <p:attrName>ppt_x</p:attrName>
                                          <p:attrName>ppt_y</p:attrName>
                                        </p:attrNameLst>
                                      </p:cBhvr>
                                      <p:rCtr x="0" y="669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260"/>
      <p:bldP grpId="1" spid="260"/>
      <p:bldP grpId="0" spid="261"/>
      <p:bldP grpId="1" spid="261"/>
      <p:bldP grpId="0" spid="262"/>
      <p:bldP grpId="1" spid="262"/>
      <p:bldP grpId="0" spid="263"/>
      <p:bldP grpId="1" spid="263"/>
      <p:bldP grpId="0" spid="264"/>
      <p:bldP grpId="1" spid="264"/>
      <p:bldP grpId="0" spid="265"/>
      <p:bldP grpId="1" spid="26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产品定位</a:t>
            </a:r>
          </a:p>
        </p:txBody>
      </p:sp>
      <p:pic>
        <p:nvPicPr>
          <p:cNvPr descr="C:\Users\Administrator\Desktop\56d684a0446de.png" id="304"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5929462" y="832023"/>
            <a:ext cx="3493720" cy="3973626"/>
          </a:xfrm>
          <a:prstGeom prst="rect">
            <a:avLst/>
          </a:prstGeom>
          <a:noFill/>
          <a:extLst>
            <a:ext uri="{909E8E84-426E-40DD-AFC4-6F175D3DCCD1}">
              <a14:hiddenFill>
                <a:solidFill>
                  <a:srgbClr val="FFFFFF"/>
                </a:solidFill>
              </a14:hiddenFill>
            </a:ext>
          </a:extLst>
        </p:spPr>
      </p:pic>
      <p:grpSp>
        <p:nvGrpSpPr>
          <p:cNvPr id="305" name="组合 304"/>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06" name="组合 305"/>
            <p:cNvGrpSpPr/>
            <p:nvPr/>
          </p:nvGrpSpPr>
          <p:grpSpPr>
            <a:xfrm rot="1500213">
              <a:off x="1816885" y="160250"/>
              <a:ext cx="4835931" cy="4183077"/>
              <a:chOff x="2983829" y="1091787"/>
              <a:chExt cx="4835931" cy="4183077"/>
            </a:xfrm>
            <a:grpFill/>
          </p:grpSpPr>
          <p:sp>
            <p:nvSpPr>
              <p:cNvPr id="308"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9"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0"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1"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2"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3"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4"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5"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6"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7"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8"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9"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0"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1"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2"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3"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4"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5"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6"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7"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8"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9"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0"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1"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2"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3"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4"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5"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6"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7"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8"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9"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0"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1"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2"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3"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4"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5"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6"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7"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8"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9"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0"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1"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2"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3"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4"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5"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6"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7"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8"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00000000000000000" pitchFamily="2" typeface="字魂36号-正文宋楷"/>
                  <a:cs typeface="+mn-ea"/>
                  <a:sym typeface="+mn-lt"/>
                </a:endParaRPr>
              </a:p>
            </p:txBody>
          </p:sp>
          <p:sp>
            <p:nvSpPr>
              <p:cNvPr id="359"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0"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1"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2"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3"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4"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5"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6"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7"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8"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9"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0"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1"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2"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3"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4"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07"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460"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1147122" y="1770962"/>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461"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812679" y="5832332"/>
            <a:ext cx="883735" cy="1005127"/>
          </a:xfrm>
          <a:prstGeom prst="rect">
            <a:avLst/>
          </a:prstGeom>
          <a:noFill/>
          <a:extLst>
            <a:ext uri="{909E8E84-426E-40DD-AFC4-6F175D3DCCD1}">
              <a14:hiddenFill>
                <a:solidFill>
                  <a:srgbClr val="FFFFFF"/>
                </a:solidFill>
              </a14:hiddenFill>
            </a:ext>
          </a:extLst>
        </p:spPr>
      </p:pic>
      <p:sp>
        <p:nvSpPr>
          <p:cNvPr id="119" name="矩形 118"/>
          <p:cNvSpPr/>
          <p:nvPr/>
        </p:nvSpPr>
        <p:spPr>
          <a:xfrm>
            <a:off x="1394045" y="2090306"/>
            <a:ext cx="2076450" cy="340995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120" name="KSO_Shape"/>
          <p:cNvSpPr/>
          <p:nvPr/>
        </p:nvSpPr>
        <p:spPr>
          <a:xfrm>
            <a:off x="1942057" y="2678236"/>
            <a:ext cx="901590" cy="784384"/>
          </a:xfrm>
          <a:custGeom>
            <a:gdLst>
              <a:gd fmla="*/ 216021 w 432042" name="connsiteX0"/>
              <a:gd fmla="*/ 221820 h 375762" name="connsiteY0"/>
              <a:gd fmla="*/ 292992 w 432042" name="connsiteX1"/>
              <a:gd fmla="*/ 298791 h 375762" name="connsiteY1"/>
              <a:gd fmla="*/ 216021 w 432042" name="connsiteX2"/>
              <a:gd fmla="*/ 375762 h 375762" name="connsiteY2"/>
              <a:gd fmla="*/ 139050 w 432042" name="connsiteX3"/>
              <a:gd fmla="*/ 298791 h 375762" name="connsiteY3"/>
              <a:gd fmla="*/ 216021 w 432042" name="connsiteX4"/>
              <a:gd fmla="*/ 221820 h 375762" name="connsiteY4"/>
              <a:gd fmla="*/ 216021 w 432042" name="connsiteX5"/>
              <a:gd fmla="*/ 109336 h 375762" name="connsiteY5"/>
              <a:gd fmla="*/ 368029 w 432042" name="connsiteX6"/>
              <a:gd fmla="*/ 177084 h 375762" name="connsiteY6"/>
              <a:gd fmla="*/ 336422 w 432042" name="connsiteX7"/>
              <a:gd fmla="*/ 221820 h 375762" name="connsiteY7"/>
              <a:gd fmla="*/ 216021 w 432042" name="connsiteX8"/>
              <a:gd fmla="*/ 162428 h 375762" name="connsiteY8"/>
              <a:gd fmla="*/ 95620 w 432042" name="connsiteX9"/>
              <a:gd fmla="*/ 221820 h 375762" name="connsiteY9"/>
              <a:gd fmla="*/ 64014 w 432042" name="connsiteX10"/>
              <a:gd fmla="*/ 177084 h 375762" name="connsiteY10"/>
              <a:gd fmla="*/ 216021 w 432042" name="connsiteX11"/>
              <a:gd fmla="*/ 109336 h 375762" name="connsiteY11"/>
              <a:gd fmla="*/ 216021 w 432042" name="connsiteX12"/>
              <a:gd fmla="*/ 0 h 375762" name="connsiteY12"/>
              <a:gd fmla="*/ 432042 w 432042" name="connsiteX13"/>
              <a:gd fmla="*/ 86479 h 375762" name="connsiteY13"/>
              <a:gd fmla="*/ 399808 w 432042" name="connsiteX14"/>
              <a:gd fmla="*/ 132103 h 375762" name="connsiteY14"/>
              <a:gd fmla="*/ 216021 w 432042" name="connsiteX15"/>
              <a:gd fmla="*/ 55952 h 375762" name="connsiteY15"/>
              <a:gd fmla="*/ 32234 w 432042" name="connsiteX16"/>
              <a:gd fmla="*/ 132103 h 375762" name="connsiteY16"/>
              <a:gd fmla="*/ 0 w 432042" name="connsiteX17"/>
              <a:gd fmla="*/ 86480 h 375762" name="connsiteY17"/>
              <a:gd fmla="*/ 216021 w 432042" name="connsiteX18"/>
              <a:gd fmla="*/ 0 h 37576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75762" w="43204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00000000000000000" pitchFamily="2" typeface="字魂36号-正文宋楷"/>
              <a:ea charset="-122" panose="02000000000000000000" pitchFamily="2" typeface="字魂36号-正文宋楷"/>
            </a:endParaRPr>
          </a:p>
        </p:txBody>
      </p:sp>
      <p:sp>
        <p:nvSpPr>
          <p:cNvPr id="121" name="矩形 120"/>
          <p:cNvSpPr/>
          <p:nvPr/>
        </p:nvSpPr>
        <p:spPr>
          <a:xfrm>
            <a:off x="3813395" y="2090306"/>
            <a:ext cx="2076450" cy="340995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122" name="矩形 121"/>
          <p:cNvSpPr/>
          <p:nvPr/>
        </p:nvSpPr>
        <p:spPr>
          <a:xfrm>
            <a:off x="6232745" y="2090306"/>
            <a:ext cx="2076450" cy="340995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123" name="矩形 122"/>
          <p:cNvSpPr/>
          <p:nvPr/>
        </p:nvSpPr>
        <p:spPr>
          <a:xfrm>
            <a:off x="8652095" y="2090306"/>
            <a:ext cx="2076450" cy="340995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124" name="KSO_Shape"/>
          <p:cNvSpPr/>
          <p:nvPr/>
        </p:nvSpPr>
        <p:spPr bwMode="auto">
          <a:xfrm>
            <a:off x="4432520" y="2705685"/>
            <a:ext cx="838200" cy="713867"/>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00000000000000000" pitchFamily="2" typeface="字魂36号-正文宋楷"/>
              <a:ea charset="-122" panose="02000000000000000000" pitchFamily="2" typeface="字魂36号-正文宋楷"/>
            </a:endParaRPr>
          </a:p>
        </p:txBody>
      </p:sp>
      <p:sp>
        <p:nvSpPr>
          <p:cNvPr id="125" name="KSO_Shape"/>
          <p:cNvSpPr/>
          <p:nvPr/>
        </p:nvSpPr>
        <p:spPr>
          <a:xfrm>
            <a:off x="6893972" y="2705685"/>
            <a:ext cx="753996" cy="747713"/>
          </a:xfrm>
          <a:custGeom>
            <a:gdLst>
              <a:gd fmla="*/ 347114 w 393729" name="connsiteX0"/>
              <a:gd fmla="*/ 112 h 390624" name="connsiteY0"/>
              <a:gd fmla="*/ 366249 w 393729" name="connsiteX1"/>
              <a:gd fmla="*/ 5364 h 390624" name="connsiteY1"/>
              <a:gd fmla="*/ 388366 w 393729" name="connsiteX2"/>
              <a:gd fmla="*/ 72481 h 390624" name="connsiteY2"/>
              <a:gd fmla="*/ 321248 w 393729" name="connsiteX3"/>
              <a:gd fmla="*/ 94598 h 390624" name="connsiteY3"/>
              <a:gd fmla="*/ 304750 w 393729" name="connsiteX4"/>
              <a:gd fmla="*/ 80728 h 390624" name="connsiteY4"/>
              <a:gd fmla="*/ 98330 w 393729" name="connsiteX5"/>
              <a:gd fmla="*/ 148748 h 390624" name="connsiteY5"/>
              <a:gd fmla="*/ 94598 w 393729" name="connsiteX6"/>
              <a:gd fmla="*/ 162346 h 390624" name="connsiteY6"/>
              <a:gd fmla="*/ 91507 w 393729" name="connsiteX7"/>
              <a:gd fmla="*/ 166277 h 390624" name="connsiteY7"/>
              <a:gd fmla="*/ 229420 w 393729" name="connsiteX8"/>
              <a:gd fmla="*/ 293815 h 390624" name="connsiteY8"/>
              <a:gd fmla="*/ 268686 w 393729" name="connsiteX9"/>
              <a:gd fmla="*/ 296027 h 390624" name="connsiteY9"/>
              <a:gd fmla="*/ 290802 w 393729" name="connsiteX10"/>
              <a:gd fmla="*/ 363144 h 390624" name="connsiteY10"/>
              <a:gd fmla="*/ 223685 w 393729" name="connsiteX11"/>
              <a:gd fmla="*/ 385261 h 390624" name="connsiteY11"/>
              <a:gd fmla="*/ 200613 w 393729" name="connsiteX12"/>
              <a:gd fmla="*/ 321625 h 390624" name="connsiteY12"/>
              <a:gd fmla="*/ 56603 w 393729" name="connsiteX13"/>
              <a:gd fmla="*/ 188448 h 390624" name="connsiteY13"/>
              <a:gd fmla="*/ 27481 w 393729" name="connsiteX14"/>
              <a:gd fmla="*/ 184462 h 390624" name="connsiteY14"/>
              <a:gd fmla="*/ 5364 w 393729" name="connsiteX15"/>
              <a:gd fmla="*/ 117345 h 390624" name="connsiteY15"/>
              <a:gd fmla="*/ 72481 w 393729" name="connsiteX16"/>
              <a:gd fmla="*/ 95228 h 390624" name="connsiteY16"/>
              <a:gd fmla="*/ 89283 w 393729" name="connsiteX17"/>
              <a:gd fmla="*/ 109639 h 390624" name="connsiteY17"/>
              <a:gd fmla="*/ 295206 w 393729" name="connsiteX18"/>
              <a:gd fmla="*/ 41783 h 390624" name="connsiteY18"/>
              <a:gd fmla="*/ 299132 w 393729" name="connsiteX19"/>
              <a:gd fmla="*/ 27480 h 390624" name="connsiteY19"/>
              <a:gd fmla="*/ 347114 w 393729" name="connsiteX20"/>
              <a:gd fmla="*/ 112 h 39062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390624" w="393729">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00000000000000000" pitchFamily="2" typeface="字魂36号-正文宋楷"/>
              <a:ea charset="-122" panose="02000000000000000000" pitchFamily="2" typeface="字魂36号-正文宋楷"/>
            </a:endParaRPr>
          </a:p>
        </p:txBody>
      </p:sp>
      <p:sp>
        <p:nvSpPr>
          <p:cNvPr id="126" name="KSO_Shape"/>
          <p:cNvSpPr/>
          <p:nvPr/>
        </p:nvSpPr>
        <p:spPr bwMode="auto">
          <a:xfrm>
            <a:off x="9299060" y="2720352"/>
            <a:ext cx="782520" cy="684532"/>
          </a:xfrm>
          <a:custGeom>
            <a:gdLst>
              <a:gd fmla="*/ 1607036 w 3622" name="T0"/>
              <a:gd fmla="*/ 1573533 h 3165" name="T1"/>
              <a:gd fmla="*/ 926543 w 3622" name="T2"/>
              <a:gd fmla="*/ 1573533 h 3165" name="T3"/>
              <a:gd fmla="*/ 866398 w 3622" name="T4"/>
              <a:gd fmla="*/ 1573533 h 3165" name="T5"/>
              <a:gd fmla="*/ 185408 w 3622" name="T6"/>
              <a:gd fmla="*/ 1573533 h 3165" name="T7"/>
              <a:gd fmla="*/ 0 w 3622" name="T8"/>
              <a:gd fmla="*/ 1365717 h 3165" name="T9"/>
              <a:gd fmla="*/ 0 w 3622" name="T10"/>
              <a:gd fmla="*/ 487223 h 3165" name="T11"/>
              <a:gd fmla="*/ 185408 w 3622" name="T12"/>
              <a:gd fmla="*/ 301780 h 3165" name="T13"/>
              <a:gd fmla="*/ 311167 w 3622" name="T14"/>
              <a:gd fmla="*/ 301780 h 3165" name="T15"/>
              <a:gd fmla="*/ 362366 w 3622" name="T16"/>
              <a:gd fmla="*/ 165059 h 3165" name="T17"/>
              <a:gd fmla="*/ 606429 w 3622" name="T18"/>
              <a:gd fmla="*/ 0 h 3165" name="T19"/>
              <a:gd fmla="*/ 1178062 w 3622" name="T20"/>
              <a:gd fmla="*/ 0 h 3165" name="T21"/>
              <a:gd fmla="*/ 1421628 w 3622" name="T22"/>
              <a:gd fmla="*/ 165059 h 3165" name="T23"/>
              <a:gd fmla="*/ 1472826 w 3622" name="T24"/>
              <a:gd fmla="*/ 301780 h 3165" name="T25"/>
              <a:gd fmla="*/ 1607036 w 3622" name="T26"/>
              <a:gd fmla="*/ 301780 h 3165" name="T27"/>
              <a:gd fmla="*/ 1800397 w 3622" name="T28"/>
              <a:gd fmla="*/ 495178 h 3165" name="T29"/>
              <a:gd fmla="*/ 1800397 w 3622" name="T30"/>
              <a:gd fmla="*/ 1365717 h 3165" name="T31"/>
              <a:gd fmla="*/ 1607036 w 3622" name="T32"/>
              <a:gd fmla="*/ 1573533 h 3165" name="T33"/>
              <a:gd fmla="*/ 896222 w 3622" name="T34"/>
              <a:gd fmla="*/ 372875 h 3165" name="T35"/>
              <a:gd fmla="*/ 369325 w 3622" name="T36"/>
              <a:gd fmla="*/ 879985 h 3165" name="T37"/>
              <a:gd fmla="*/ 896222 w 3622" name="T38"/>
              <a:gd fmla="*/ 1422394 h 3165" name="T39"/>
              <a:gd fmla="*/ 1423616 w 3622" name="T40"/>
              <a:gd fmla="*/ 879985 h 3165" name="T41"/>
              <a:gd fmla="*/ 896222 w 3622" name="T42"/>
              <a:gd fmla="*/ 372875 h 3165" name="T43"/>
              <a:gd fmla="*/ 897216 w 3622" name="T44"/>
              <a:gd fmla="*/ 1313515 h 3165" name="T45"/>
              <a:gd fmla="*/ 485640 w 3622" name="T46"/>
              <a:gd fmla="*/ 901363 h 3165" name="T47"/>
              <a:gd fmla="*/ 897216 w 3622" name="T48"/>
              <a:gd fmla="*/ 489709 h 3165" name="T49"/>
              <a:gd fmla="*/ 1309289 w 3622" name="T50"/>
              <a:gd fmla="*/ 901363 h 3165" name="T51"/>
              <a:gd fmla="*/ 897216 w 3622" name="T52"/>
              <a:gd fmla="*/ 1313515 h 3165"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3165" w="3622">
                <a:moveTo>
                  <a:pt x="3233" y="3165"/>
                </a:moveTo>
                <a:cubicBezTo>
                  <a:pt x="1864" y="3165"/>
                  <a:pt x="1864" y="3165"/>
                  <a:pt x="1864" y="3165"/>
                </a:cubicBezTo>
                <a:cubicBezTo>
                  <a:pt x="1743" y="3165"/>
                  <a:pt x="1743" y="3165"/>
                  <a:pt x="1743" y="3165"/>
                </a:cubicBezTo>
                <a:cubicBezTo>
                  <a:pt x="373" y="3165"/>
                  <a:pt x="373" y="3165"/>
                  <a:pt x="373" y="3165"/>
                </a:cubicBezTo>
                <a:cubicBezTo>
                  <a:pt x="167" y="3165"/>
                  <a:pt x="0" y="2953"/>
                  <a:pt x="0" y="2747"/>
                </a:cubicBezTo>
                <a:cubicBezTo>
                  <a:pt x="0" y="980"/>
                  <a:pt x="0" y="980"/>
                  <a:pt x="0" y="980"/>
                </a:cubicBezTo>
                <a:cubicBezTo>
                  <a:pt x="0" y="774"/>
                  <a:pt x="167" y="607"/>
                  <a:pt x="373" y="607"/>
                </a:cubicBezTo>
                <a:cubicBezTo>
                  <a:pt x="626" y="607"/>
                  <a:pt x="626" y="607"/>
                  <a:pt x="626" y="607"/>
                </a:cubicBezTo>
                <a:cubicBezTo>
                  <a:pt x="729" y="332"/>
                  <a:pt x="729" y="332"/>
                  <a:pt x="729" y="332"/>
                </a:cubicBezTo>
                <a:cubicBezTo>
                  <a:pt x="798" y="139"/>
                  <a:pt x="1014" y="0"/>
                  <a:pt x="1220" y="0"/>
                </a:cubicBezTo>
                <a:cubicBezTo>
                  <a:pt x="2370" y="0"/>
                  <a:pt x="2370" y="0"/>
                  <a:pt x="2370" y="0"/>
                </a:cubicBezTo>
                <a:cubicBezTo>
                  <a:pt x="2576" y="0"/>
                  <a:pt x="2792" y="139"/>
                  <a:pt x="2860" y="332"/>
                </a:cubicBezTo>
                <a:cubicBezTo>
                  <a:pt x="2963" y="607"/>
                  <a:pt x="2963" y="607"/>
                  <a:pt x="2963" y="607"/>
                </a:cubicBezTo>
                <a:cubicBezTo>
                  <a:pt x="3233" y="607"/>
                  <a:pt x="3233" y="607"/>
                  <a:pt x="3233" y="607"/>
                </a:cubicBezTo>
                <a:cubicBezTo>
                  <a:pt x="3439" y="607"/>
                  <a:pt x="3622" y="789"/>
                  <a:pt x="3622" y="996"/>
                </a:cubicBezTo>
                <a:cubicBezTo>
                  <a:pt x="3622" y="2747"/>
                  <a:pt x="3622" y="2747"/>
                  <a:pt x="3622" y="2747"/>
                </a:cubicBezTo>
                <a:cubicBezTo>
                  <a:pt x="3622" y="2953"/>
                  <a:pt x="3439" y="3165"/>
                  <a:pt x="3233" y="3165"/>
                </a:cubicBezTo>
                <a:close/>
                <a:moveTo>
                  <a:pt x="1803" y="750"/>
                </a:moveTo>
                <a:cubicBezTo>
                  <a:pt x="1022" y="782"/>
                  <a:pt x="743" y="1407"/>
                  <a:pt x="743" y="1770"/>
                </a:cubicBezTo>
                <a:cubicBezTo>
                  <a:pt x="743" y="2128"/>
                  <a:pt x="835" y="2832"/>
                  <a:pt x="1803" y="2861"/>
                </a:cubicBezTo>
                <a:cubicBezTo>
                  <a:pt x="2772" y="2832"/>
                  <a:pt x="2864" y="2128"/>
                  <a:pt x="2864" y="1770"/>
                </a:cubicBezTo>
                <a:cubicBezTo>
                  <a:pt x="2864" y="1407"/>
                  <a:pt x="2585" y="782"/>
                  <a:pt x="1803" y="750"/>
                </a:cubicBezTo>
                <a:close/>
                <a:moveTo>
                  <a:pt x="1805" y="2642"/>
                </a:moveTo>
                <a:cubicBezTo>
                  <a:pt x="1348" y="2642"/>
                  <a:pt x="977" y="2271"/>
                  <a:pt x="977" y="1813"/>
                </a:cubicBezTo>
                <a:cubicBezTo>
                  <a:pt x="977" y="1356"/>
                  <a:pt x="1348" y="985"/>
                  <a:pt x="1805" y="985"/>
                </a:cubicBezTo>
                <a:cubicBezTo>
                  <a:pt x="2263" y="985"/>
                  <a:pt x="2634" y="1356"/>
                  <a:pt x="2634" y="1813"/>
                </a:cubicBezTo>
                <a:cubicBezTo>
                  <a:pt x="2634" y="2271"/>
                  <a:pt x="2263" y="2642"/>
                  <a:pt x="1805" y="2642"/>
                </a:cubicBezTo>
                <a:close/>
              </a:path>
            </a:pathLst>
          </a:custGeom>
          <a:solidFill>
            <a:schemeClr val="bg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latin charset="-122" panose="02000000000000000000" pitchFamily="2" typeface="字魂36号-正文宋楷"/>
              <a:ea charset="-122" panose="02000000000000000000" pitchFamily="2" typeface="字魂36号-正文宋楷"/>
            </a:endParaRPr>
          </a:p>
        </p:txBody>
      </p:sp>
      <p:sp>
        <p:nvSpPr>
          <p:cNvPr id="127" name="文本框 126"/>
          <p:cNvSpPr txBox="1"/>
          <p:nvPr/>
        </p:nvSpPr>
        <p:spPr>
          <a:xfrm>
            <a:off x="1598833" y="3929959"/>
            <a:ext cx="1666875" cy="396240"/>
          </a:xfrm>
          <a:prstGeom prst="rect">
            <a:avLst/>
          </a:prstGeom>
          <a:noFill/>
        </p:spPr>
        <p:txBody>
          <a:bodyPr rtlCol="0" wrap="square">
            <a:spAutoFit/>
          </a:bodyPr>
          <a:lstStyle>
            <a:defPPr>
              <a:defRPr lang="zh-CN"/>
            </a:defPPr>
            <a:lvl1pPr algn="dist">
              <a:defRPr sz="6600">
                <a:solidFill>
                  <a:schemeClr val="tx1">
                    <a:lumMod val="65000"/>
                    <a:lumOff val="35000"/>
                  </a:schemeClr>
                </a:solidFill>
                <a:latin charset="-122" panose="03000509000000000000" pitchFamily="65" typeface="方正细等线简体"/>
                <a:ea charset="-122" panose="03000509000000000000" pitchFamily="65" typeface="方正细等线简体"/>
              </a:defRPr>
            </a:lvl1pPr>
          </a:lstStyle>
          <a:p>
            <a:r>
              <a:rPr altLang="en-US" lang="zh-CN" sz="2000">
                <a:solidFill>
                  <a:schemeClr val="bg1"/>
                </a:solidFill>
                <a:latin charset="-122" panose="02000000000000000000" pitchFamily="2" typeface="字魂36号-正文宋楷"/>
                <a:ea charset="-122" panose="02000000000000000000" pitchFamily="2" typeface="字魂36号-正文宋楷"/>
              </a:rPr>
              <a:t>输入标题</a:t>
            </a:r>
          </a:p>
        </p:txBody>
      </p:sp>
      <p:sp>
        <p:nvSpPr>
          <p:cNvPr id="128" name="文本框 127"/>
          <p:cNvSpPr txBox="1"/>
          <p:nvPr/>
        </p:nvSpPr>
        <p:spPr>
          <a:xfrm>
            <a:off x="4018183" y="3929959"/>
            <a:ext cx="1666875" cy="396240"/>
          </a:xfrm>
          <a:prstGeom prst="rect">
            <a:avLst/>
          </a:prstGeom>
          <a:noFill/>
        </p:spPr>
        <p:txBody>
          <a:bodyPr rtlCol="0" wrap="square">
            <a:spAutoFit/>
          </a:bodyPr>
          <a:lstStyle>
            <a:defPPr>
              <a:defRPr lang="zh-CN"/>
            </a:defPPr>
            <a:lvl1pPr algn="dist">
              <a:defRPr sz="6600">
                <a:solidFill>
                  <a:schemeClr val="tx1">
                    <a:lumMod val="65000"/>
                    <a:lumOff val="35000"/>
                  </a:schemeClr>
                </a:solidFill>
                <a:latin charset="-122" panose="03000509000000000000" pitchFamily="65" typeface="方正细等线简体"/>
                <a:ea charset="-122" panose="03000509000000000000" pitchFamily="65" typeface="方正细等线简体"/>
              </a:defRPr>
            </a:lvl1pPr>
          </a:lstStyle>
          <a:p>
            <a:r>
              <a:rPr altLang="en-US" lang="zh-CN" sz="2000">
                <a:solidFill>
                  <a:schemeClr val="bg1"/>
                </a:solidFill>
                <a:latin charset="-122" panose="02000000000000000000" pitchFamily="2" typeface="字魂36号-正文宋楷"/>
                <a:ea charset="-122" panose="02000000000000000000" pitchFamily="2" typeface="字魂36号-正文宋楷"/>
              </a:rPr>
              <a:t>输入标题</a:t>
            </a:r>
          </a:p>
        </p:txBody>
      </p:sp>
      <p:sp>
        <p:nvSpPr>
          <p:cNvPr id="129" name="文本框 128"/>
          <p:cNvSpPr txBox="1"/>
          <p:nvPr/>
        </p:nvSpPr>
        <p:spPr>
          <a:xfrm>
            <a:off x="6437533" y="3929959"/>
            <a:ext cx="1666875" cy="396240"/>
          </a:xfrm>
          <a:prstGeom prst="rect">
            <a:avLst/>
          </a:prstGeom>
          <a:noFill/>
        </p:spPr>
        <p:txBody>
          <a:bodyPr rtlCol="0" wrap="square">
            <a:spAutoFit/>
          </a:bodyPr>
          <a:lstStyle>
            <a:defPPr>
              <a:defRPr lang="zh-CN"/>
            </a:defPPr>
            <a:lvl1pPr algn="dist">
              <a:defRPr sz="6600">
                <a:solidFill>
                  <a:schemeClr val="tx1">
                    <a:lumMod val="65000"/>
                    <a:lumOff val="35000"/>
                  </a:schemeClr>
                </a:solidFill>
                <a:latin charset="-122" panose="03000509000000000000" pitchFamily="65" typeface="方正细等线简体"/>
                <a:ea charset="-122" panose="03000509000000000000" pitchFamily="65" typeface="方正细等线简体"/>
              </a:defRPr>
            </a:lvl1pPr>
          </a:lstStyle>
          <a:p>
            <a:r>
              <a:rPr altLang="en-US" lang="zh-CN" sz="2000">
                <a:solidFill>
                  <a:schemeClr val="bg1"/>
                </a:solidFill>
                <a:latin charset="-122" panose="02000000000000000000" pitchFamily="2" typeface="字魂36号-正文宋楷"/>
                <a:ea charset="-122" panose="02000000000000000000" pitchFamily="2" typeface="字魂36号-正文宋楷"/>
              </a:rPr>
              <a:t>输入标题</a:t>
            </a:r>
          </a:p>
        </p:txBody>
      </p:sp>
      <p:sp>
        <p:nvSpPr>
          <p:cNvPr id="130" name="文本框 129"/>
          <p:cNvSpPr txBox="1"/>
          <p:nvPr/>
        </p:nvSpPr>
        <p:spPr>
          <a:xfrm>
            <a:off x="8856882" y="3929959"/>
            <a:ext cx="1666875" cy="396240"/>
          </a:xfrm>
          <a:prstGeom prst="rect">
            <a:avLst/>
          </a:prstGeom>
          <a:noFill/>
        </p:spPr>
        <p:txBody>
          <a:bodyPr rtlCol="0" wrap="square">
            <a:spAutoFit/>
          </a:bodyPr>
          <a:lstStyle>
            <a:defPPr>
              <a:defRPr lang="zh-CN"/>
            </a:defPPr>
            <a:lvl1pPr algn="dist">
              <a:defRPr sz="6600">
                <a:solidFill>
                  <a:schemeClr val="tx1">
                    <a:lumMod val="65000"/>
                    <a:lumOff val="35000"/>
                  </a:schemeClr>
                </a:solidFill>
                <a:latin charset="-122" panose="03000509000000000000" pitchFamily="65" typeface="方正细等线简体"/>
                <a:ea charset="-122" panose="03000509000000000000" pitchFamily="65" typeface="方正细等线简体"/>
              </a:defRPr>
            </a:lvl1pPr>
          </a:lstStyle>
          <a:p>
            <a:r>
              <a:rPr altLang="en-US" lang="zh-CN" sz="2000">
                <a:solidFill>
                  <a:schemeClr val="bg1"/>
                </a:solidFill>
                <a:latin charset="-122" panose="02000000000000000000" pitchFamily="2" typeface="字魂36号-正文宋楷"/>
                <a:ea charset="-122" panose="02000000000000000000" pitchFamily="2" typeface="字魂36号-正文宋楷"/>
              </a:rPr>
              <a:t>输入标题</a:t>
            </a:r>
          </a:p>
        </p:txBody>
      </p:sp>
      <p:sp>
        <p:nvSpPr>
          <p:cNvPr id="131" name="文本框 130"/>
          <p:cNvSpPr txBox="1"/>
          <p:nvPr/>
        </p:nvSpPr>
        <p:spPr>
          <a:xfrm>
            <a:off x="1168889" y="4379042"/>
            <a:ext cx="2447925" cy="365760"/>
          </a:xfrm>
          <a:prstGeom prst="rect">
            <a:avLst/>
          </a:prstGeom>
        </p:spPr>
        <p:txBody>
          <a:bodyPr rtlCol="0" wrap="square">
            <a:spAutoFit/>
          </a:bodyPr>
          <a:lstStyle/>
          <a:p>
            <a:pPr algn="ctr"/>
            <a:r>
              <a:rPr altLang="zh-CN" lang="en-US">
                <a:solidFill>
                  <a:schemeClr val="bg1"/>
                </a:solidFill>
                <a:latin charset="-122" panose="02000000000000000000" pitchFamily="2" typeface="字魂36号-正文宋楷"/>
                <a:ea charset="-122" panose="02000000000000000000" pitchFamily="2" typeface="字魂36号-正文宋楷"/>
                <a:cs charset="0" panose="020f0502020204030204" pitchFamily="34" typeface="Calibri"/>
              </a:rPr>
              <a:t>Enter the title</a:t>
            </a:r>
          </a:p>
        </p:txBody>
      </p:sp>
      <p:sp>
        <p:nvSpPr>
          <p:cNvPr id="132" name="文本框 131"/>
          <p:cNvSpPr txBox="1"/>
          <p:nvPr/>
        </p:nvSpPr>
        <p:spPr>
          <a:xfrm>
            <a:off x="3627657" y="4379042"/>
            <a:ext cx="2447925" cy="365760"/>
          </a:xfrm>
          <a:prstGeom prst="rect">
            <a:avLst/>
          </a:prstGeom>
        </p:spPr>
        <p:txBody>
          <a:bodyPr rtlCol="0" wrap="square">
            <a:spAutoFit/>
          </a:bodyPr>
          <a:lstStyle/>
          <a:p>
            <a:pPr algn="ctr"/>
            <a:r>
              <a:rPr altLang="zh-CN" lang="en-US">
                <a:solidFill>
                  <a:schemeClr val="bg1"/>
                </a:solidFill>
                <a:latin charset="-122" panose="02000000000000000000" pitchFamily="2" typeface="字魂36号-正文宋楷"/>
                <a:ea charset="-122" panose="02000000000000000000" pitchFamily="2" typeface="字魂36号-正文宋楷"/>
                <a:cs charset="0" panose="020f0502020204030204" pitchFamily="34" typeface="Calibri"/>
              </a:rPr>
              <a:t>Enter the title</a:t>
            </a:r>
          </a:p>
        </p:txBody>
      </p:sp>
      <p:sp>
        <p:nvSpPr>
          <p:cNvPr id="133" name="文本框 132"/>
          <p:cNvSpPr txBox="1"/>
          <p:nvPr/>
        </p:nvSpPr>
        <p:spPr>
          <a:xfrm>
            <a:off x="6047008" y="4379042"/>
            <a:ext cx="2447925" cy="365760"/>
          </a:xfrm>
          <a:prstGeom prst="rect">
            <a:avLst/>
          </a:prstGeom>
        </p:spPr>
        <p:txBody>
          <a:bodyPr rtlCol="0" wrap="square">
            <a:spAutoFit/>
          </a:bodyPr>
          <a:lstStyle/>
          <a:p>
            <a:pPr algn="ctr"/>
            <a:r>
              <a:rPr altLang="zh-CN" lang="en-US">
                <a:solidFill>
                  <a:schemeClr val="bg1"/>
                </a:solidFill>
                <a:latin charset="-122" panose="02000000000000000000" pitchFamily="2" typeface="字魂36号-正文宋楷"/>
                <a:ea charset="-122" panose="02000000000000000000" pitchFamily="2" typeface="字魂36号-正文宋楷"/>
                <a:cs charset="0" panose="020f0502020204030204" pitchFamily="34" typeface="Calibri"/>
              </a:rPr>
              <a:t>Enter the title</a:t>
            </a:r>
          </a:p>
        </p:txBody>
      </p:sp>
      <p:sp>
        <p:nvSpPr>
          <p:cNvPr id="134" name="文本框 133"/>
          <p:cNvSpPr txBox="1"/>
          <p:nvPr/>
        </p:nvSpPr>
        <p:spPr>
          <a:xfrm>
            <a:off x="8466358" y="4379042"/>
            <a:ext cx="2447925" cy="365760"/>
          </a:xfrm>
          <a:prstGeom prst="rect">
            <a:avLst/>
          </a:prstGeom>
        </p:spPr>
        <p:txBody>
          <a:bodyPr rtlCol="0" wrap="square">
            <a:spAutoFit/>
          </a:bodyPr>
          <a:lstStyle/>
          <a:p>
            <a:pPr algn="ctr"/>
            <a:r>
              <a:rPr altLang="zh-CN" lang="en-US">
                <a:solidFill>
                  <a:schemeClr val="bg1"/>
                </a:solidFill>
                <a:latin charset="-122" panose="02000000000000000000" pitchFamily="2" typeface="字魂36号-正文宋楷"/>
                <a:ea charset="-122" panose="02000000000000000000" pitchFamily="2" typeface="字魂36号-正文宋楷"/>
                <a:cs charset="0" panose="020f0502020204030204" pitchFamily="34" typeface="Calibri"/>
              </a:rPr>
              <a:t>Enter the title</a:t>
            </a:r>
          </a:p>
        </p:txBody>
      </p:sp>
    </p:spTree>
    <p:extLst>
      <p:ext uri="{BB962C8B-B14F-4D97-AF65-F5344CB8AC3E}">
        <p14:creationId val="23424781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8">
                                  <p:stCondLst>
                                    <p:cond delay="0"/>
                                  </p:stCondLst>
                                  <p:childTnLst>
                                    <p:set>
                                      <p:cBhvr>
                                        <p:cTn dur="1" fill="hold" id="16">
                                          <p:stCondLst>
                                            <p:cond delay="0"/>
                                          </p:stCondLst>
                                        </p:cTn>
                                        <p:tgtEl>
                                          <p:spTgt spid="304"/>
                                        </p:tgtEl>
                                        <p:attrNameLst>
                                          <p:attrName>style.visibility</p:attrName>
                                        </p:attrNameLst>
                                      </p:cBhvr>
                                      <p:to>
                                        <p:strVal val="visible"/>
                                      </p:to>
                                    </p:set>
                                    <p:anim calcmode="lin" valueType="num">
                                      <p:cBhvr additive="base">
                                        <p:cTn dur="500" fill="hold" id="17"/>
                                        <p:tgtEl>
                                          <p:spTgt spid="304"/>
                                        </p:tgtEl>
                                        <p:attrNameLst>
                                          <p:attrName>ppt_x</p:attrName>
                                        </p:attrNameLst>
                                      </p:cBhvr>
                                      <p:tavLst>
                                        <p:tav tm="0">
                                          <p:val>
                                            <p:strVal val="0-#ppt_w/2"/>
                                          </p:val>
                                        </p:tav>
                                        <p:tav tm="100000">
                                          <p:val>
                                            <p:strVal val="#ppt_x"/>
                                          </p:val>
                                        </p:tav>
                                      </p:tavLst>
                                    </p:anim>
                                    <p:anim calcmode="lin" valueType="num">
                                      <p:cBhvr additive="base">
                                        <p:cTn dur="500" fill="hold" id="18"/>
                                        <p:tgtEl>
                                          <p:spTgt spid="30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id="20" nodeType="afterEffect" presetClass="entr" presetID="2" presetSubtype="8">
                                  <p:stCondLst>
                                    <p:cond delay="0"/>
                                  </p:stCondLst>
                                  <p:childTnLst>
                                    <p:set>
                                      <p:cBhvr>
                                        <p:cTn dur="1" fill="hold" id="21">
                                          <p:stCondLst>
                                            <p:cond delay="0"/>
                                          </p:stCondLst>
                                        </p:cTn>
                                        <p:tgtEl>
                                          <p:spTgt spid="305"/>
                                        </p:tgtEl>
                                        <p:attrNameLst>
                                          <p:attrName>style.visibility</p:attrName>
                                        </p:attrNameLst>
                                      </p:cBhvr>
                                      <p:to>
                                        <p:strVal val="visible"/>
                                      </p:to>
                                    </p:set>
                                    <p:anim calcmode="lin" valueType="num">
                                      <p:cBhvr additive="base">
                                        <p:cTn dur="500" fill="hold" id="22"/>
                                        <p:tgtEl>
                                          <p:spTgt spid="305"/>
                                        </p:tgtEl>
                                        <p:attrNameLst>
                                          <p:attrName>ppt_x</p:attrName>
                                        </p:attrNameLst>
                                      </p:cBhvr>
                                      <p:tavLst>
                                        <p:tav tm="0">
                                          <p:val>
                                            <p:strVal val="0-#ppt_w/2"/>
                                          </p:val>
                                        </p:tav>
                                        <p:tav tm="100000">
                                          <p:val>
                                            <p:strVal val="#ppt_x"/>
                                          </p:val>
                                        </p:tav>
                                      </p:tavLst>
                                    </p:anim>
                                    <p:anim calcmode="lin" valueType="num">
                                      <p:cBhvr additive="base">
                                        <p:cTn dur="500" fill="hold" id="23"/>
                                        <p:tgtEl>
                                          <p:spTgt spid="30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3500"/>
                            </p:stCondLst>
                            <p:childTnLst>
                              <p:par>
                                <p:cTn fill="hold" id="25" nodeType="afterEffect" presetClass="entr" presetID="52" presetSubtype="0">
                                  <p:stCondLst>
                                    <p:cond delay="0"/>
                                  </p:stCondLst>
                                  <p:childTnLst>
                                    <p:set>
                                      <p:cBhvr>
                                        <p:cTn dur="1" fill="hold" id="26">
                                          <p:stCondLst>
                                            <p:cond delay="0"/>
                                          </p:stCondLst>
                                        </p:cTn>
                                        <p:tgtEl>
                                          <p:spTgt spid="460"/>
                                        </p:tgtEl>
                                        <p:attrNameLst>
                                          <p:attrName>style.visibility</p:attrName>
                                        </p:attrNameLst>
                                      </p:cBhvr>
                                      <p:to>
                                        <p:strVal val="visible"/>
                                      </p:to>
                                    </p:set>
                                    <p:animScale>
                                      <p:cBhvr>
                                        <p:cTn decel="50000" dur="1000" fill="hold" id="27">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460"/>
                                        </p:tgtEl>
                                        <p:attrNameLst>
                                          <p:attrName>ppt_x</p:attrName>
                                          <p:attrName>ppt_y</p:attrName>
                                        </p:attrNameLst>
                                      </p:cBhvr>
                                    </p:animMotion>
                                    <p:animEffect filter="fade" transition="in">
                                      <p:cBhvr>
                                        <p:cTn dur="1000" id="29"/>
                                        <p:tgtEl>
                                          <p:spTgt spid="460"/>
                                        </p:tgtEl>
                                      </p:cBhvr>
                                    </p:animEffect>
                                  </p:childTnLst>
                                </p:cTn>
                              </p:par>
                              <p:par>
                                <p:cTn fill="hold" id="30" nodeType="withEffect" presetClass="entr" presetID="52" presetSubtype="0">
                                  <p:stCondLst>
                                    <p:cond delay="200"/>
                                  </p:stCondLst>
                                  <p:childTnLst>
                                    <p:set>
                                      <p:cBhvr>
                                        <p:cTn dur="1" fill="hold" id="31">
                                          <p:stCondLst>
                                            <p:cond delay="0"/>
                                          </p:stCondLst>
                                        </p:cTn>
                                        <p:tgtEl>
                                          <p:spTgt spid="461"/>
                                        </p:tgtEl>
                                        <p:attrNameLst>
                                          <p:attrName>style.visibility</p:attrName>
                                        </p:attrNameLst>
                                      </p:cBhvr>
                                      <p:to>
                                        <p:strVal val="visible"/>
                                      </p:to>
                                    </p:set>
                                    <p:animScale>
                                      <p:cBhvr>
                                        <p:cTn decel="50000" dur="1000" fill="hold" id="32">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461"/>
                                        </p:tgtEl>
                                        <p:attrNameLst>
                                          <p:attrName>ppt_x</p:attrName>
                                          <p:attrName>ppt_y</p:attrName>
                                        </p:attrNameLst>
                                      </p:cBhvr>
                                    </p:animMotion>
                                    <p:animEffect filter="fade" transition="in">
                                      <p:cBhvr>
                                        <p:cTn dur="1000" id="34"/>
                                        <p:tgtEl>
                                          <p:spTgt spid="461"/>
                                        </p:tgtEl>
                                      </p:cBhvr>
                                    </p:animEffect>
                                  </p:childTnLst>
                                </p:cTn>
                              </p:par>
                              <p:par>
                                <p:cTn fill="hold" grpId="0" id="35" nodeType="withEffect" presetClass="entr" presetID="42" presetSubtype="0">
                                  <p:stCondLst>
                                    <p:cond delay="0"/>
                                  </p:stCondLst>
                                  <p:childTnLst>
                                    <p:set>
                                      <p:cBhvr>
                                        <p:cTn dur="1" fill="hold" id="36">
                                          <p:stCondLst>
                                            <p:cond delay="0"/>
                                          </p:stCondLst>
                                        </p:cTn>
                                        <p:tgtEl>
                                          <p:spTgt spid="119"/>
                                        </p:tgtEl>
                                        <p:attrNameLst>
                                          <p:attrName>style.visibility</p:attrName>
                                        </p:attrNameLst>
                                      </p:cBhvr>
                                      <p:to>
                                        <p:strVal val="visible"/>
                                      </p:to>
                                    </p:set>
                                    <p:animEffect filter="fade" transition="in">
                                      <p:cBhvr>
                                        <p:cTn dur="1000" id="37"/>
                                        <p:tgtEl>
                                          <p:spTgt spid="119"/>
                                        </p:tgtEl>
                                      </p:cBhvr>
                                    </p:animEffect>
                                    <p:anim calcmode="lin" valueType="num">
                                      <p:cBhvr>
                                        <p:cTn dur="1000" fill="hold" id="38"/>
                                        <p:tgtEl>
                                          <p:spTgt spid="119"/>
                                        </p:tgtEl>
                                        <p:attrNameLst>
                                          <p:attrName>ppt_x</p:attrName>
                                        </p:attrNameLst>
                                      </p:cBhvr>
                                      <p:tavLst>
                                        <p:tav tm="0">
                                          <p:val>
                                            <p:strVal val="#ppt_x"/>
                                          </p:val>
                                        </p:tav>
                                        <p:tav tm="100000">
                                          <p:val>
                                            <p:strVal val="#ppt_x"/>
                                          </p:val>
                                        </p:tav>
                                      </p:tavLst>
                                    </p:anim>
                                    <p:anim calcmode="lin" valueType="num">
                                      <p:cBhvr>
                                        <p:cTn dur="1000" fill="hold" id="39"/>
                                        <p:tgtEl>
                                          <p:spTgt spid="11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21"/>
                                        </p:tgtEl>
                                        <p:attrNameLst>
                                          <p:attrName>style.visibility</p:attrName>
                                        </p:attrNameLst>
                                      </p:cBhvr>
                                      <p:to>
                                        <p:strVal val="visible"/>
                                      </p:to>
                                    </p:set>
                                    <p:animEffect filter="fade" transition="in">
                                      <p:cBhvr>
                                        <p:cTn dur="1000" id="42"/>
                                        <p:tgtEl>
                                          <p:spTgt spid="121"/>
                                        </p:tgtEl>
                                      </p:cBhvr>
                                    </p:animEffect>
                                    <p:anim calcmode="lin" valueType="num">
                                      <p:cBhvr>
                                        <p:cTn dur="1000" fill="hold" id="43"/>
                                        <p:tgtEl>
                                          <p:spTgt spid="121"/>
                                        </p:tgtEl>
                                        <p:attrNameLst>
                                          <p:attrName>ppt_x</p:attrName>
                                        </p:attrNameLst>
                                      </p:cBhvr>
                                      <p:tavLst>
                                        <p:tav tm="0">
                                          <p:val>
                                            <p:strVal val="#ppt_x"/>
                                          </p:val>
                                        </p:tav>
                                        <p:tav tm="100000">
                                          <p:val>
                                            <p:strVal val="#ppt_x"/>
                                          </p:val>
                                        </p:tav>
                                      </p:tavLst>
                                    </p:anim>
                                    <p:anim calcmode="lin" valueType="num">
                                      <p:cBhvr>
                                        <p:cTn dur="1000" fill="hold" id="44"/>
                                        <p:tgtEl>
                                          <p:spTgt spid="12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22"/>
                                        </p:tgtEl>
                                        <p:attrNameLst>
                                          <p:attrName>style.visibility</p:attrName>
                                        </p:attrNameLst>
                                      </p:cBhvr>
                                      <p:to>
                                        <p:strVal val="visible"/>
                                      </p:to>
                                    </p:set>
                                    <p:animEffect filter="fade" transition="in">
                                      <p:cBhvr>
                                        <p:cTn dur="1000" id="47"/>
                                        <p:tgtEl>
                                          <p:spTgt spid="122"/>
                                        </p:tgtEl>
                                      </p:cBhvr>
                                    </p:animEffect>
                                    <p:anim calcmode="lin" valueType="num">
                                      <p:cBhvr>
                                        <p:cTn dur="1000" fill="hold" id="48"/>
                                        <p:tgtEl>
                                          <p:spTgt spid="122"/>
                                        </p:tgtEl>
                                        <p:attrNameLst>
                                          <p:attrName>ppt_x</p:attrName>
                                        </p:attrNameLst>
                                      </p:cBhvr>
                                      <p:tavLst>
                                        <p:tav tm="0">
                                          <p:val>
                                            <p:strVal val="#ppt_x"/>
                                          </p:val>
                                        </p:tav>
                                        <p:tav tm="100000">
                                          <p:val>
                                            <p:strVal val="#ppt_x"/>
                                          </p:val>
                                        </p:tav>
                                      </p:tavLst>
                                    </p:anim>
                                    <p:anim calcmode="lin" valueType="num">
                                      <p:cBhvr>
                                        <p:cTn dur="1000" fill="hold" id="49"/>
                                        <p:tgtEl>
                                          <p:spTgt spid="12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23"/>
                                        </p:tgtEl>
                                        <p:attrNameLst>
                                          <p:attrName>style.visibility</p:attrName>
                                        </p:attrNameLst>
                                      </p:cBhvr>
                                      <p:to>
                                        <p:strVal val="visible"/>
                                      </p:to>
                                    </p:set>
                                    <p:animEffect filter="fade" transition="in">
                                      <p:cBhvr>
                                        <p:cTn dur="1000" id="52"/>
                                        <p:tgtEl>
                                          <p:spTgt spid="123"/>
                                        </p:tgtEl>
                                      </p:cBhvr>
                                    </p:animEffect>
                                    <p:anim calcmode="lin" valueType="num">
                                      <p:cBhvr>
                                        <p:cTn dur="1000" fill="hold" id="53"/>
                                        <p:tgtEl>
                                          <p:spTgt spid="123"/>
                                        </p:tgtEl>
                                        <p:attrNameLst>
                                          <p:attrName>ppt_x</p:attrName>
                                        </p:attrNameLst>
                                      </p:cBhvr>
                                      <p:tavLst>
                                        <p:tav tm="0">
                                          <p:val>
                                            <p:strVal val="#ppt_x"/>
                                          </p:val>
                                        </p:tav>
                                        <p:tav tm="100000">
                                          <p:val>
                                            <p:strVal val="#ppt_x"/>
                                          </p:val>
                                        </p:tav>
                                      </p:tavLst>
                                    </p:anim>
                                    <p:anim calcmode="lin" valueType="num">
                                      <p:cBhvr>
                                        <p:cTn dur="1000" fill="hold" id="54"/>
                                        <p:tgtEl>
                                          <p:spTgt spid="123"/>
                                        </p:tgtEl>
                                        <p:attrNameLst>
                                          <p:attrName>ppt_y</p:attrName>
                                        </p:attrNameLst>
                                      </p:cBhvr>
                                      <p:tavLst>
                                        <p:tav tm="0">
                                          <p:val>
                                            <p:strVal val="#ppt_y+.1"/>
                                          </p:val>
                                        </p:tav>
                                        <p:tav tm="100000">
                                          <p:val>
                                            <p:strVal val="#ppt_y"/>
                                          </p:val>
                                        </p:tav>
                                      </p:tavLst>
                                    </p:anim>
                                  </p:childTnLst>
                                </p:cTn>
                              </p:par>
                              <p:par>
                                <p:cTn fill="hold" grpId="0" id="55" nodeType="withEffect" presetClass="entr" presetID="14" presetSubtype="10">
                                  <p:stCondLst>
                                    <p:cond delay="1000"/>
                                  </p:stCondLst>
                                  <p:childTnLst>
                                    <p:set>
                                      <p:cBhvr>
                                        <p:cTn dur="1" fill="hold" id="56">
                                          <p:stCondLst>
                                            <p:cond delay="0"/>
                                          </p:stCondLst>
                                        </p:cTn>
                                        <p:tgtEl>
                                          <p:spTgt spid="120"/>
                                        </p:tgtEl>
                                        <p:attrNameLst>
                                          <p:attrName>style.visibility</p:attrName>
                                        </p:attrNameLst>
                                      </p:cBhvr>
                                      <p:to>
                                        <p:strVal val="visible"/>
                                      </p:to>
                                    </p:set>
                                    <p:animEffect filter="randombar(horizontal)" transition="in">
                                      <p:cBhvr>
                                        <p:cTn dur="500" id="57"/>
                                        <p:tgtEl>
                                          <p:spTgt spid="120"/>
                                        </p:tgtEl>
                                      </p:cBhvr>
                                    </p:animEffect>
                                  </p:childTnLst>
                                </p:cTn>
                              </p:par>
                              <p:par>
                                <p:cTn fill="hold" grpId="0" id="58" nodeType="withEffect" presetClass="entr" presetID="14" presetSubtype="10">
                                  <p:stCondLst>
                                    <p:cond delay="1000"/>
                                  </p:stCondLst>
                                  <p:childTnLst>
                                    <p:set>
                                      <p:cBhvr>
                                        <p:cTn dur="1" fill="hold" id="59">
                                          <p:stCondLst>
                                            <p:cond delay="0"/>
                                          </p:stCondLst>
                                        </p:cTn>
                                        <p:tgtEl>
                                          <p:spTgt spid="124"/>
                                        </p:tgtEl>
                                        <p:attrNameLst>
                                          <p:attrName>style.visibility</p:attrName>
                                        </p:attrNameLst>
                                      </p:cBhvr>
                                      <p:to>
                                        <p:strVal val="visible"/>
                                      </p:to>
                                    </p:set>
                                    <p:animEffect filter="randombar(horizontal)" transition="in">
                                      <p:cBhvr>
                                        <p:cTn dur="500" id="60"/>
                                        <p:tgtEl>
                                          <p:spTgt spid="124"/>
                                        </p:tgtEl>
                                      </p:cBhvr>
                                    </p:animEffect>
                                  </p:childTnLst>
                                </p:cTn>
                              </p:par>
                              <p:par>
                                <p:cTn fill="hold" grpId="0" id="61" nodeType="withEffect" presetClass="entr" presetID="14" presetSubtype="10">
                                  <p:stCondLst>
                                    <p:cond delay="1000"/>
                                  </p:stCondLst>
                                  <p:childTnLst>
                                    <p:set>
                                      <p:cBhvr>
                                        <p:cTn dur="1" fill="hold" id="62">
                                          <p:stCondLst>
                                            <p:cond delay="0"/>
                                          </p:stCondLst>
                                        </p:cTn>
                                        <p:tgtEl>
                                          <p:spTgt spid="125"/>
                                        </p:tgtEl>
                                        <p:attrNameLst>
                                          <p:attrName>style.visibility</p:attrName>
                                        </p:attrNameLst>
                                      </p:cBhvr>
                                      <p:to>
                                        <p:strVal val="visible"/>
                                      </p:to>
                                    </p:set>
                                    <p:animEffect filter="randombar(horizontal)" transition="in">
                                      <p:cBhvr>
                                        <p:cTn dur="500" id="63"/>
                                        <p:tgtEl>
                                          <p:spTgt spid="125"/>
                                        </p:tgtEl>
                                      </p:cBhvr>
                                    </p:animEffect>
                                  </p:childTnLst>
                                </p:cTn>
                              </p:par>
                              <p:par>
                                <p:cTn fill="hold" grpId="0" id="64" nodeType="withEffect" presetClass="entr" presetID="14" presetSubtype="10">
                                  <p:stCondLst>
                                    <p:cond delay="1000"/>
                                  </p:stCondLst>
                                  <p:childTnLst>
                                    <p:set>
                                      <p:cBhvr>
                                        <p:cTn dur="1" fill="hold" id="65">
                                          <p:stCondLst>
                                            <p:cond delay="0"/>
                                          </p:stCondLst>
                                        </p:cTn>
                                        <p:tgtEl>
                                          <p:spTgt spid="126"/>
                                        </p:tgtEl>
                                        <p:attrNameLst>
                                          <p:attrName>style.visibility</p:attrName>
                                        </p:attrNameLst>
                                      </p:cBhvr>
                                      <p:to>
                                        <p:strVal val="visible"/>
                                      </p:to>
                                    </p:set>
                                    <p:animEffect filter="randombar(horizontal)" transition="in">
                                      <p:cBhvr>
                                        <p:cTn dur="500" id="66"/>
                                        <p:tgtEl>
                                          <p:spTgt spid="126"/>
                                        </p:tgtEl>
                                      </p:cBhvr>
                                    </p:animEffect>
                                  </p:childTnLst>
                                </p:cTn>
                              </p:par>
                              <p:par>
                                <p:cTn fill="hold" grpId="0" id="67" nodeType="withEffect" presetClass="entr" presetID="1" presetSubtype="0">
                                  <p:stCondLst>
                                    <p:cond delay="1500"/>
                                  </p:stCondLst>
                                  <p:childTnLst>
                                    <p:set>
                                      <p:cBhvr>
                                        <p:cTn dur="1" fill="hold" id="68">
                                          <p:stCondLst>
                                            <p:cond delay="0"/>
                                          </p:stCondLst>
                                        </p:cTn>
                                        <p:tgtEl>
                                          <p:spTgt spid="127"/>
                                        </p:tgtEl>
                                        <p:attrNameLst>
                                          <p:attrName>style.visibility</p:attrName>
                                        </p:attrNameLst>
                                      </p:cBhvr>
                                      <p:to>
                                        <p:strVal val="visible"/>
                                      </p:to>
                                    </p:set>
                                  </p:childTnLst>
                                </p:cTn>
                              </p:par>
                              <p:par>
                                <p:cTn fill="hold" grpId="0" id="69" nodeType="withEffect" presetClass="entr" presetID="1" presetSubtype="0">
                                  <p:stCondLst>
                                    <p:cond delay="1500"/>
                                  </p:stCondLst>
                                  <p:childTnLst>
                                    <p:set>
                                      <p:cBhvr>
                                        <p:cTn dur="1" fill="hold" id="70">
                                          <p:stCondLst>
                                            <p:cond delay="0"/>
                                          </p:stCondLst>
                                        </p:cTn>
                                        <p:tgtEl>
                                          <p:spTgt spid="131"/>
                                        </p:tgtEl>
                                        <p:attrNameLst>
                                          <p:attrName>style.visibility</p:attrName>
                                        </p:attrNameLst>
                                      </p:cBhvr>
                                      <p:to>
                                        <p:strVal val="visible"/>
                                      </p:to>
                                    </p:set>
                                  </p:childTnLst>
                                </p:cTn>
                              </p:par>
                              <p:par>
                                <p:cTn fill="hold" grpId="0" id="71" nodeType="withEffect" presetClass="entr" presetID="1" presetSubtype="0">
                                  <p:stCondLst>
                                    <p:cond delay="1500"/>
                                  </p:stCondLst>
                                  <p:childTnLst>
                                    <p:set>
                                      <p:cBhvr>
                                        <p:cTn dur="1" fill="hold" id="72">
                                          <p:stCondLst>
                                            <p:cond delay="0"/>
                                          </p:stCondLst>
                                        </p:cTn>
                                        <p:tgtEl>
                                          <p:spTgt spid="128"/>
                                        </p:tgtEl>
                                        <p:attrNameLst>
                                          <p:attrName>style.visibility</p:attrName>
                                        </p:attrNameLst>
                                      </p:cBhvr>
                                      <p:to>
                                        <p:strVal val="visible"/>
                                      </p:to>
                                    </p:set>
                                  </p:childTnLst>
                                </p:cTn>
                              </p:par>
                              <p:par>
                                <p:cTn fill="hold" grpId="0" id="73" nodeType="withEffect" presetClass="entr" presetID="1" presetSubtype="0">
                                  <p:stCondLst>
                                    <p:cond delay="1500"/>
                                  </p:stCondLst>
                                  <p:childTnLst>
                                    <p:set>
                                      <p:cBhvr>
                                        <p:cTn dur="1" fill="hold" id="74">
                                          <p:stCondLst>
                                            <p:cond delay="0"/>
                                          </p:stCondLst>
                                        </p:cTn>
                                        <p:tgtEl>
                                          <p:spTgt spid="132"/>
                                        </p:tgtEl>
                                        <p:attrNameLst>
                                          <p:attrName>style.visibility</p:attrName>
                                        </p:attrNameLst>
                                      </p:cBhvr>
                                      <p:to>
                                        <p:strVal val="visible"/>
                                      </p:to>
                                    </p:set>
                                  </p:childTnLst>
                                </p:cTn>
                              </p:par>
                              <p:par>
                                <p:cTn fill="hold" grpId="0" id="75" nodeType="withEffect" presetClass="entr" presetID="1" presetSubtype="0">
                                  <p:stCondLst>
                                    <p:cond delay="1500"/>
                                  </p:stCondLst>
                                  <p:childTnLst>
                                    <p:set>
                                      <p:cBhvr>
                                        <p:cTn dur="1" fill="hold" id="76">
                                          <p:stCondLst>
                                            <p:cond delay="0"/>
                                          </p:stCondLst>
                                        </p:cTn>
                                        <p:tgtEl>
                                          <p:spTgt spid="129"/>
                                        </p:tgtEl>
                                        <p:attrNameLst>
                                          <p:attrName>style.visibility</p:attrName>
                                        </p:attrNameLst>
                                      </p:cBhvr>
                                      <p:to>
                                        <p:strVal val="visible"/>
                                      </p:to>
                                    </p:set>
                                  </p:childTnLst>
                                </p:cTn>
                              </p:par>
                              <p:par>
                                <p:cTn fill="hold" grpId="0" id="77" nodeType="withEffect" presetClass="entr" presetID="1" presetSubtype="0">
                                  <p:stCondLst>
                                    <p:cond delay="1500"/>
                                  </p:stCondLst>
                                  <p:childTnLst>
                                    <p:set>
                                      <p:cBhvr>
                                        <p:cTn dur="1" fill="hold" id="78">
                                          <p:stCondLst>
                                            <p:cond delay="0"/>
                                          </p:stCondLst>
                                        </p:cTn>
                                        <p:tgtEl>
                                          <p:spTgt spid="133"/>
                                        </p:tgtEl>
                                        <p:attrNameLst>
                                          <p:attrName>style.visibility</p:attrName>
                                        </p:attrNameLst>
                                      </p:cBhvr>
                                      <p:to>
                                        <p:strVal val="visible"/>
                                      </p:to>
                                    </p:set>
                                  </p:childTnLst>
                                </p:cTn>
                              </p:par>
                              <p:par>
                                <p:cTn fill="hold" grpId="0" id="79" nodeType="withEffect" presetClass="entr" presetID="1" presetSubtype="0">
                                  <p:stCondLst>
                                    <p:cond delay="1500"/>
                                  </p:stCondLst>
                                  <p:childTnLst>
                                    <p:set>
                                      <p:cBhvr>
                                        <p:cTn dur="1" fill="hold" id="80">
                                          <p:stCondLst>
                                            <p:cond delay="0"/>
                                          </p:stCondLst>
                                        </p:cTn>
                                        <p:tgtEl>
                                          <p:spTgt spid="130"/>
                                        </p:tgtEl>
                                        <p:attrNameLst>
                                          <p:attrName>style.visibility</p:attrName>
                                        </p:attrNameLst>
                                      </p:cBhvr>
                                      <p:to>
                                        <p:strVal val="visible"/>
                                      </p:to>
                                    </p:set>
                                  </p:childTnLst>
                                </p:cTn>
                              </p:par>
                              <p:par>
                                <p:cTn fill="hold" grpId="0" id="81" nodeType="withEffect" presetClass="entr" presetID="1" presetSubtype="0">
                                  <p:stCondLst>
                                    <p:cond delay="1500"/>
                                  </p:stCondLst>
                                  <p:childTnLst>
                                    <p:set>
                                      <p:cBhvr>
                                        <p:cTn dur="1" fill="hold" id="82">
                                          <p:stCondLst>
                                            <p:cond delay="0"/>
                                          </p:stCondLst>
                                        </p:cTn>
                                        <p:tgtEl>
                                          <p:spTgt spid="13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128"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200000">
            <a:off x="947756" y="1725277"/>
            <a:ext cx="3493720" cy="3973626"/>
          </a:xfrm>
          <a:prstGeom prst="rect">
            <a:avLst/>
          </a:prstGeom>
          <a:noFill/>
          <a:extLst>
            <a:ext uri="{909E8E84-426E-40DD-AFC4-6F175D3DCCD1}">
              <a14:hiddenFill>
                <a:solidFill>
                  <a:srgbClr val="FFFFFF"/>
                </a:solidFill>
              </a14:hiddenFill>
            </a:ext>
          </a:extLst>
        </p:spPr>
      </p:pic>
      <p:grpSp>
        <p:nvGrpSpPr>
          <p:cNvPr id="129" name="组合 128"/>
          <p:cNvGrpSpPr/>
          <p:nvPr/>
        </p:nvGrpSpPr>
        <p:grpSpPr>
          <a:xfrm flipV="1" rot="4627534">
            <a:off x="-451234" y="2256334"/>
            <a:ext cx="5190546" cy="4183077"/>
            <a:chOff x="1816885" y="160250"/>
            <a:chExt cx="5190546" cy="4183077"/>
          </a:xfrm>
          <a:solidFill>
            <a:schemeClr val="tx1">
              <a:lumMod val="50000"/>
              <a:lumOff val="50000"/>
            </a:schemeClr>
          </a:solidFill>
        </p:grpSpPr>
        <p:grpSp>
          <p:nvGrpSpPr>
            <p:cNvPr id="130" name="组合 129"/>
            <p:cNvGrpSpPr/>
            <p:nvPr/>
          </p:nvGrpSpPr>
          <p:grpSpPr>
            <a:xfrm rot="1500213">
              <a:off x="1816885" y="160250"/>
              <a:ext cx="4835931" cy="4183077"/>
              <a:chOff x="2983829" y="1091787"/>
              <a:chExt cx="4835931" cy="4183077"/>
            </a:xfrm>
            <a:grpFill/>
          </p:grpSpPr>
          <p:sp>
            <p:nvSpPr>
              <p:cNvPr id="132"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5"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2"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3"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4"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5"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6"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7"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8"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9"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0"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1"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2"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3"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4"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5"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7"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8"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9"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0"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1"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7"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8"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9"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0"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1"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2"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3"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5"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6"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7"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31"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股权占比</a:t>
            </a:r>
          </a:p>
        </p:txBody>
      </p:sp>
      <p:pic>
        <p:nvPicPr>
          <p:cNvPr descr="C:\Users\Administrator\Desktop\56d684a0446de.png" id="281"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7789513" y="5799247"/>
            <a:ext cx="883735" cy="1005127"/>
          </a:xfrm>
          <a:prstGeom prst="rect">
            <a:avLst/>
          </a:prstGeom>
          <a:noFill/>
          <a:extLst>
            <a:ext uri="{909E8E84-426E-40DD-AFC4-6F175D3DCCD1}">
              <a14:hiddenFill>
                <a:solidFill>
                  <a:srgbClr val="FFFFFF"/>
                </a:solidFill>
              </a14:hiddenFill>
            </a:ext>
          </a:extLst>
        </p:spPr>
      </p:pic>
      <p:graphicFrame>
        <p:nvGraphicFramePr>
          <p:cNvPr id="100" name="图表 99"/>
          <p:cNvGraphicFramePr/>
          <p:nvPr>
            <p:extLst>
              <p:ext uri="{D42A27DB-BD31-4B8C-83A1-F6EECF244321}">
                <p14:modId val="1775349198"/>
              </p:ext>
            </p:extLst>
          </p:nvPr>
        </p:nvGraphicFramePr>
        <p:xfrm>
          <a:off x="3110418" y="1114762"/>
          <a:ext cx="5971164" cy="3980777"/>
        </p:xfrm>
        <a:graphic>
          <a:graphicData uri="http://schemas.openxmlformats.org/drawingml/2006/chart">
            <c:chart xmlns:c="http://schemas.openxmlformats.org/drawingml/2006/chart" r:id="rId6"/>
          </a:graphicData>
        </a:graphic>
      </p:graphicFrame>
      <p:cxnSp>
        <p:nvCxnSpPr>
          <p:cNvPr id="101" name="直接连接符 100"/>
          <p:cNvCxnSpPr/>
          <p:nvPr/>
        </p:nvCxnSpPr>
        <p:spPr>
          <a:xfrm flipV="1">
            <a:off x="6973413" y="1412758"/>
            <a:ext cx="264446" cy="224193"/>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660490" y="4336640"/>
            <a:ext cx="619433" cy="650842"/>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971380" y="4986347"/>
            <a:ext cx="1690697" cy="0"/>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7237859" y="1412758"/>
            <a:ext cx="1701604" cy="0"/>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7893433" y="967012"/>
            <a:ext cx="972457" cy="457200"/>
          </a:xfrm>
          <a:prstGeom prst="rect">
            <a:avLst/>
          </a:prstGeom>
          <a:noFill/>
        </p:spPr>
        <p:txBody>
          <a:bodyPr rtlCol="0" wrap="square">
            <a:spAutoFit/>
          </a:bodyPr>
          <a:lstStyle/>
          <a:p>
            <a:r>
              <a:rPr altLang="zh-CN" lang="en-US" sz="2400">
                <a:latin charset="-122" panose="02000000000000000000" pitchFamily="2" typeface="字魂36号-正文宋楷"/>
                <a:ea charset="-122" panose="02000000000000000000" pitchFamily="2" typeface="字魂36号-正文宋楷"/>
              </a:rPr>
              <a:t>51%</a:t>
            </a:r>
          </a:p>
        </p:txBody>
      </p:sp>
      <p:sp>
        <p:nvSpPr>
          <p:cNvPr id="106" name="文本框 105"/>
          <p:cNvSpPr txBox="1"/>
          <p:nvPr/>
        </p:nvSpPr>
        <p:spPr>
          <a:xfrm>
            <a:off x="7893433" y="1412758"/>
            <a:ext cx="1146629" cy="365760"/>
          </a:xfrm>
          <a:prstGeom prst="rect">
            <a:avLst/>
          </a:prstGeom>
          <a:noFill/>
        </p:spPr>
        <p:txBody>
          <a:bodyPr rtlCol="0" wrap="square">
            <a:spAutoFit/>
          </a:bodyPr>
          <a:lstStyle/>
          <a:p>
            <a:r>
              <a:rPr altLang="en-US" lang="zh-CN">
                <a:solidFill>
                  <a:schemeClr val="tx1">
                    <a:lumMod val="75000"/>
                    <a:lumOff val="25000"/>
                  </a:schemeClr>
                </a:solidFill>
                <a:latin charset="-122" panose="02000000000000000000" pitchFamily="2" typeface="字魂36号-正文宋楷"/>
                <a:ea charset="-122" panose="02000000000000000000" pitchFamily="2" typeface="字魂36号-正文宋楷"/>
              </a:rPr>
              <a:t>输入标题</a:t>
            </a:r>
          </a:p>
        </p:txBody>
      </p:sp>
      <p:sp>
        <p:nvSpPr>
          <p:cNvPr id="107" name="文本框 106"/>
          <p:cNvSpPr txBox="1"/>
          <p:nvPr/>
        </p:nvSpPr>
        <p:spPr>
          <a:xfrm>
            <a:off x="3229827" y="4551253"/>
            <a:ext cx="972457" cy="457200"/>
          </a:xfrm>
          <a:prstGeom prst="rect">
            <a:avLst/>
          </a:prstGeom>
          <a:noFill/>
        </p:spPr>
        <p:txBody>
          <a:bodyPr rtlCol="0" wrap="square">
            <a:spAutoFit/>
          </a:bodyPr>
          <a:lstStyle/>
          <a:p>
            <a:r>
              <a:rPr altLang="zh-CN" lang="en-US" sz="2400">
                <a:latin charset="-122" panose="02000000000000000000" pitchFamily="2" typeface="字魂36号-正文宋楷"/>
                <a:ea charset="-122" panose="02000000000000000000" pitchFamily="2" typeface="字魂36号-正文宋楷"/>
              </a:rPr>
              <a:t>49%</a:t>
            </a:r>
          </a:p>
        </p:txBody>
      </p:sp>
      <p:sp>
        <p:nvSpPr>
          <p:cNvPr id="108" name="文本框 107"/>
          <p:cNvSpPr txBox="1"/>
          <p:nvPr/>
        </p:nvSpPr>
        <p:spPr>
          <a:xfrm>
            <a:off x="2846309" y="4992937"/>
            <a:ext cx="1146629" cy="365760"/>
          </a:xfrm>
          <a:prstGeom prst="rect">
            <a:avLst/>
          </a:prstGeom>
          <a:noFill/>
        </p:spPr>
        <p:txBody>
          <a:bodyPr rtlCol="0" wrap="square">
            <a:spAutoFit/>
          </a:bodyPr>
          <a:lstStyle/>
          <a:p>
            <a:pPr algn="r"/>
            <a:r>
              <a:rPr altLang="en-US" lang="zh-CN">
                <a:solidFill>
                  <a:schemeClr val="tx1">
                    <a:lumMod val="75000"/>
                    <a:lumOff val="25000"/>
                  </a:schemeClr>
                </a:solidFill>
                <a:latin charset="-122" panose="02000000000000000000" pitchFamily="2" typeface="字魂36号-正文宋楷"/>
                <a:ea charset="-122" panose="02000000000000000000" pitchFamily="2" typeface="字魂36号-正文宋楷"/>
              </a:rPr>
              <a:t>输入标题</a:t>
            </a:r>
          </a:p>
        </p:txBody>
      </p:sp>
      <p:sp>
        <p:nvSpPr>
          <p:cNvPr id="109" name="文本框 108"/>
          <p:cNvSpPr txBox="1"/>
          <p:nvPr/>
        </p:nvSpPr>
        <p:spPr>
          <a:xfrm>
            <a:off x="4267200" y="2561694"/>
            <a:ext cx="3715658" cy="762000"/>
          </a:xfrm>
          <a:prstGeom prst="rect">
            <a:avLst/>
          </a:prstGeom>
          <a:noFill/>
        </p:spPr>
        <p:txBody>
          <a:bodyPr rtlCol="0" wrap="square">
            <a:spAutoFit/>
          </a:bodyPr>
          <a:lstStyle>
            <a:defPPr>
              <a:defRPr lang="zh-CN"/>
            </a:defPPr>
            <a:lvl1pPr>
              <a:defRPr b="1" spc="300" sz="5400">
                <a:solidFill>
                  <a:schemeClr val="tx1">
                    <a:lumMod val="65000"/>
                    <a:lumOff val="35000"/>
                  </a:schemeClr>
                </a:solidFill>
                <a:latin charset="-122" panose="02000000000000000000" pitchFamily="2" typeface="方正正黑简体"/>
                <a:ea charset="-122" panose="02000000000000000000" pitchFamily="2" typeface="方正正黑简体"/>
              </a:defRPr>
            </a:lvl1pPr>
          </a:lstStyle>
          <a:p>
            <a:pPr algn="ctr"/>
            <a:r>
              <a:rPr altLang="en-US" lang="zh-CN" sz="4400">
                <a:solidFill>
                  <a:srgbClr val="4A7892"/>
                </a:solidFill>
                <a:latin charset="-122" panose="02000000000000000000" pitchFamily="2" typeface="字魂36号-正文宋楷"/>
                <a:ea charset="-122" panose="02000000000000000000" pitchFamily="2" typeface="字魂36号-正文宋楷"/>
              </a:rPr>
              <a:t>股权占比</a:t>
            </a:r>
          </a:p>
        </p:txBody>
      </p:sp>
      <p:sp>
        <p:nvSpPr>
          <p:cNvPr id="110" name="文本框 109"/>
          <p:cNvSpPr txBox="1"/>
          <p:nvPr/>
        </p:nvSpPr>
        <p:spPr>
          <a:xfrm>
            <a:off x="4267200" y="3040851"/>
            <a:ext cx="3715658" cy="1188720"/>
          </a:xfrm>
          <a:prstGeom prst="rect">
            <a:avLst/>
          </a:prstGeom>
          <a:noFill/>
        </p:spPr>
        <p:txBody>
          <a:bodyPr rtlCol="0" wrap="square">
            <a:spAutoFit/>
          </a:bodyPr>
          <a:lstStyle>
            <a:defPPr>
              <a:defRPr lang="zh-CN"/>
            </a:defPPr>
            <a:lvl1pPr>
              <a:defRPr b="1" spc="300" sz="5400">
                <a:solidFill>
                  <a:schemeClr val="tx1">
                    <a:lumMod val="65000"/>
                    <a:lumOff val="35000"/>
                  </a:schemeClr>
                </a:solidFill>
                <a:latin charset="-122" panose="02000000000000000000" pitchFamily="2" typeface="方正正黑简体"/>
                <a:ea charset="-122" panose="02000000000000000000" pitchFamily="2" typeface="方正正黑简体"/>
              </a:defRPr>
            </a:lvl1pPr>
          </a:lstStyle>
          <a:p>
            <a:pPr algn="ctr"/>
            <a:r>
              <a:rPr altLang="zh-CN" lang="en-US" sz="3600">
                <a:solidFill>
                  <a:srgbClr val="4A7892"/>
                </a:solidFill>
                <a:latin charset="-122" panose="02000000000000000000" pitchFamily="2" typeface="字魂36号-正文宋楷"/>
                <a:ea charset="-122" panose="02000000000000000000" pitchFamily="2" typeface="字魂36号-正文宋楷"/>
              </a:rPr>
              <a:t>Shareholding ratio</a:t>
            </a:r>
          </a:p>
        </p:txBody>
      </p:sp>
      <p:sp>
        <p:nvSpPr>
          <p:cNvPr id="111" name="文本框 110"/>
          <p:cNvSpPr txBox="1"/>
          <p:nvPr/>
        </p:nvSpPr>
        <p:spPr>
          <a:xfrm>
            <a:off x="7982856" y="1782090"/>
            <a:ext cx="1111631" cy="2449068"/>
          </a:xfrm>
          <a:prstGeom prst="rect">
            <a:avLst/>
          </a:prstGeom>
          <a:noFill/>
        </p:spPr>
        <p:txBody>
          <a:bodyPr rtlCol="0" wrap="square">
            <a:spAutoFit/>
          </a:bodyPr>
          <a:lstStyle/>
          <a:p>
            <a:pPr algn="dist">
              <a:lnSpc>
                <a:spcPct val="130000"/>
              </a:lnSpc>
            </a:pPr>
            <a:r>
              <a:rPr altLang="en-US" lang="zh-CN" sz="1700">
                <a:solidFill>
                  <a:schemeClr val="tx1">
                    <a:lumMod val="65000"/>
                    <a:lumOff val="35000"/>
                  </a:schemeClr>
                </a:solidFill>
                <a:latin charset="-122" panose="02000000000000000000" pitchFamily="2" typeface="字魂36号-正文宋楷"/>
                <a:ea charset="-122" panose="02000000000000000000" pitchFamily="2" typeface="字魂36号-正文宋楷"/>
              </a:rPr>
              <a:t>对上面的标题进行展开陈述，记住语言要凝练、简明，抓住重点</a:t>
            </a:r>
          </a:p>
        </p:txBody>
      </p:sp>
      <p:sp>
        <p:nvSpPr>
          <p:cNvPr id="112" name="文本框 111"/>
          <p:cNvSpPr txBox="1"/>
          <p:nvPr/>
        </p:nvSpPr>
        <p:spPr>
          <a:xfrm>
            <a:off x="2846310" y="5247647"/>
            <a:ext cx="2402114" cy="1101852"/>
          </a:xfrm>
          <a:prstGeom prst="rect">
            <a:avLst/>
          </a:prstGeom>
          <a:noFill/>
        </p:spPr>
        <p:txBody>
          <a:bodyPr rtlCol="0" wrap="square">
            <a:spAutoFit/>
          </a:bodyPr>
          <a:lstStyle/>
          <a:p>
            <a:pPr algn="dist">
              <a:lnSpc>
                <a:spcPct val="130000"/>
              </a:lnSpc>
            </a:pPr>
            <a:r>
              <a:rPr altLang="en-US" lang="zh-CN" sz="1700">
                <a:solidFill>
                  <a:schemeClr val="tx1">
                    <a:lumMod val="65000"/>
                    <a:lumOff val="35000"/>
                  </a:schemeClr>
                </a:solidFill>
                <a:latin charset="-122" panose="02000000000000000000" pitchFamily="2" typeface="字魂36号-正文宋楷"/>
                <a:ea charset="-122" panose="02000000000000000000" pitchFamily="2" typeface="字魂36号-正文宋楷"/>
              </a:rPr>
              <a:t>对上面的标题进行展开陈述，记住语言要凝练、简明，抓住重点</a:t>
            </a:r>
          </a:p>
        </p:txBody>
      </p:sp>
    </p:spTree>
    <p:extLst>
      <p:ext uri="{BB962C8B-B14F-4D97-AF65-F5344CB8AC3E}">
        <p14:creationId val="1217711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28"/>
                                        </p:tgtEl>
                                        <p:attrNameLst>
                                          <p:attrName>style.visibility</p:attrName>
                                        </p:attrNameLst>
                                      </p:cBhvr>
                                      <p:to>
                                        <p:strVal val="visible"/>
                                      </p:to>
                                    </p:set>
                                    <p:anim calcmode="lin" valueType="num">
                                      <p:cBhvr additive="base">
                                        <p:cTn dur="500" fill="hold" id="7"/>
                                        <p:tgtEl>
                                          <p:spTgt spid="128"/>
                                        </p:tgtEl>
                                        <p:attrNameLst>
                                          <p:attrName>ppt_x</p:attrName>
                                        </p:attrNameLst>
                                      </p:cBhvr>
                                      <p:tavLst>
                                        <p:tav tm="0">
                                          <p:val>
                                            <p:strVal val="#ppt_x"/>
                                          </p:val>
                                        </p:tav>
                                        <p:tav tm="100000">
                                          <p:val>
                                            <p:strVal val="#ppt_x"/>
                                          </p:val>
                                        </p:tav>
                                      </p:tavLst>
                                    </p:anim>
                                    <p:anim calcmode="lin" valueType="num">
                                      <p:cBhvr additive="base">
                                        <p:cTn dur="500" fill="hold" id="8"/>
                                        <p:tgtEl>
                                          <p:spTgt spid="1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29"/>
                                        </p:tgtEl>
                                        <p:attrNameLst>
                                          <p:attrName>style.visibility</p:attrName>
                                        </p:attrNameLst>
                                      </p:cBhvr>
                                      <p:to>
                                        <p:strVal val="visible"/>
                                      </p:to>
                                    </p:set>
                                    <p:anim calcmode="lin" valueType="num">
                                      <p:cBhvr additive="base">
                                        <p:cTn dur="500" fill="hold" id="12"/>
                                        <p:tgtEl>
                                          <p:spTgt spid="129"/>
                                        </p:tgtEl>
                                        <p:attrNameLst>
                                          <p:attrName>ppt_x</p:attrName>
                                        </p:attrNameLst>
                                      </p:cBhvr>
                                      <p:tavLst>
                                        <p:tav tm="0">
                                          <p:val>
                                            <p:strVal val="#ppt_x"/>
                                          </p:val>
                                        </p:tav>
                                        <p:tav tm="100000">
                                          <p:val>
                                            <p:strVal val="#ppt_x"/>
                                          </p:val>
                                        </p:tav>
                                      </p:tavLst>
                                    </p:anim>
                                    <p:anim calcmode="lin" valueType="num">
                                      <p:cBhvr additive="base">
                                        <p:cTn dur="500" fill="hold" id="13"/>
                                        <p:tgtEl>
                                          <p:spTgt spid="12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96"/>
                                        </p:tgtEl>
                                        <p:attrNameLst>
                                          <p:attrName>style.visibility</p:attrName>
                                        </p:attrNameLst>
                                      </p:cBhvr>
                                      <p:to>
                                        <p:strVal val="visible"/>
                                      </p:to>
                                    </p:set>
                                    <p:anim calcmode="lin" valueType="num">
                                      <p:cBhvr additive="base">
                                        <p:cTn dur="500" fill="hold" id="17"/>
                                        <p:tgtEl>
                                          <p:spTgt spid="96"/>
                                        </p:tgtEl>
                                        <p:attrNameLst>
                                          <p:attrName>ppt_x</p:attrName>
                                        </p:attrNameLst>
                                      </p:cBhvr>
                                      <p:tavLst>
                                        <p:tav tm="0">
                                          <p:val>
                                            <p:strVal val="#ppt_x"/>
                                          </p:val>
                                        </p:tav>
                                        <p:tav tm="100000">
                                          <p:val>
                                            <p:strVal val="#ppt_x"/>
                                          </p:val>
                                        </p:tav>
                                      </p:tavLst>
                                    </p:anim>
                                    <p:anim calcmode="lin" valueType="num">
                                      <p:cBhvr additive="base">
                                        <p:cTn dur="500" fill="hold" id="18"/>
                                        <p:tgtEl>
                                          <p:spTgt spid="9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97"/>
                                        </p:tgtEl>
                                        <p:attrNameLst>
                                          <p:attrName>style.visibility</p:attrName>
                                        </p:attrNameLst>
                                      </p:cBhvr>
                                      <p:to>
                                        <p:strVal val="visible"/>
                                      </p:to>
                                    </p:set>
                                    <p:anim calcmode="lin" valueType="num">
                                      <p:cBhvr additive="base">
                                        <p:cTn dur="2000" fill="hold" id="22"/>
                                        <p:tgtEl>
                                          <p:spTgt spid="97"/>
                                        </p:tgtEl>
                                        <p:attrNameLst>
                                          <p:attrName>ppt_x</p:attrName>
                                        </p:attrNameLst>
                                      </p:cBhvr>
                                      <p:tavLst>
                                        <p:tav tm="0">
                                          <p:val>
                                            <p:strVal val="0-#ppt_w/2"/>
                                          </p:val>
                                        </p:tav>
                                        <p:tav tm="100000">
                                          <p:val>
                                            <p:strVal val="#ppt_x"/>
                                          </p:val>
                                        </p:tav>
                                      </p:tavLst>
                                    </p:anim>
                                    <p:anim calcmode="lin" valueType="num">
                                      <p:cBhvr additive="base">
                                        <p:cTn dur="2000" fill="hold" id="23"/>
                                        <p:tgtEl>
                                          <p:spTgt spid="97"/>
                                        </p:tgtEl>
                                        <p:attrNameLst>
                                          <p:attrName>ppt_y</p:attrName>
                                        </p:attrNameLst>
                                      </p:cBhvr>
                                      <p:tavLst>
                                        <p:tav tm="0">
                                          <p:val>
                                            <p:strVal val="#ppt_y"/>
                                          </p:val>
                                        </p:tav>
                                        <p:tav tm="100000">
                                          <p:val>
                                            <p:strVal val="#ppt_y"/>
                                          </p:val>
                                        </p:tav>
                                      </p:tavLst>
                                    </p:anim>
                                  </p:childTnLst>
                                </p:cTn>
                              </p:par>
                              <p:par>
                                <p:cTn fill="hold" id="24" nodeType="withEffect" presetClass="entr" presetID="52" presetSubtype="0">
                                  <p:stCondLst>
                                    <p:cond delay="300"/>
                                  </p:stCondLst>
                                  <p:childTnLst>
                                    <p:set>
                                      <p:cBhvr>
                                        <p:cTn dur="1" fill="hold" id="25">
                                          <p:stCondLst>
                                            <p:cond delay="0"/>
                                          </p:stCondLst>
                                        </p:cTn>
                                        <p:tgtEl>
                                          <p:spTgt spid="281"/>
                                        </p:tgtEl>
                                        <p:attrNameLst>
                                          <p:attrName>style.visibility</p:attrName>
                                        </p:attrNameLst>
                                      </p:cBhvr>
                                      <p:to>
                                        <p:strVal val="visible"/>
                                      </p:to>
                                    </p:set>
                                    <p:animScale>
                                      <p:cBhvr>
                                        <p:cTn decel="50000" dur="1000" fill="hold" id="26">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281"/>
                                        </p:tgtEl>
                                        <p:attrNameLst>
                                          <p:attrName>ppt_x</p:attrName>
                                          <p:attrName>ppt_y</p:attrName>
                                        </p:attrNameLst>
                                      </p:cBhvr>
                                    </p:animMotion>
                                    <p:animEffect filter="fade" transition="in">
                                      <p:cBhvr>
                                        <p:cTn dur="1000" id="28"/>
                                        <p:tgtEl>
                                          <p:spTgt spid="2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7" name="组合 106"/>
          <p:cNvGrpSpPr/>
          <p:nvPr/>
        </p:nvGrpSpPr>
        <p:grpSpPr>
          <a:xfrm flipV="1" rot="3297591">
            <a:off x="7812935" y="845336"/>
            <a:ext cx="5190546" cy="4183077"/>
            <a:chOff x="1816885" y="160250"/>
            <a:chExt cx="5190546" cy="4183077"/>
          </a:xfrm>
          <a:solidFill>
            <a:schemeClr val="tx1">
              <a:lumMod val="50000"/>
              <a:lumOff val="50000"/>
            </a:schemeClr>
          </a:solidFill>
        </p:grpSpPr>
        <p:grpSp>
          <p:nvGrpSpPr>
            <p:cNvPr id="108" name="组合 107"/>
            <p:cNvGrpSpPr/>
            <p:nvPr/>
          </p:nvGrpSpPr>
          <p:grpSpPr>
            <a:xfrm rot="1500213">
              <a:off x="1816885" y="160250"/>
              <a:ext cx="4835931" cy="4183077"/>
              <a:chOff x="2983829" y="1091787"/>
              <a:chExt cx="4835931" cy="4183077"/>
            </a:xfrm>
            <a:grpFill/>
          </p:grpSpPr>
          <p:sp>
            <p:nvSpPr>
              <p:cNvPr id="110"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1"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2"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3"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4"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5"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6"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7"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8"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9"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0"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1"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2"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3"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4"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5"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8"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9"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0"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1"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2"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5"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2"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3"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4"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5"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6"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7"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7"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8"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9"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09"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周期计划</a:t>
            </a:r>
          </a:p>
        </p:txBody>
      </p:sp>
      <p:pic>
        <p:nvPicPr>
          <p:cNvPr descr="C:\Users\Administrator\Desktop\56d684a0446de.png" id="181"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043593" y="5710956"/>
            <a:ext cx="883735" cy="1005127"/>
          </a:xfrm>
          <a:prstGeom prst="rect">
            <a:avLst/>
          </a:prstGeom>
          <a:noFill/>
          <a:extLst>
            <a:ext uri="{909E8E84-426E-40DD-AFC4-6F175D3DCCD1}">
              <a14:hiddenFill>
                <a:solidFill>
                  <a:srgbClr val="FFFFFF"/>
                </a:solidFill>
              </a14:hiddenFill>
            </a:ext>
          </a:extLst>
        </p:spPr>
      </p:pic>
      <p:graphicFrame>
        <p:nvGraphicFramePr>
          <p:cNvPr id="126" name="图表 125"/>
          <p:cNvGraphicFramePr/>
          <p:nvPr>
            <p:extLst>
              <p:ext uri="{D42A27DB-BD31-4B8C-83A1-F6EECF244321}">
                <p14:modId val="1915224546"/>
              </p:ext>
            </p:extLst>
          </p:nvPr>
        </p:nvGraphicFramePr>
        <p:xfrm>
          <a:off x="2963626" y="1265391"/>
          <a:ext cx="6214472" cy="3491645"/>
        </p:xfrm>
        <a:graphic>
          <a:graphicData uri="http://schemas.openxmlformats.org/drawingml/2006/chart">
            <c:chart xmlns:c="http://schemas.openxmlformats.org/drawingml/2006/chart" r:id="rId5"/>
          </a:graphicData>
        </a:graphic>
      </p:graphicFrame>
      <p:sp>
        <p:nvSpPr>
          <p:cNvPr id="127" name="文本框 126"/>
          <p:cNvSpPr txBox="1"/>
          <p:nvPr/>
        </p:nvSpPr>
        <p:spPr>
          <a:xfrm>
            <a:off x="3034064" y="4916586"/>
            <a:ext cx="6117707" cy="765048"/>
          </a:xfrm>
          <a:prstGeom prst="rect">
            <a:avLst/>
          </a:prstGeom>
          <a:noFill/>
        </p:spPr>
        <p:txBody>
          <a:bodyPr rtlCol="0" wrap="square">
            <a:spAutoFit/>
          </a:bodyPr>
          <a:lstStyle/>
          <a:p>
            <a:pPr algn="ctr">
              <a:lnSpc>
                <a:spcPct val="130000"/>
              </a:lnSpc>
            </a:pPr>
            <a:r>
              <a:rPr altLang="en-US" lang="zh-CN" sz="1700">
                <a:solidFill>
                  <a:schemeClr val="tx1">
                    <a:lumMod val="65000"/>
                    <a:lumOff val="35000"/>
                  </a:schemeClr>
                </a:solidFill>
                <a:latin charset="-122" panose="02000000000000000000" pitchFamily="2" typeface="字魂36号-正文宋楷"/>
                <a:ea charset="-122" panose="02000000000000000000" pitchFamily="2" typeface="字魂36号-正文宋楷"/>
              </a:rPr>
              <a:t>根据实际情况，对上面的标题进行展开陈述，记住语言要凝练、简明，抓住重点</a:t>
            </a:r>
          </a:p>
        </p:txBody>
      </p:sp>
    </p:spTree>
    <p:extLst>
      <p:ext uri="{BB962C8B-B14F-4D97-AF65-F5344CB8AC3E}">
        <p14:creationId val="20584775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4">
                                  <p:stCondLst>
                                    <p:cond delay="0"/>
                                  </p:stCondLst>
                                  <p:childTnLst>
                                    <p:set>
                                      <p:cBhvr>
                                        <p:cTn dur="1" fill="hold" id="16">
                                          <p:stCondLst>
                                            <p:cond delay="0"/>
                                          </p:stCondLst>
                                        </p:cTn>
                                        <p:tgtEl>
                                          <p:spTgt spid="107"/>
                                        </p:tgtEl>
                                        <p:attrNameLst>
                                          <p:attrName>style.visibility</p:attrName>
                                        </p:attrNameLst>
                                      </p:cBhvr>
                                      <p:to>
                                        <p:strVal val="visible"/>
                                      </p:to>
                                    </p:set>
                                    <p:anim calcmode="lin" valueType="num">
                                      <p:cBhvr additive="base">
                                        <p:cTn dur="500" fill="hold" id="17"/>
                                        <p:tgtEl>
                                          <p:spTgt spid="107"/>
                                        </p:tgtEl>
                                        <p:attrNameLst>
                                          <p:attrName>ppt_x</p:attrName>
                                        </p:attrNameLst>
                                      </p:cBhvr>
                                      <p:tavLst>
                                        <p:tav tm="0">
                                          <p:val>
                                            <p:strVal val="#ppt_x"/>
                                          </p:val>
                                        </p:tav>
                                        <p:tav tm="100000">
                                          <p:val>
                                            <p:strVal val="#ppt_x"/>
                                          </p:val>
                                        </p:tav>
                                      </p:tavLst>
                                    </p:anim>
                                    <p:anim calcmode="lin" valueType="num">
                                      <p:cBhvr additive="base">
                                        <p:cTn dur="500" fill="hold" id="18"/>
                                        <p:tgtEl>
                                          <p:spTgt spid="107"/>
                                        </p:tgtEl>
                                        <p:attrNameLst>
                                          <p:attrName>ppt_y</p:attrName>
                                        </p:attrNameLst>
                                      </p:cBhvr>
                                      <p:tavLst>
                                        <p:tav tm="0">
                                          <p:val>
                                            <p:strVal val="1+#ppt_h/2"/>
                                          </p:val>
                                        </p:tav>
                                        <p:tav tm="100000">
                                          <p:val>
                                            <p:strVal val="#ppt_y"/>
                                          </p:val>
                                        </p:tav>
                                      </p:tavLst>
                                    </p:anim>
                                  </p:childTnLst>
                                </p:cTn>
                              </p:par>
                              <p:par>
                                <p:cTn fill="hold" id="19" nodeType="withEffect" presetClass="entr" presetID="52" presetSubtype="0">
                                  <p:stCondLst>
                                    <p:cond delay="200"/>
                                  </p:stCondLst>
                                  <p:childTnLst>
                                    <p:set>
                                      <p:cBhvr>
                                        <p:cTn dur="1" fill="hold" id="20">
                                          <p:stCondLst>
                                            <p:cond delay="0"/>
                                          </p:stCondLst>
                                        </p:cTn>
                                        <p:tgtEl>
                                          <p:spTgt spid="181"/>
                                        </p:tgtEl>
                                        <p:attrNameLst>
                                          <p:attrName>style.visibility</p:attrName>
                                        </p:attrNameLst>
                                      </p:cBhvr>
                                      <p:to>
                                        <p:strVal val="visible"/>
                                      </p:to>
                                    </p:set>
                                    <p:animScale>
                                      <p:cBhvr>
                                        <p:cTn decel="50000" dur="1000" fill="hold" id="21">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81"/>
                                        </p:tgtEl>
                                        <p:attrNameLst>
                                          <p:attrName>ppt_x</p:attrName>
                                          <p:attrName>ppt_y</p:attrName>
                                        </p:attrNameLst>
                                      </p:cBhvr>
                                    </p:animMotion>
                                    <p:animEffect filter="fade" transition="in">
                                      <p:cBhvr>
                                        <p:cTn dur="1000" id="23"/>
                                        <p:tgtEl>
                                          <p:spTgt spid="181"/>
                                        </p:tgtEl>
                                      </p:cBhvr>
                                    </p:animEffect>
                                  </p:childTnLst>
                                </p:cTn>
                              </p:par>
                              <p:par>
                                <p:cTn fill="hold" grpId="0" id="24" nodeType="withEffect" presetClass="entr" presetID="10" presetSubtype="0">
                                  <p:stCondLst>
                                    <p:cond delay="500"/>
                                  </p:stCondLst>
                                  <p:childTnLst>
                                    <p:set>
                                      <p:cBhvr>
                                        <p:cTn dur="1" fill="hold" id="25">
                                          <p:stCondLst>
                                            <p:cond delay="0"/>
                                          </p:stCondLst>
                                        </p:cTn>
                                        <p:tgtEl>
                                          <p:spTgt spid="127"/>
                                        </p:tgtEl>
                                        <p:attrNameLst>
                                          <p:attrName>style.visibility</p:attrName>
                                        </p:attrNameLst>
                                      </p:cBhvr>
                                      <p:to>
                                        <p:strVal val="visible"/>
                                      </p:to>
                                    </p:set>
                                    <p:animEffect filter="fade" transition="in">
                                      <p:cBhvr>
                                        <p:cTn dur="500" id="26"/>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211"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47756" y="1725277"/>
            <a:ext cx="3493720" cy="3973626"/>
          </a:xfrm>
          <a:prstGeom prst="rect">
            <a:avLst/>
          </a:prstGeom>
          <a:noFill/>
          <a:extLst>
            <a:ext uri="{909E8E84-426E-40DD-AFC4-6F175D3DCCD1}">
              <a14:hiddenFill>
                <a:solidFill>
                  <a:srgbClr val="FFFFFF"/>
                </a:solidFill>
              </a14:hiddenFill>
            </a:ext>
          </a:extLst>
        </p:spPr>
      </p:pic>
      <p:grpSp>
        <p:nvGrpSpPr>
          <p:cNvPr id="212" name="组合 211"/>
          <p:cNvGrpSpPr/>
          <p:nvPr/>
        </p:nvGrpSpPr>
        <p:grpSpPr>
          <a:xfrm rot="18302408">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8"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8"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9"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0"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1"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2"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3"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4"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5"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6"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7"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8"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9"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0"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1"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2"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3"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4"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5"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6"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7"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8"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9"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0"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1"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2"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3"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4"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5"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6"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7"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8"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9"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0"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1"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14"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经营模式</a:t>
            </a:r>
          </a:p>
        </p:txBody>
      </p:sp>
      <p:pic>
        <p:nvPicPr>
          <p:cNvPr descr="C:\Users\Administrator\Desktop\56d684a0446de.png" id="285"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043593" y="5710956"/>
            <a:ext cx="883735" cy="1005127"/>
          </a:xfrm>
          <a:prstGeom prst="rect">
            <a:avLst/>
          </a:prstGeom>
          <a:noFill/>
          <a:extLst>
            <a:ext uri="{909E8E84-426E-40DD-AFC4-6F175D3DCCD1}">
              <a14:hiddenFill>
                <a:solidFill>
                  <a:srgbClr val="FFFFFF"/>
                </a:solidFill>
              </a14:hiddenFill>
            </a:ext>
          </a:extLst>
        </p:spPr>
      </p:pic>
      <p:sp>
        <p:nvSpPr>
          <p:cNvPr id="110" name="矩形 109"/>
          <p:cNvSpPr/>
          <p:nvPr/>
        </p:nvSpPr>
        <p:spPr>
          <a:xfrm>
            <a:off x="3605246" y="3606918"/>
            <a:ext cx="1698172" cy="653143"/>
          </a:xfrm>
          <a:prstGeom prst="rect">
            <a:avLst/>
          </a:prstGeom>
          <a:solidFill>
            <a:schemeClr val="bg1"/>
          </a:solidFill>
          <a:ln>
            <a:noFill/>
          </a:ln>
          <a:effectLst>
            <a:outerShdw algn="tl" blurRad="88900" dir="2700000" dist="381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1" name="矩形 110"/>
          <p:cNvSpPr/>
          <p:nvPr/>
        </p:nvSpPr>
        <p:spPr>
          <a:xfrm>
            <a:off x="5303418" y="3606918"/>
            <a:ext cx="1698172" cy="653143"/>
          </a:xfrm>
          <a:prstGeom prst="rect">
            <a:avLst/>
          </a:prstGeom>
          <a:gradFill>
            <a:gsLst>
              <a:gs pos="100000">
                <a:srgbClr val="00C898">
                  <a:alpha val="70000"/>
                </a:srgbClr>
              </a:gs>
              <a:gs pos="0">
                <a:srgbClr val="04B5EC">
                  <a:alpha val="70000"/>
                </a:srgbClr>
              </a:gs>
            </a:gsLst>
            <a:lin ang="0" scaled="1"/>
          </a:gradFill>
          <a:ln>
            <a:noFill/>
          </a:ln>
          <a:effectLst>
            <a:outerShdw algn="tl" blurRad="88900" dir="2700000" dist="381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2" name="矩形 111"/>
          <p:cNvSpPr/>
          <p:nvPr/>
        </p:nvSpPr>
        <p:spPr>
          <a:xfrm>
            <a:off x="7001590" y="3606918"/>
            <a:ext cx="1698172" cy="653143"/>
          </a:xfrm>
          <a:prstGeom prst="rect">
            <a:avLst/>
          </a:prstGeom>
          <a:solidFill>
            <a:schemeClr val="bg1"/>
          </a:solidFill>
          <a:ln>
            <a:noFill/>
          </a:ln>
          <a:effectLst>
            <a:outerShdw algn="tl" blurRad="88900" dir="2700000" dist="381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3" name="文本框 112"/>
          <p:cNvSpPr txBox="1"/>
          <p:nvPr/>
        </p:nvSpPr>
        <p:spPr>
          <a:xfrm>
            <a:off x="3683623" y="3702657"/>
            <a:ext cx="1541418" cy="457200"/>
          </a:xfrm>
          <a:prstGeom prst="rect">
            <a:avLst/>
          </a:prstGeom>
          <a:noFill/>
        </p:spPr>
        <p:txBody>
          <a:bodyPr rtlCol="0" wrap="square">
            <a:spAutoFit/>
          </a:bodyPr>
          <a:lstStyle/>
          <a:p>
            <a:pPr algn="ctr"/>
            <a:r>
              <a:rPr altLang="en-US" lang="zh-CN" sz="24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
        <p:nvSpPr>
          <p:cNvPr id="114" name="文本框 113"/>
          <p:cNvSpPr txBox="1"/>
          <p:nvPr/>
        </p:nvSpPr>
        <p:spPr>
          <a:xfrm>
            <a:off x="5381796" y="3702657"/>
            <a:ext cx="1541418" cy="457200"/>
          </a:xfrm>
          <a:prstGeom prst="rect">
            <a:avLst/>
          </a:prstGeom>
          <a:noFill/>
        </p:spPr>
        <p:txBody>
          <a:bodyPr rtlCol="0" wrap="square">
            <a:spAutoFit/>
          </a:bodyPr>
          <a:lstStyle/>
          <a:p>
            <a:pPr algn="ctr"/>
            <a:r>
              <a:rPr altLang="en-US" lang="zh-CN" sz="2400">
                <a:solidFill>
                  <a:schemeClr val="bg1"/>
                </a:solidFill>
                <a:latin charset="-122" panose="02000000000000000000" pitchFamily="2" typeface="字魂36号-正文宋楷"/>
                <a:ea charset="-122" panose="02000000000000000000" pitchFamily="2" typeface="字魂36号-正文宋楷"/>
              </a:rPr>
              <a:t>输入标题</a:t>
            </a:r>
          </a:p>
        </p:txBody>
      </p:sp>
      <p:sp>
        <p:nvSpPr>
          <p:cNvPr id="115" name="文本框 114"/>
          <p:cNvSpPr txBox="1"/>
          <p:nvPr/>
        </p:nvSpPr>
        <p:spPr>
          <a:xfrm>
            <a:off x="7079967" y="3702657"/>
            <a:ext cx="1541418" cy="457200"/>
          </a:xfrm>
          <a:prstGeom prst="rect">
            <a:avLst/>
          </a:prstGeom>
          <a:noFill/>
        </p:spPr>
        <p:txBody>
          <a:bodyPr rtlCol="0" wrap="square">
            <a:spAutoFit/>
          </a:bodyPr>
          <a:lstStyle/>
          <a:p>
            <a:pPr algn="ctr"/>
            <a:r>
              <a:rPr altLang="en-US" lang="zh-CN" sz="24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
        <p:nvSpPr>
          <p:cNvPr id="116" name="文本框 115"/>
          <p:cNvSpPr txBox="1"/>
          <p:nvPr/>
        </p:nvSpPr>
        <p:spPr>
          <a:xfrm>
            <a:off x="3787866" y="4355800"/>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17" name="文本框 116"/>
          <p:cNvSpPr txBox="1"/>
          <p:nvPr/>
        </p:nvSpPr>
        <p:spPr>
          <a:xfrm>
            <a:off x="3787866" y="4725133"/>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18" name="文本框 117"/>
          <p:cNvSpPr txBox="1"/>
          <p:nvPr/>
        </p:nvSpPr>
        <p:spPr>
          <a:xfrm>
            <a:off x="3787866" y="5094464"/>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19" name="文本框 118"/>
          <p:cNvSpPr txBox="1"/>
          <p:nvPr/>
        </p:nvSpPr>
        <p:spPr>
          <a:xfrm>
            <a:off x="5544561" y="4355800"/>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20" name="文本框 119"/>
          <p:cNvSpPr txBox="1"/>
          <p:nvPr/>
        </p:nvSpPr>
        <p:spPr>
          <a:xfrm>
            <a:off x="5544561" y="4725133"/>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21" name="文本框 120"/>
          <p:cNvSpPr txBox="1"/>
          <p:nvPr/>
        </p:nvSpPr>
        <p:spPr>
          <a:xfrm>
            <a:off x="5544561" y="5094464"/>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22" name="文本框 121"/>
          <p:cNvSpPr txBox="1"/>
          <p:nvPr/>
        </p:nvSpPr>
        <p:spPr>
          <a:xfrm>
            <a:off x="7301254" y="4355800"/>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23" name="文本框 122"/>
          <p:cNvSpPr txBox="1"/>
          <p:nvPr/>
        </p:nvSpPr>
        <p:spPr>
          <a:xfrm>
            <a:off x="7301254" y="4725133"/>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sp>
        <p:nvSpPr>
          <p:cNvPr id="124" name="文本框 123"/>
          <p:cNvSpPr txBox="1"/>
          <p:nvPr/>
        </p:nvSpPr>
        <p:spPr>
          <a:xfrm>
            <a:off x="7301254" y="5094464"/>
            <a:ext cx="1032485" cy="365760"/>
          </a:xfrm>
          <a:prstGeom prst="rect">
            <a:avLst/>
          </a:prstGeom>
          <a:noFill/>
        </p:spPr>
        <p:txBody>
          <a:bodyPr rtlCol="0" wrap="square">
            <a:spAutoFit/>
          </a:bodyPr>
          <a:lstStyle>
            <a:defPPr>
              <a:defRPr lang="zh-CN"/>
            </a:defPPr>
            <a:lvl1pPr algn="ctr">
              <a:defRPr sz="2400">
                <a:solidFill>
                  <a:schemeClr val="tx1">
                    <a:lumMod val="65000"/>
                    <a:lumOff val="35000"/>
                  </a:schemeClr>
                </a:solidFill>
                <a:latin charset="-122" panose="02010509060101010101" pitchFamily="49" typeface="幼圆"/>
                <a:ea charset="-122" panose="02010509060101010101" pitchFamily="49" typeface="幼圆"/>
              </a:defRPr>
            </a:lvl1pPr>
          </a:lstStyle>
          <a:p>
            <a:pPr algn="dist"/>
            <a:r>
              <a:rPr altLang="en-US" lang="zh-CN" sz="1800">
                <a:latin charset="-122" panose="02000000000000000000" pitchFamily="2" typeface="字魂36号-正文宋楷"/>
                <a:ea charset="-122" panose="02000000000000000000" pitchFamily="2" typeface="字魂36号-正文宋楷"/>
              </a:rPr>
              <a:t>关键词</a:t>
            </a:r>
          </a:p>
        </p:txBody>
      </p:sp>
      <p:pic>
        <p:nvPicPr>
          <p:cNvPr id="125" name="图片 124"/>
          <p:cNvPicPr>
            <a:picLocks noChangeAspect="1"/>
          </p:cNvPicPr>
          <p:nvPr/>
        </p:nvPicPr>
        <p:blipFill>
          <a:blip r:embed="rId6">
            <a:extLst>
              <a:ext uri="{28A0092B-C50C-407E-A947-70E740481C1C}">
                <a14:useLocalDpi val="0"/>
              </a:ext>
            </a:extLst>
          </a:blip>
          <a:stretch>
            <a:fillRect/>
          </a:stretch>
        </p:blipFill>
        <p:spPr>
          <a:xfrm>
            <a:off x="2978653" y="1253510"/>
            <a:ext cx="6197236" cy="1839171"/>
          </a:xfrm>
          <a:prstGeom prst="rect">
            <a:avLst/>
          </a:prstGeom>
          <a:effectLst>
            <a:outerShdw algn="tl" blurRad="127000" dir="2700000" dist="50800" rotWithShape="0">
              <a:prstClr val="black">
                <a:alpha val="40000"/>
              </a:prstClr>
            </a:outerShdw>
          </a:effectLst>
        </p:spPr>
      </p:pic>
    </p:spTree>
    <p:extLst>
      <p:ext uri="{BB962C8B-B14F-4D97-AF65-F5344CB8AC3E}">
        <p14:creationId val="30969164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11"/>
                                        </p:tgtEl>
                                        <p:attrNameLst>
                                          <p:attrName>style.visibility</p:attrName>
                                        </p:attrNameLst>
                                      </p:cBhvr>
                                      <p:to>
                                        <p:strVal val="visible"/>
                                      </p:to>
                                    </p:set>
                                    <p:anim calcmode="lin" valueType="num">
                                      <p:cBhvr additive="base">
                                        <p:cTn dur="500" fill="hold" id="7"/>
                                        <p:tgtEl>
                                          <p:spTgt spid="211"/>
                                        </p:tgtEl>
                                        <p:attrNameLst>
                                          <p:attrName>ppt_x</p:attrName>
                                        </p:attrNameLst>
                                      </p:cBhvr>
                                      <p:tavLst>
                                        <p:tav tm="0">
                                          <p:val>
                                            <p:strVal val="#ppt_x"/>
                                          </p:val>
                                        </p:tav>
                                        <p:tav tm="100000">
                                          <p:val>
                                            <p:strVal val="#ppt_x"/>
                                          </p:val>
                                        </p:tav>
                                      </p:tavLst>
                                    </p:anim>
                                    <p:anim calcmode="lin" valueType="num">
                                      <p:cBhvr additive="base">
                                        <p:cTn dur="500" fill="hold" id="8"/>
                                        <p:tgtEl>
                                          <p:spTgt spid="2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12"/>
                                        </p:tgtEl>
                                        <p:attrNameLst>
                                          <p:attrName>style.visibility</p:attrName>
                                        </p:attrNameLst>
                                      </p:cBhvr>
                                      <p:to>
                                        <p:strVal val="visible"/>
                                      </p:to>
                                    </p:set>
                                    <p:anim calcmode="lin" valueType="num">
                                      <p:cBhvr additive="base">
                                        <p:cTn dur="500" fill="hold" id="12"/>
                                        <p:tgtEl>
                                          <p:spTgt spid="212"/>
                                        </p:tgtEl>
                                        <p:attrNameLst>
                                          <p:attrName>ppt_x</p:attrName>
                                        </p:attrNameLst>
                                      </p:cBhvr>
                                      <p:tavLst>
                                        <p:tav tm="0">
                                          <p:val>
                                            <p:strVal val="#ppt_x"/>
                                          </p:val>
                                        </p:tav>
                                        <p:tav tm="100000">
                                          <p:val>
                                            <p:strVal val="#ppt_x"/>
                                          </p:val>
                                        </p:tav>
                                      </p:tavLst>
                                    </p:anim>
                                    <p:anim calcmode="lin" valueType="num">
                                      <p:cBhvr additive="base">
                                        <p:cTn dur="500" fill="hold" id="13"/>
                                        <p:tgtEl>
                                          <p:spTgt spid="21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96"/>
                                        </p:tgtEl>
                                        <p:attrNameLst>
                                          <p:attrName>style.visibility</p:attrName>
                                        </p:attrNameLst>
                                      </p:cBhvr>
                                      <p:to>
                                        <p:strVal val="visible"/>
                                      </p:to>
                                    </p:set>
                                    <p:anim calcmode="lin" valueType="num">
                                      <p:cBhvr additive="base">
                                        <p:cTn dur="500" fill="hold" id="17"/>
                                        <p:tgtEl>
                                          <p:spTgt spid="96"/>
                                        </p:tgtEl>
                                        <p:attrNameLst>
                                          <p:attrName>ppt_x</p:attrName>
                                        </p:attrNameLst>
                                      </p:cBhvr>
                                      <p:tavLst>
                                        <p:tav tm="0">
                                          <p:val>
                                            <p:strVal val="#ppt_x"/>
                                          </p:val>
                                        </p:tav>
                                        <p:tav tm="100000">
                                          <p:val>
                                            <p:strVal val="#ppt_x"/>
                                          </p:val>
                                        </p:tav>
                                      </p:tavLst>
                                    </p:anim>
                                    <p:anim calcmode="lin" valueType="num">
                                      <p:cBhvr additive="base">
                                        <p:cTn dur="500" fill="hold" id="18"/>
                                        <p:tgtEl>
                                          <p:spTgt spid="9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97"/>
                                        </p:tgtEl>
                                        <p:attrNameLst>
                                          <p:attrName>style.visibility</p:attrName>
                                        </p:attrNameLst>
                                      </p:cBhvr>
                                      <p:to>
                                        <p:strVal val="visible"/>
                                      </p:to>
                                    </p:set>
                                    <p:anim calcmode="lin" valueType="num">
                                      <p:cBhvr additive="base">
                                        <p:cTn dur="2000" fill="hold" id="22"/>
                                        <p:tgtEl>
                                          <p:spTgt spid="97"/>
                                        </p:tgtEl>
                                        <p:attrNameLst>
                                          <p:attrName>ppt_x</p:attrName>
                                        </p:attrNameLst>
                                      </p:cBhvr>
                                      <p:tavLst>
                                        <p:tav tm="0">
                                          <p:val>
                                            <p:strVal val="0-#ppt_w/2"/>
                                          </p:val>
                                        </p:tav>
                                        <p:tav tm="100000">
                                          <p:val>
                                            <p:strVal val="#ppt_x"/>
                                          </p:val>
                                        </p:tav>
                                      </p:tavLst>
                                    </p:anim>
                                    <p:anim calcmode="lin" valueType="num">
                                      <p:cBhvr additive="base">
                                        <p:cTn dur="2000" fill="hold" id="23"/>
                                        <p:tgtEl>
                                          <p:spTgt spid="97"/>
                                        </p:tgtEl>
                                        <p:attrNameLst>
                                          <p:attrName>ppt_y</p:attrName>
                                        </p:attrNameLst>
                                      </p:cBhvr>
                                      <p:tavLst>
                                        <p:tav tm="0">
                                          <p:val>
                                            <p:strVal val="#ppt_y"/>
                                          </p:val>
                                        </p:tav>
                                        <p:tav tm="100000">
                                          <p:val>
                                            <p:strVal val="#ppt_y"/>
                                          </p:val>
                                        </p:tav>
                                      </p:tavLst>
                                    </p:anim>
                                  </p:childTnLst>
                                </p:cTn>
                              </p:par>
                              <p:par>
                                <p:cTn fill="hold" id="24" nodeType="withEffect" presetClass="entr" presetID="52" presetSubtype="0">
                                  <p:stCondLst>
                                    <p:cond delay="200"/>
                                  </p:stCondLst>
                                  <p:childTnLst>
                                    <p:set>
                                      <p:cBhvr>
                                        <p:cTn dur="1" fill="hold" id="25">
                                          <p:stCondLst>
                                            <p:cond delay="0"/>
                                          </p:stCondLst>
                                        </p:cTn>
                                        <p:tgtEl>
                                          <p:spTgt spid="285"/>
                                        </p:tgtEl>
                                        <p:attrNameLst>
                                          <p:attrName>style.visibility</p:attrName>
                                        </p:attrNameLst>
                                      </p:cBhvr>
                                      <p:to>
                                        <p:strVal val="visible"/>
                                      </p:to>
                                    </p:set>
                                    <p:animScale>
                                      <p:cBhvr>
                                        <p:cTn decel="50000" dur="1000" fill="hold" id="26">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285"/>
                                        </p:tgtEl>
                                        <p:attrNameLst>
                                          <p:attrName>ppt_x</p:attrName>
                                          <p:attrName>ppt_y</p:attrName>
                                        </p:attrNameLst>
                                      </p:cBhvr>
                                    </p:animMotion>
                                    <p:animEffect filter="fade" transition="in">
                                      <p:cBhvr>
                                        <p:cTn dur="1000" id="28"/>
                                        <p:tgtEl>
                                          <p:spTgt spid="285"/>
                                        </p:tgtEl>
                                      </p:cBhvr>
                                    </p:animEffect>
                                  </p:childTnLst>
                                </p:cTn>
                              </p:par>
                              <p:par>
                                <p:cTn fill="hold" grpId="0" id="29" nodeType="withEffect" presetClass="entr" presetID="10" presetSubtype="0">
                                  <p:stCondLst>
                                    <p:cond delay="250"/>
                                  </p:stCondLst>
                                  <p:childTnLst>
                                    <p:set>
                                      <p:cBhvr>
                                        <p:cTn dur="1" fill="hold" id="30">
                                          <p:stCondLst>
                                            <p:cond delay="0"/>
                                          </p:stCondLst>
                                        </p:cTn>
                                        <p:tgtEl>
                                          <p:spTgt spid="110"/>
                                        </p:tgtEl>
                                        <p:attrNameLst>
                                          <p:attrName>style.visibility</p:attrName>
                                        </p:attrNameLst>
                                      </p:cBhvr>
                                      <p:to>
                                        <p:strVal val="visible"/>
                                      </p:to>
                                    </p:set>
                                    <p:animEffect filter="fade" transition="in">
                                      <p:cBhvr>
                                        <p:cTn dur="500" id="31"/>
                                        <p:tgtEl>
                                          <p:spTgt spid="110"/>
                                        </p:tgtEl>
                                      </p:cBhvr>
                                    </p:animEffect>
                                  </p:childTnLst>
                                </p:cTn>
                              </p:par>
                              <p:par>
                                <p:cTn fill="hold" grpId="0" id="32" nodeType="withEffect" presetClass="entr" presetID="10" presetSubtype="0">
                                  <p:stCondLst>
                                    <p:cond delay="250"/>
                                  </p:stCondLst>
                                  <p:childTnLst>
                                    <p:set>
                                      <p:cBhvr>
                                        <p:cTn dur="1" fill="hold" id="33">
                                          <p:stCondLst>
                                            <p:cond delay="0"/>
                                          </p:stCondLst>
                                        </p:cTn>
                                        <p:tgtEl>
                                          <p:spTgt spid="112"/>
                                        </p:tgtEl>
                                        <p:attrNameLst>
                                          <p:attrName>style.visibility</p:attrName>
                                        </p:attrNameLst>
                                      </p:cBhvr>
                                      <p:to>
                                        <p:strVal val="visible"/>
                                      </p:to>
                                    </p:set>
                                    <p:animEffect filter="fade" transition="in">
                                      <p:cBhvr>
                                        <p:cTn dur="500" id="34"/>
                                        <p:tgtEl>
                                          <p:spTgt spid="112"/>
                                        </p:tgtEl>
                                      </p:cBhvr>
                                    </p:animEffect>
                                  </p:childTnLst>
                                </p:cTn>
                              </p:par>
                              <p:par>
                                <p:cTn fill="hold" grpId="0" id="35" nodeType="withEffect" presetClass="entr" presetID="10" presetSubtype="0">
                                  <p:stCondLst>
                                    <p:cond delay="250"/>
                                  </p:stCondLst>
                                  <p:childTnLst>
                                    <p:set>
                                      <p:cBhvr>
                                        <p:cTn dur="1" fill="hold" id="36">
                                          <p:stCondLst>
                                            <p:cond delay="0"/>
                                          </p:stCondLst>
                                        </p:cTn>
                                        <p:tgtEl>
                                          <p:spTgt spid="111"/>
                                        </p:tgtEl>
                                        <p:attrNameLst>
                                          <p:attrName>style.visibility</p:attrName>
                                        </p:attrNameLst>
                                      </p:cBhvr>
                                      <p:to>
                                        <p:strVal val="visible"/>
                                      </p:to>
                                    </p:set>
                                    <p:animEffect filter="fade" transition="in">
                                      <p:cBhvr>
                                        <p:cTn dur="500" id="37"/>
                                        <p:tgtEl>
                                          <p:spTgt spid="111"/>
                                        </p:tgtEl>
                                      </p:cBhvr>
                                    </p:animEffect>
                                  </p:childTnLst>
                                </p:cTn>
                              </p:par>
                              <p:par>
                                <p:cTn fill="hold" grpId="0" id="38" nodeType="withEffect" presetClass="entr" presetID="10" presetSubtype="0">
                                  <p:stCondLst>
                                    <p:cond delay="500"/>
                                  </p:stCondLst>
                                  <p:childTnLst>
                                    <p:set>
                                      <p:cBhvr>
                                        <p:cTn dur="1" fill="hold" id="39">
                                          <p:stCondLst>
                                            <p:cond delay="0"/>
                                          </p:stCondLst>
                                        </p:cTn>
                                        <p:tgtEl>
                                          <p:spTgt spid="113"/>
                                        </p:tgtEl>
                                        <p:attrNameLst>
                                          <p:attrName>style.visibility</p:attrName>
                                        </p:attrNameLst>
                                      </p:cBhvr>
                                      <p:to>
                                        <p:strVal val="visible"/>
                                      </p:to>
                                    </p:set>
                                    <p:animEffect filter="fade" transition="in">
                                      <p:cBhvr>
                                        <p:cTn dur="500" id="40"/>
                                        <p:tgtEl>
                                          <p:spTgt spid="113"/>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114"/>
                                        </p:tgtEl>
                                        <p:attrNameLst>
                                          <p:attrName>style.visibility</p:attrName>
                                        </p:attrNameLst>
                                      </p:cBhvr>
                                      <p:to>
                                        <p:strVal val="visible"/>
                                      </p:to>
                                    </p:set>
                                    <p:animEffect filter="fade" transition="in">
                                      <p:cBhvr>
                                        <p:cTn dur="500" id="43"/>
                                        <p:tgtEl>
                                          <p:spTgt spid="114"/>
                                        </p:tgtEl>
                                      </p:cBhvr>
                                    </p:animEffect>
                                  </p:childTnLst>
                                </p:cTn>
                              </p:par>
                              <p:par>
                                <p:cTn fill="hold" grpId="0" id="44" nodeType="withEffect" presetClass="entr" presetID="10" presetSubtype="0">
                                  <p:stCondLst>
                                    <p:cond delay="500"/>
                                  </p:stCondLst>
                                  <p:childTnLst>
                                    <p:set>
                                      <p:cBhvr>
                                        <p:cTn dur="1" fill="hold" id="45">
                                          <p:stCondLst>
                                            <p:cond delay="0"/>
                                          </p:stCondLst>
                                        </p:cTn>
                                        <p:tgtEl>
                                          <p:spTgt spid="115"/>
                                        </p:tgtEl>
                                        <p:attrNameLst>
                                          <p:attrName>style.visibility</p:attrName>
                                        </p:attrNameLst>
                                      </p:cBhvr>
                                      <p:to>
                                        <p:strVal val="visible"/>
                                      </p:to>
                                    </p:set>
                                    <p:animEffect filter="fade" transition="in">
                                      <p:cBhvr>
                                        <p:cTn dur="500" id="46"/>
                                        <p:tgtEl>
                                          <p:spTgt spid="115"/>
                                        </p:tgtEl>
                                      </p:cBhvr>
                                    </p:animEffect>
                                  </p:childTnLst>
                                </p:cTn>
                              </p:par>
                              <p:par>
                                <p:cTn fill="hold" grpId="0" id="47" nodeType="withEffect" presetClass="entr" presetID="10" presetSubtype="0">
                                  <p:stCondLst>
                                    <p:cond delay="500"/>
                                  </p:stCondLst>
                                  <p:childTnLst>
                                    <p:set>
                                      <p:cBhvr>
                                        <p:cTn dur="1" fill="hold" id="48">
                                          <p:stCondLst>
                                            <p:cond delay="0"/>
                                          </p:stCondLst>
                                        </p:cTn>
                                        <p:tgtEl>
                                          <p:spTgt spid="116"/>
                                        </p:tgtEl>
                                        <p:attrNameLst>
                                          <p:attrName>style.visibility</p:attrName>
                                        </p:attrNameLst>
                                      </p:cBhvr>
                                      <p:to>
                                        <p:strVal val="visible"/>
                                      </p:to>
                                    </p:set>
                                    <p:animEffect filter="fade" transition="in">
                                      <p:cBhvr>
                                        <p:cTn dur="500" id="49"/>
                                        <p:tgtEl>
                                          <p:spTgt spid="116"/>
                                        </p:tgtEl>
                                      </p:cBhvr>
                                    </p:animEffect>
                                  </p:childTnLst>
                                </p:cTn>
                              </p:par>
                              <p:par>
                                <p:cTn fill="hold" grpId="0" id="50" nodeType="withEffect" presetClass="entr" presetID="10" presetSubtype="0">
                                  <p:stCondLst>
                                    <p:cond delay="500"/>
                                  </p:stCondLst>
                                  <p:childTnLst>
                                    <p:set>
                                      <p:cBhvr>
                                        <p:cTn dur="1" fill="hold" id="51">
                                          <p:stCondLst>
                                            <p:cond delay="0"/>
                                          </p:stCondLst>
                                        </p:cTn>
                                        <p:tgtEl>
                                          <p:spTgt spid="117"/>
                                        </p:tgtEl>
                                        <p:attrNameLst>
                                          <p:attrName>style.visibility</p:attrName>
                                        </p:attrNameLst>
                                      </p:cBhvr>
                                      <p:to>
                                        <p:strVal val="visible"/>
                                      </p:to>
                                    </p:set>
                                    <p:animEffect filter="fade" transition="in">
                                      <p:cBhvr>
                                        <p:cTn dur="500" id="52"/>
                                        <p:tgtEl>
                                          <p:spTgt spid="117"/>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118"/>
                                        </p:tgtEl>
                                        <p:attrNameLst>
                                          <p:attrName>style.visibility</p:attrName>
                                        </p:attrNameLst>
                                      </p:cBhvr>
                                      <p:to>
                                        <p:strVal val="visible"/>
                                      </p:to>
                                    </p:set>
                                    <p:animEffect filter="fade" transition="in">
                                      <p:cBhvr>
                                        <p:cTn dur="500" id="55"/>
                                        <p:tgtEl>
                                          <p:spTgt spid="118"/>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119"/>
                                        </p:tgtEl>
                                        <p:attrNameLst>
                                          <p:attrName>style.visibility</p:attrName>
                                        </p:attrNameLst>
                                      </p:cBhvr>
                                      <p:to>
                                        <p:strVal val="visible"/>
                                      </p:to>
                                    </p:set>
                                    <p:animEffect filter="fade" transition="in">
                                      <p:cBhvr>
                                        <p:cTn dur="500" id="58"/>
                                        <p:tgtEl>
                                          <p:spTgt spid="119"/>
                                        </p:tgtEl>
                                      </p:cBhvr>
                                    </p:animEffect>
                                  </p:childTnLst>
                                </p:cTn>
                              </p:par>
                              <p:par>
                                <p:cTn fill="hold" grpId="0" id="59" nodeType="withEffect" presetClass="entr" presetID="10" presetSubtype="0">
                                  <p:stCondLst>
                                    <p:cond delay="500"/>
                                  </p:stCondLst>
                                  <p:childTnLst>
                                    <p:set>
                                      <p:cBhvr>
                                        <p:cTn dur="1" fill="hold" id="60">
                                          <p:stCondLst>
                                            <p:cond delay="0"/>
                                          </p:stCondLst>
                                        </p:cTn>
                                        <p:tgtEl>
                                          <p:spTgt spid="120"/>
                                        </p:tgtEl>
                                        <p:attrNameLst>
                                          <p:attrName>style.visibility</p:attrName>
                                        </p:attrNameLst>
                                      </p:cBhvr>
                                      <p:to>
                                        <p:strVal val="visible"/>
                                      </p:to>
                                    </p:set>
                                    <p:animEffect filter="fade" transition="in">
                                      <p:cBhvr>
                                        <p:cTn dur="500" id="61"/>
                                        <p:tgtEl>
                                          <p:spTgt spid="120"/>
                                        </p:tgtEl>
                                      </p:cBhvr>
                                    </p:animEffect>
                                  </p:childTnLst>
                                </p:cTn>
                              </p:par>
                              <p:par>
                                <p:cTn fill="hold" grpId="0" id="62" nodeType="withEffect" presetClass="entr" presetID="10" presetSubtype="0">
                                  <p:stCondLst>
                                    <p:cond delay="500"/>
                                  </p:stCondLst>
                                  <p:childTnLst>
                                    <p:set>
                                      <p:cBhvr>
                                        <p:cTn dur="1" fill="hold" id="63">
                                          <p:stCondLst>
                                            <p:cond delay="0"/>
                                          </p:stCondLst>
                                        </p:cTn>
                                        <p:tgtEl>
                                          <p:spTgt spid="121"/>
                                        </p:tgtEl>
                                        <p:attrNameLst>
                                          <p:attrName>style.visibility</p:attrName>
                                        </p:attrNameLst>
                                      </p:cBhvr>
                                      <p:to>
                                        <p:strVal val="visible"/>
                                      </p:to>
                                    </p:set>
                                    <p:animEffect filter="fade" transition="in">
                                      <p:cBhvr>
                                        <p:cTn dur="500" id="64"/>
                                        <p:tgtEl>
                                          <p:spTgt spid="121"/>
                                        </p:tgtEl>
                                      </p:cBhvr>
                                    </p:animEffect>
                                  </p:childTnLst>
                                </p:cTn>
                              </p:par>
                              <p:par>
                                <p:cTn fill="hold" grpId="0" id="65" nodeType="withEffect" presetClass="entr" presetID="10" presetSubtype="0">
                                  <p:stCondLst>
                                    <p:cond delay="500"/>
                                  </p:stCondLst>
                                  <p:childTnLst>
                                    <p:set>
                                      <p:cBhvr>
                                        <p:cTn dur="1" fill="hold" id="66">
                                          <p:stCondLst>
                                            <p:cond delay="0"/>
                                          </p:stCondLst>
                                        </p:cTn>
                                        <p:tgtEl>
                                          <p:spTgt spid="122"/>
                                        </p:tgtEl>
                                        <p:attrNameLst>
                                          <p:attrName>style.visibility</p:attrName>
                                        </p:attrNameLst>
                                      </p:cBhvr>
                                      <p:to>
                                        <p:strVal val="visible"/>
                                      </p:to>
                                    </p:set>
                                    <p:animEffect filter="fade" transition="in">
                                      <p:cBhvr>
                                        <p:cTn dur="500" id="67"/>
                                        <p:tgtEl>
                                          <p:spTgt spid="122"/>
                                        </p:tgtEl>
                                      </p:cBhvr>
                                    </p:animEffect>
                                  </p:childTnLst>
                                </p:cTn>
                              </p:par>
                              <p:par>
                                <p:cTn fill="hold" grpId="0" id="68" nodeType="withEffect" presetClass="entr" presetID="10" presetSubtype="0">
                                  <p:stCondLst>
                                    <p:cond delay="500"/>
                                  </p:stCondLst>
                                  <p:childTnLst>
                                    <p:set>
                                      <p:cBhvr>
                                        <p:cTn dur="1" fill="hold" id="69">
                                          <p:stCondLst>
                                            <p:cond delay="0"/>
                                          </p:stCondLst>
                                        </p:cTn>
                                        <p:tgtEl>
                                          <p:spTgt spid="123"/>
                                        </p:tgtEl>
                                        <p:attrNameLst>
                                          <p:attrName>style.visibility</p:attrName>
                                        </p:attrNameLst>
                                      </p:cBhvr>
                                      <p:to>
                                        <p:strVal val="visible"/>
                                      </p:to>
                                    </p:set>
                                    <p:animEffect filter="fade" transition="in">
                                      <p:cBhvr>
                                        <p:cTn dur="500" id="70"/>
                                        <p:tgtEl>
                                          <p:spTgt spid="123"/>
                                        </p:tgtEl>
                                      </p:cBhvr>
                                    </p:animEffect>
                                  </p:childTnLst>
                                </p:cTn>
                              </p:par>
                              <p:par>
                                <p:cTn fill="hold" grpId="0" id="71" nodeType="withEffect" presetClass="entr" presetID="10" presetSubtype="0">
                                  <p:stCondLst>
                                    <p:cond delay="500"/>
                                  </p:stCondLst>
                                  <p:childTnLst>
                                    <p:set>
                                      <p:cBhvr>
                                        <p:cTn dur="1" fill="hold" id="72">
                                          <p:stCondLst>
                                            <p:cond delay="0"/>
                                          </p:stCondLst>
                                        </p:cTn>
                                        <p:tgtEl>
                                          <p:spTgt spid="124"/>
                                        </p:tgtEl>
                                        <p:attrNameLst>
                                          <p:attrName>style.visibility</p:attrName>
                                        </p:attrNameLst>
                                      </p:cBhvr>
                                      <p:to>
                                        <p:strVal val="visible"/>
                                      </p:to>
                                    </p:set>
                                    <p:animEffect filter="fade" transition="in">
                                      <p:cBhvr>
                                        <p:cTn dur="500" id="73"/>
                                        <p:tgtEl>
                                          <p:spTgt spid="1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4" name="组合 113"/>
          <p:cNvGrpSpPr/>
          <p:nvPr/>
        </p:nvGrpSpPr>
        <p:grpSpPr>
          <a:xfrm flipV="1" rot="992154">
            <a:off x="7109754" y="2338278"/>
            <a:ext cx="5190546" cy="4183077"/>
            <a:chOff x="1816885" y="160250"/>
            <a:chExt cx="5190546" cy="4183077"/>
          </a:xfrm>
          <a:solidFill>
            <a:schemeClr val="tx1">
              <a:lumMod val="50000"/>
              <a:lumOff val="50000"/>
            </a:schemeClr>
          </a:solidFill>
        </p:grpSpPr>
        <p:grpSp>
          <p:nvGrpSpPr>
            <p:cNvPr id="115" name="组合 114"/>
            <p:cNvGrpSpPr/>
            <p:nvPr/>
          </p:nvGrpSpPr>
          <p:grpSpPr>
            <a:xfrm rot="1500213">
              <a:off x="1816885" y="160250"/>
              <a:ext cx="4835931" cy="4183077"/>
              <a:chOff x="2983829" y="1091787"/>
              <a:chExt cx="4835931" cy="4183077"/>
            </a:xfrm>
            <a:grpFill/>
          </p:grpSpPr>
          <p:sp>
            <p:nvSpPr>
              <p:cNvPr id="117"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8"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9"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0"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1"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2"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3"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4"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5"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6"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7"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8"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9"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0"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1"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2"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5"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2"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3"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4"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5"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6"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7"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8"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9"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0"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1"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2"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3"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4"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charset="-122" panose="020b0502040204020203" pitchFamily="34" typeface="微软雅黑 Light"/>
                  <a:sym typeface="+mn-lt"/>
                </a:endParaRPr>
              </a:p>
            </p:txBody>
          </p:sp>
          <p:sp>
            <p:nvSpPr>
              <p:cNvPr id="175"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6"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7"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8"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9"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0"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1"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16"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营销策略</a:t>
            </a:r>
          </a:p>
        </p:txBody>
      </p:sp>
      <p:pic>
        <p:nvPicPr>
          <p:cNvPr descr="C:\Users\Administrator\Desktop\56d684a0446de.png" id="472"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4225076" y="6089806"/>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473"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280627" y="4224923"/>
            <a:ext cx="883735" cy="1005127"/>
          </a:xfrm>
          <a:prstGeom prst="rect">
            <a:avLst/>
          </a:prstGeom>
          <a:noFill/>
          <a:extLst>
            <a:ext uri="{909E8E84-426E-40DD-AFC4-6F175D3DCCD1}">
              <a14:hiddenFill>
                <a:solidFill>
                  <a:srgbClr val="FFFFFF"/>
                </a:solidFill>
              </a14:hiddenFill>
            </a:ext>
          </a:extLst>
        </p:spPr>
      </p:pic>
      <p:grpSp>
        <p:nvGrpSpPr>
          <p:cNvPr id="185" name="组合 184"/>
          <p:cNvGrpSpPr/>
          <p:nvPr/>
        </p:nvGrpSpPr>
        <p:grpSpPr>
          <a:xfrm rot="16200000">
            <a:off x="6437897" y="4043360"/>
            <a:ext cx="2474838" cy="5058829"/>
            <a:chOff x="782638" y="1684675"/>
            <a:chExt cx="3774848" cy="7716186"/>
          </a:xfrm>
        </p:grpSpPr>
        <p:sp>
          <p:nvSpPr>
            <p:cNvPr id="186" name="矩形 185"/>
            <p:cNvSpPr/>
            <p:nvPr/>
          </p:nvSpPr>
          <p:spPr>
            <a:xfrm>
              <a:off x="928914" y="2572657"/>
              <a:ext cx="3490686" cy="5883660"/>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187" name="组合 186"/>
            <p:cNvGrpSpPr/>
            <p:nvPr/>
          </p:nvGrpSpPr>
          <p:grpSpPr>
            <a:xfrm>
              <a:off x="782638" y="1684675"/>
              <a:ext cx="3774848" cy="7716186"/>
              <a:chOff x="901560" y="1027665"/>
              <a:chExt cx="2361296" cy="4826737"/>
            </a:xfrm>
            <a:effectLst>
              <a:outerShdw algn="tl" blurRad="152400" dir="2700000" rotWithShape="0" sx="103000" sy="103000">
                <a:prstClr val="black">
                  <a:alpha val="40000"/>
                </a:prstClr>
              </a:outerShdw>
            </a:effectLst>
          </p:grpSpPr>
          <p:sp>
            <p:nvSpPr>
              <p:cNvPr id="188" name="任意多边形 187"/>
              <p:cNvSpPr/>
              <p:nvPr/>
            </p:nvSpPr>
            <p:spPr>
              <a:xfrm>
                <a:off x="901560" y="1027665"/>
                <a:ext cx="2361296" cy="4826737"/>
              </a:xfrm>
              <a:custGeom>
                <a:gdLst>
                  <a:gd fmla="*/ 152937 w 2361296" name="connsiteX0"/>
                  <a:gd fmla="*/ 597223 h 4826737" name="connsiteY0"/>
                  <a:gd fmla="*/ 152937 w 2361296" name="connsiteX1"/>
                  <a:gd fmla="*/ 4238663 h 4826737" name="connsiteY1"/>
                  <a:gd fmla="*/ 2203470 w 2361296" name="connsiteX2"/>
                  <a:gd fmla="*/ 4238663 h 4826737" name="connsiteY2"/>
                  <a:gd fmla="*/ 2203470 w 2361296" name="connsiteX3"/>
                  <a:gd fmla="*/ 597223 h 4826737" name="connsiteY3"/>
                  <a:gd fmla="*/ 349644 w 2361296" name="connsiteX4"/>
                  <a:gd fmla="*/ 0 h 4826737" name="connsiteY4"/>
                  <a:gd fmla="*/ 2011820 w 2361296" name="connsiteX5"/>
                  <a:gd fmla="*/ 0 h 4826737" name="connsiteY5"/>
                  <a:gd fmla="*/ 2339269 w 2361296" name="connsiteX6"/>
                  <a:gd fmla="*/ 327449 h 4826737" name="connsiteY6"/>
                  <a:gd fmla="*/ 2339269 w 2361296" name="connsiteX7"/>
                  <a:gd fmla="*/ 896820 h 4826737" name="connsiteY7"/>
                  <a:gd fmla="*/ 2361296 w 2361296" name="connsiteX8"/>
                  <a:gd fmla="*/ 896820 h 4826737" name="connsiteY8"/>
                  <a:gd fmla="*/ 2361296 w 2361296" name="connsiteX9"/>
                  <a:gd fmla="*/ 1146806 h 4826737" name="connsiteY9"/>
                  <a:gd fmla="*/ 2339269 w 2361296" name="connsiteX10"/>
                  <a:gd fmla="*/ 1146806 h 4826737" name="connsiteY10"/>
                  <a:gd fmla="*/ 2339269 w 2361296" name="connsiteX11"/>
                  <a:gd fmla="*/ 4499288 h 4826737" name="connsiteY11"/>
                  <a:gd fmla="*/ 2011820 w 2361296" name="connsiteX12"/>
                  <a:gd fmla="*/ 4826737 h 4826737" name="connsiteY12"/>
                  <a:gd fmla="*/ 349644 w 2361296" name="connsiteX13"/>
                  <a:gd fmla="*/ 4826737 h 4826737" name="connsiteY13"/>
                  <a:gd fmla="*/ 22195 w 2361296" name="connsiteX14"/>
                  <a:gd fmla="*/ 4499288 h 4826737" name="connsiteY14"/>
                  <a:gd fmla="*/ 22195 w 2361296" name="connsiteX15"/>
                  <a:gd fmla="*/ 1449438 h 4826737" name="connsiteY15"/>
                  <a:gd fmla="*/ 6350 w 2361296" name="connsiteX16"/>
                  <a:gd fmla="*/ 1449438 h 4826737" name="connsiteY16"/>
                  <a:gd fmla="*/ 6350 w 2361296" name="connsiteX17"/>
                  <a:gd fmla="*/ 1199453 h 4826737" name="connsiteY17"/>
                  <a:gd fmla="*/ 22195 w 2361296" name="connsiteX18"/>
                  <a:gd fmla="*/ 1199453 h 4826737" name="connsiteY18"/>
                  <a:gd fmla="*/ 22195 w 2361296" name="connsiteX19"/>
                  <a:gd fmla="*/ 1146806 h 4826737" name="connsiteY19"/>
                  <a:gd fmla="*/ 0 w 2361296" name="connsiteX20"/>
                  <a:gd fmla="*/ 1146806 h 4826737" name="connsiteY20"/>
                  <a:gd fmla="*/ 0 w 2361296" name="connsiteX21"/>
                  <a:gd fmla="*/ 896820 h 4826737" name="connsiteY21"/>
                  <a:gd fmla="*/ 22195 w 2361296" name="connsiteX22"/>
                  <a:gd fmla="*/ 896820 h 4826737" name="connsiteY22"/>
                  <a:gd fmla="*/ 22195 w 2361296" name="connsiteX23"/>
                  <a:gd fmla="*/ 745041 h 4826737" name="connsiteY23"/>
                  <a:gd fmla="*/ 6350 w 2361296" name="connsiteX24"/>
                  <a:gd fmla="*/ 745041 h 4826737" name="connsiteY24"/>
                  <a:gd fmla="*/ 6350 w 2361296" name="connsiteX25"/>
                  <a:gd fmla="*/ 603224 h 4826737" name="connsiteY25"/>
                  <a:gd fmla="*/ 22195 w 2361296" name="connsiteX26"/>
                  <a:gd fmla="*/ 603224 h 4826737" name="connsiteY26"/>
                  <a:gd fmla="*/ 22195 w 2361296" name="connsiteX27"/>
                  <a:gd fmla="*/ 327449 h 4826737" name="connsiteY27"/>
                  <a:gd fmla="*/ 349644 w 2361296" name="connsiteX28"/>
                  <a:gd fmla="*/ 0 h 48267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4826737" w="2361296">
                    <a:moveTo>
                      <a:pt x="152937" y="597223"/>
                    </a:moveTo>
                    <a:lnTo>
                      <a:pt x="152937" y="4238663"/>
                    </a:lnTo>
                    <a:lnTo>
                      <a:pt x="2203470" y="4238663"/>
                    </a:lnTo>
                    <a:lnTo>
                      <a:pt x="2203470" y="597223"/>
                    </a:lnTo>
                    <a:close/>
                    <a:moveTo>
                      <a:pt x="349644" y="0"/>
                    </a:moveTo>
                    <a:lnTo>
                      <a:pt x="2011820" y="0"/>
                    </a:lnTo>
                    <a:cubicBezTo>
                      <a:pt x="2192666" y="0"/>
                      <a:pt x="2339269" y="146604"/>
                      <a:pt x="2339269" y="327449"/>
                    </a:cubicBezTo>
                    <a:lnTo>
                      <a:pt x="2339269" y="896820"/>
                    </a:lnTo>
                    <a:lnTo>
                      <a:pt x="2361296" y="896820"/>
                    </a:lnTo>
                    <a:lnTo>
                      <a:pt x="2361296" y="1146806"/>
                    </a:lnTo>
                    <a:lnTo>
                      <a:pt x="2339269" y="1146806"/>
                    </a:lnTo>
                    <a:lnTo>
                      <a:pt x="2339269" y="4499288"/>
                    </a:lnTo>
                    <a:cubicBezTo>
                      <a:pt x="2339269" y="4680134"/>
                      <a:pt x="2192666" y="4826737"/>
                      <a:pt x="2011820" y="4826737"/>
                    </a:cubicBezTo>
                    <a:lnTo>
                      <a:pt x="349644" y="4826737"/>
                    </a:lnTo>
                    <a:cubicBezTo>
                      <a:pt x="168799" y="4826737"/>
                      <a:pt x="22195" y="4680134"/>
                      <a:pt x="22195" y="4499288"/>
                    </a:cubicBezTo>
                    <a:lnTo>
                      <a:pt x="22195" y="1449438"/>
                    </a:lnTo>
                    <a:lnTo>
                      <a:pt x="6350" y="1449438"/>
                    </a:lnTo>
                    <a:lnTo>
                      <a:pt x="6350" y="1199453"/>
                    </a:lnTo>
                    <a:lnTo>
                      <a:pt x="22195" y="1199453"/>
                    </a:lnTo>
                    <a:lnTo>
                      <a:pt x="22195" y="1146806"/>
                    </a:lnTo>
                    <a:lnTo>
                      <a:pt x="0" y="1146806"/>
                    </a:lnTo>
                    <a:lnTo>
                      <a:pt x="0" y="896820"/>
                    </a:lnTo>
                    <a:lnTo>
                      <a:pt x="22195" y="896820"/>
                    </a:lnTo>
                    <a:lnTo>
                      <a:pt x="22195" y="745041"/>
                    </a:lnTo>
                    <a:lnTo>
                      <a:pt x="6350" y="745041"/>
                    </a:lnTo>
                    <a:lnTo>
                      <a:pt x="6350" y="603224"/>
                    </a:lnTo>
                    <a:lnTo>
                      <a:pt x="22195" y="603224"/>
                    </a:lnTo>
                    <a:lnTo>
                      <a:pt x="22195" y="327449"/>
                    </a:lnTo>
                    <a:cubicBezTo>
                      <a:pt x="22195" y="146604"/>
                      <a:pt x="168799" y="0"/>
                      <a:pt x="34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189" name="椭圆 188"/>
              <p:cNvSpPr/>
              <p:nvPr/>
            </p:nvSpPr>
            <p:spPr>
              <a:xfrm>
                <a:off x="1690348" y="1314944"/>
                <a:ext cx="44377" cy="44377"/>
              </a:xfrm>
              <a:prstGeom prst="ellipse">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190" name="圆角矩形 189"/>
              <p:cNvSpPr/>
              <p:nvPr/>
            </p:nvSpPr>
            <p:spPr>
              <a:xfrm>
                <a:off x="1876276" y="1318432"/>
                <a:ext cx="399615" cy="42292"/>
              </a:xfrm>
              <a:prstGeom prst="roundRect">
                <a:avLst>
                  <a:gd fmla="val 43334" name="adj"/>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191" name="椭圆 190"/>
              <p:cNvSpPr/>
              <p:nvPr/>
            </p:nvSpPr>
            <p:spPr>
              <a:xfrm>
                <a:off x="1901261" y="5352417"/>
                <a:ext cx="357007" cy="357006"/>
              </a:xfrm>
              <a:prstGeom prst="ellipse">
                <a:avLst/>
              </a:prstGeom>
              <a:solidFill>
                <a:schemeClr val="bg1">
                  <a:lumMod val="85000"/>
                </a:schemeClr>
              </a:solidFill>
              <a:ln w="19050">
                <a:solidFill>
                  <a:srgbClr val="36B8D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grpSp>
      <p:sp>
        <p:nvSpPr>
          <p:cNvPr id="192" name="任意多边形 191"/>
          <p:cNvSpPr>
            <a:spLocks noChangeAspect="1"/>
          </p:cNvSpPr>
          <p:nvPr/>
        </p:nvSpPr>
        <p:spPr>
          <a:xfrm>
            <a:off x="3055772" y="1704500"/>
            <a:ext cx="360000" cy="360002"/>
          </a:xfrm>
          <a:custGeom>
            <a:rect b="b" l="l" r="r" t="t"/>
            <a:pathLst>
              <a:path h="238806" w="238805">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000000"/>
              </a:solidFill>
              <a:latin charset="-122" panose="02000000000000000000" pitchFamily="2" typeface="字魂36号-正文宋楷"/>
              <a:ea charset="-122" panose="02000000000000000000" pitchFamily="2" typeface="字魂36号-正文宋楷"/>
            </a:endParaRPr>
          </a:p>
        </p:txBody>
      </p:sp>
      <p:grpSp>
        <p:nvGrpSpPr>
          <p:cNvPr id="193" name="组合 192"/>
          <p:cNvGrpSpPr/>
          <p:nvPr/>
        </p:nvGrpSpPr>
        <p:grpSpPr>
          <a:xfrm>
            <a:off x="3894978" y="1695261"/>
            <a:ext cx="2297430" cy="378480"/>
            <a:chOff x="6637020" y="2774537"/>
            <a:chExt cx="2297430" cy="378480"/>
          </a:xfrm>
        </p:grpSpPr>
        <p:sp>
          <p:nvSpPr>
            <p:cNvPr id="194" name="矩形 193"/>
            <p:cNvSpPr/>
            <p:nvPr/>
          </p:nvSpPr>
          <p:spPr>
            <a:xfrm>
              <a:off x="6637020" y="2774537"/>
              <a:ext cx="2297430" cy="378480"/>
            </a:xfrm>
            <a:prstGeom prst="rect">
              <a:avLst/>
            </a:prstGeom>
            <a:solidFill>
              <a:schemeClr val="tx1">
                <a:lumMod val="85000"/>
                <a:lumOff val="15000"/>
              </a:schemeClr>
            </a:solidFill>
            <a:ln>
              <a:noFill/>
            </a:ln>
            <a:effectLst>
              <a:outerShdw algn="ctr" blurRad="1270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195" name="文本框 194"/>
            <p:cNvSpPr txBox="1"/>
            <p:nvPr/>
          </p:nvSpPr>
          <p:spPr>
            <a:xfrm>
              <a:off x="6775153" y="2774537"/>
              <a:ext cx="1325880" cy="365760"/>
            </a:xfrm>
            <a:prstGeom prst="rect">
              <a:avLst/>
            </a:prstGeom>
            <a:noFill/>
          </p:spPr>
          <p:txBody>
            <a:bodyPr rtlCol="0" wrap="none">
              <a:spAutoFit/>
            </a:bodyPr>
            <a:lstStyle/>
            <a:p>
              <a:r>
                <a:rPr altLang="zh-CN" b="1" lang="en-US">
                  <a:solidFill>
                    <a:srgbClr val="2FBBA3"/>
                  </a:solidFill>
                  <a:latin charset="-122" panose="02000000000000000000" pitchFamily="2" typeface="字魂36号-正文宋楷"/>
                  <a:ea charset="-122" panose="02000000000000000000" pitchFamily="2" typeface="字魂36号-正文宋楷"/>
                </a:rPr>
                <a:t>Windows 10</a:t>
              </a:r>
            </a:p>
          </p:txBody>
        </p:sp>
      </p:grpSp>
      <p:sp>
        <p:nvSpPr>
          <p:cNvPr id="196" name="文本框 195"/>
          <p:cNvSpPr txBox="1"/>
          <p:nvPr/>
        </p:nvSpPr>
        <p:spPr>
          <a:xfrm>
            <a:off x="3808462" y="2056403"/>
            <a:ext cx="4790596" cy="7772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Do not pray for tasks equal to your powers. Pray for powers equal to your tasks. Then the doing of work shall be no miracle , but you shall be the miracle.</a:t>
            </a:r>
          </a:p>
        </p:txBody>
      </p:sp>
      <p:sp>
        <p:nvSpPr>
          <p:cNvPr id="197" name="任意多边形 196"/>
          <p:cNvSpPr>
            <a:spLocks noChangeAspect="1"/>
          </p:cNvSpPr>
          <p:nvPr/>
        </p:nvSpPr>
        <p:spPr>
          <a:xfrm>
            <a:off x="3055772" y="3143325"/>
            <a:ext cx="360000" cy="330187"/>
          </a:xfrm>
          <a:custGeom>
            <a:rect b="b" l="l" r="r" t="t"/>
            <a:pathLst>
              <a:path h="252726" w="275545">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4"/>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7"/>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7"/>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4"/>
                  <a:pt x="183888" y="157290"/>
                  <a:pt x="184271" y="157003"/>
                </a:cubicBezTo>
                <a:cubicBezTo>
                  <a:pt x="184653" y="156811"/>
                  <a:pt x="186328" y="155854"/>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0"/>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0"/>
                  <a:pt x="225411" y="34443"/>
                  <a:pt x="220436" y="34443"/>
                </a:cubicBezTo>
                <a:close/>
                <a:moveTo>
                  <a:pt x="78502" y="34443"/>
                </a:moveTo>
                <a:lnTo>
                  <a:pt x="105195" y="34443"/>
                </a:lnTo>
                <a:cubicBezTo>
                  <a:pt x="106248" y="34443"/>
                  <a:pt x="107204" y="34801"/>
                  <a:pt x="108065" y="35519"/>
                </a:cubicBezTo>
                <a:cubicBezTo>
                  <a:pt x="108926" y="36237"/>
                  <a:pt x="109405" y="37074"/>
                  <a:pt x="109501" y="38030"/>
                </a:cubicBezTo>
                <a:lnTo>
                  <a:pt x="112801" y="59988"/>
                </a:lnTo>
                <a:cubicBezTo>
                  <a:pt x="116054" y="60945"/>
                  <a:pt x="119642" y="62428"/>
                  <a:pt x="123565" y="64437"/>
                </a:cubicBezTo>
                <a:lnTo>
                  <a:pt x="140499" y="51664"/>
                </a:lnTo>
                <a:cubicBezTo>
                  <a:pt x="141265" y="50994"/>
                  <a:pt x="142221" y="50660"/>
                  <a:pt x="143370" y="50660"/>
                </a:cubicBezTo>
                <a:cubicBezTo>
                  <a:pt x="144422" y="50660"/>
                  <a:pt x="145427" y="51042"/>
                  <a:pt x="146383" y="51808"/>
                </a:cubicBezTo>
                <a:cubicBezTo>
                  <a:pt x="160161" y="64532"/>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19"/>
                  <a:pt x="182692" y="110433"/>
                </a:cubicBezTo>
                <a:cubicBezTo>
                  <a:pt x="183362" y="111246"/>
                  <a:pt x="183697" y="112179"/>
                  <a:pt x="183697" y="113231"/>
                </a:cubicBezTo>
                <a:lnTo>
                  <a:pt x="183697" y="139781"/>
                </a:lnTo>
                <a:cubicBezTo>
                  <a:pt x="183697" y="140738"/>
                  <a:pt x="183362" y="141671"/>
                  <a:pt x="182692" y="142580"/>
                </a:cubicBezTo>
                <a:cubicBezTo>
                  <a:pt x="182022" y="143488"/>
                  <a:pt x="181257" y="143991"/>
                  <a:pt x="180396" y="144086"/>
                </a:cubicBezTo>
                <a:lnTo>
                  <a:pt x="158151" y="147531"/>
                </a:lnTo>
                <a:cubicBezTo>
                  <a:pt x="157099" y="150879"/>
                  <a:pt x="155568" y="154515"/>
                  <a:pt x="153559" y="158438"/>
                </a:cubicBezTo>
                <a:cubicBezTo>
                  <a:pt x="156812" y="163030"/>
                  <a:pt x="161117" y="168531"/>
                  <a:pt x="166475" y="174942"/>
                </a:cubicBezTo>
                <a:cubicBezTo>
                  <a:pt x="167145" y="175898"/>
                  <a:pt x="167480" y="176855"/>
                  <a:pt x="167480" y="177812"/>
                </a:cubicBezTo>
                <a:cubicBezTo>
                  <a:pt x="167480" y="178960"/>
                  <a:pt x="167145" y="179869"/>
                  <a:pt x="166475" y="180539"/>
                </a:cubicBezTo>
                <a:cubicBezTo>
                  <a:pt x="164275" y="183409"/>
                  <a:pt x="160328" y="187690"/>
                  <a:pt x="154635" y="193383"/>
                </a:cubicBezTo>
                <a:cubicBezTo>
                  <a:pt x="148943" y="199076"/>
                  <a:pt x="145187" y="201922"/>
                  <a:pt x="143370" y="201922"/>
                </a:cubicBezTo>
                <a:cubicBezTo>
                  <a:pt x="142317" y="201922"/>
                  <a:pt x="141313" y="2015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587"/>
                  <a:pt x="41571" y="201922"/>
                  <a:pt x="40327" y="201922"/>
                </a:cubicBezTo>
                <a:cubicBezTo>
                  <a:pt x="39275" y="201922"/>
                  <a:pt x="38270" y="2015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899"/>
                </a:cubicBezTo>
                <a:cubicBezTo>
                  <a:pt x="19327" y="69029"/>
                  <a:pt x="23249" y="64772"/>
                  <a:pt x="28990" y="59127"/>
                </a:cubicBezTo>
                <a:cubicBezTo>
                  <a:pt x="34730" y="53482"/>
                  <a:pt x="38510" y="50660"/>
                  <a:pt x="40327" y="50660"/>
                </a:cubicBezTo>
                <a:cubicBezTo>
                  <a:pt x="41380" y="50660"/>
                  <a:pt x="42384" y="50994"/>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5"/>
                </a:cubicBezTo>
                <a:cubicBezTo>
                  <a:pt x="256984" y="10332"/>
                  <a:pt x="257175" y="10667"/>
                  <a:pt x="257175" y="11050"/>
                </a:cubicBezTo>
                <a:cubicBezTo>
                  <a:pt x="257175" y="13442"/>
                  <a:pt x="254736" y="20044"/>
                  <a:pt x="249856" y="30855"/>
                </a:cubicBezTo>
                <a:cubicBezTo>
                  <a:pt x="251483" y="33055"/>
                  <a:pt x="252918" y="35543"/>
                  <a:pt x="254161" y="38317"/>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7"/>
                </a:cubicBezTo>
                <a:cubicBezTo>
                  <a:pt x="187954" y="35543"/>
                  <a:pt x="189389" y="33055"/>
                  <a:pt x="191016" y="30855"/>
                </a:cubicBezTo>
                <a:cubicBezTo>
                  <a:pt x="186136" y="20044"/>
                  <a:pt x="183697" y="13442"/>
                  <a:pt x="183697" y="11050"/>
                </a:cubicBezTo>
                <a:cubicBezTo>
                  <a:pt x="183697" y="10667"/>
                  <a:pt x="183888" y="10332"/>
                  <a:pt x="184271" y="10045"/>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rgbClr val="36B8D3"/>
          </a:solid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000000"/>
              </a:solidFill>
              <a:latin charset="-122" panose="02000000000000000000" pitchFamily="2" typeface="字魂36号-正文宋楷"/>
              <a:ea charset="-122" panose="02000000000000000000" pitchFamily="2" typeface="字魂36号-正文宋楷"/>
            </a:endParaRPr>
          </a:p>
        </p:txBody>
      </p:sp>
      <p:grpSp>
        <p:nvGrpSpPr>
          <p:cNvPr id="198" name="组合 197"/>
          <p:cNvGrpSpPr/>
          <p:nvPr/>
        </p:nvGrpSpPr>
        <p:grpSpPr>
          <a:xfrm>
            <a:off x="3894978" y="3095032"/>
            <a:ext cx="2297430" cy="378480"/>
            <a:chOff x="6637020" y="2774537"/>
            <a:chExt cx="2297430" cy="378480"/>
          </a:xfrm>
        </p:grpSpPr>
        <p:sp>
          <p:nvSpPr>
            <p:cNvPr id="199" name="矩形 198"/>
            <p:cNvSpPr/>
            <p:nvPr/>
          </p:nvSpPr>
          <p:spPr>
            <a:xfrm>
              <a:off x="6637020" y="2774537"/>
              <a:ext cx="2297430" cy="378480"/>
            </a:xfrm>
            <a:prstGeom prst="rect">
              <a:avLst/>
            </a:prstGeom>
            <a:solidFill>
              <a:schemeClr val="tx1">
                <a:lumMod val="85000"/>
                <a:lumOff val="15000"/>
              </a:schemeClr>
            </a:solidFill>
            <a:ln>
              <a:noFill/>
            </a:ln>
            <a:effectLst>
              <a:outerShdw algn="ctr" blurRad="1270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200" name="文本框 199"/>
            <p:cNvSpPr txBox="1"/>
            <p:nvPr/>
          </p:nvSpPr>
          <p:spPr>
            <a:xfrm>
              <a:off x="6775153" y="2774537"/>
              <a:ext cx="1668780" cy="365760"/>
            </a:xfrm>
            <a:prstGeom prst="rect">
              <a:avLst/>
            </a:prstGeom>
            <a:noFill/>
          </p:spPr>
          <p:txBody>
            <a:bodyPr rtlCol="0" wrap="none">
              <a:spAutoFit/>
            </a:bodyPr>
            <a:lstStyle/>
            <a:p>
              <a:r>
                <a:rPr altLang="zh-CN" lang="en-US">
                  <a:solidFill>
                    <a:prstClr val="white">
                      <a:lumMod val="95000"/>
                    </a:prstClr>
                  </a:solidFill>
                  <a:latin charset="-122" panose="02000000000000000000" pitchFamily="2" typeface="字魂36号-正文宋楷"/>
                  <a:ea charset="-122" panose="02000000000000000000" pitchFamily="2" typeface="字魂36号-正文宋楷"/>
                </a:rPr>
                <a:t>Photoshop CS6</a:t>
              </a:r>
            </a:p>
          </p:txBody>
        </p:sp>
      </p:grpSp>
      <p:sp>
        <p:nvSpPr>
          <p:cNvPr id="201" name="文本框 200"/>
          <p:cNvSpPr txBox="1"/>
          <p:nvPr/>
        </p:nvSpPr>
        <p:spPr>
          <a:xfrm>
            <a:off x="3808462" y="3456174"/>
            <a:ext cx="4790596" cy="5486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Life is too short to wake up in the morning with regrets. So, love the people who treat you right and forget about the ones who do not.</a:t>
            </a:r>
          </a:p>
        </p:txBody>
      </p:sp>
      <p:grpSp>
        <p:nvGrpSpPr>
          <p:cNvPr id="202" name="组合 201"/>
          <p:cNvGrpSpPr>
            <a:grpSpLocks noChangeAspect="1"/>
          </p:cNvGrpSpPr>
          <p:nvPr/>
        </p:nvGrpSpPr>
        <p:grpSpPr>
          <a:xfrm>
            <a:off x="3055772" y="4372450"/>
            <a:ext cx="360000" cy="270001"/>
            <a:chOff x="8310651" y="730622"/>
            <a:chExt cx="293914" cy="220436"/>
          </a:xfrm>
          <a:solidFill>
            <a:srgbClr val="36B8D3"/>
          </a:solidFill>
        </p:grpSpPr>
        <p:sp>
          <p:nvSpPr>
            <p:cNvPr id="203" name="任意多边形 202"/>
            <p:cNvSpPr/>
            <p:nvPr/>
          </p:nvSpPr>
          <p:spPr>
            <a:xfrm>
              <a:off x="8310651" y="730622"/>
              <a:ext cx="293914" cy="220436"/>
            </a:xfrm>
            <a:custGeom>
              <a:gdLst>
                <a:gd fmla="*/ 91848 w 293914" name="connsiteX0"/>
                <a:gd fmla="*/ 137079 h 220436" name="connsiteY0"/>
                <a:gd fmla="*/ 91848 w 293914" name="connsiteX1"/>
                <a:gd fmla="*/ 183696 h 220436" name="connsiteY1"/>
                <a:gd fmla="*/ 55109 w 293914" name="connsiteX2"/>
                <a:gd fmla="*/ 183696 h 220436" name="connsiteY2"/>
                <a:gd fmla="*/ 55109 w 293914" name="connsiteX3"/>
                <a:gd fmla="*/ 173203 h 220436" name="connsiteY3"/>
                <a:gd fmla="*/ 59281 w 293914" name="connsiteX4"/>
                <a:gd fmla="*/ 169032 h 220436" name="connsiteY4"/>
                <a:gd fmla="*/ 59588 w 293914" name="connsiteX5"/>
                <a:gd fmla="*/ 169339 h 220436" name="connsiteY5"/>
                <a:gd fmla="*/ 119289 w 293914" name="connsiteX6"/>
                <a:gd fmla="*/ 109638 h 220436" name="connsiteY6"/>
                <a:gd fmla="*/ 146957 w 293914" name="connsiteX7"/>
                <a:gd fmla="*/ 137306 h 220436" name="connsiteY7"/>
                <a:gd fmla="*/ 146957 w 293914" name="connsiteX8"/>
                <a:gd fmla="*/ 183696 h 220436" name="connsiteY8"/>
                <a:gd fmla="*/ 110218 w 293914" name="connsiteX9"/>
                <a:gd fmla="*/ 183696 h 220436" name="connsiteY9"/>
                <a:gd fmla="*/ 110218 w 293914" name="connsiteX10"/>
                <a:gd fmla="*/ 118709 h 220436" name="connsiteY10"/>
                <a:gd fmla="*/ 202066 w 293914" name="connsiteX11"/>
                <a:gd fmla="*/ 100339 h 220436" name="connsiteY11"/>
                <a:gd fmla="*/ 202066 w 293914" name="connsiteX12"/>
                <a:gd fmla="*/ 183696 h 220436" name="connsiteY12"/>
                <a:gd fmla="*/ 165327 w 293914" name="connsiteX13"/>
                <a:gd fmla="*/ 183696 h 220436" name="connsiteY13"/>
                <a:gd fmla="*/ 165327 w 293914" name="connsiteX14"/>
                <a:gd fmla="*/ 137078 h 220436" name="connsiteY14"/>
                <a:gd fmla="*/ 250173 w 293914" name="connsiteX15"/>
                <a:gd fmla="*/ 52232 h 220436" name="connsiteY15"/>
                <a:gd fmla="*/ 257175 w 293914" name="connsiteX16"/>
                <a:gd fmla="*/ 59234 h 220436" name="connsiteY16"/>
                <a:gd fmla="*/ 257175 w 293914" name="connsiteX17"/>
                <a:gd fmla="*/ 183696 h 220436" name="connsiteY17"/>
                <a:gd fmla="*/ 220436 w 293914" name="connsiteX18"/>
                <a:gd fmla="*/ 183696 h 220436" name="connsiteY18"/>
                <a:gd fmla="*/ 220436 w 293914" name="connsiteX19"/>
                <a:gd fmla="*/ 81969 h 220436" name="connsiteY19"/>
                <a:gd fmla="*/ 0 w 293914" name="connsiteX20"/>
                <a:gd fmla="*/ 0 h 220436" name="connsiteY20"/>
                <a:gd fmla="*/ 18370 w 293914" name="connsiteX21"/>
                <a:gd fmla="*/ 0 h 220436" name="connsiteY21"/>
                <a:gd fmla="*/ 18370 w 293914" name="connsiteX22"/>
                <a:gd fmla="*/ 202066 h 220436" name="connsiteY22"/>
                <a:gd fmla="*/ 20814 w 293914" name="connsiteX23"/>
                <a:gd fmla="*/ 202066 h 220436" name="connsiteY23"/>
                <a:gd fmla="*/ 20814 w 293914" name="connsiteX24"/>
                <a:gd fmla="*/ 207498 h 220436" name="connsiteY24"/>
                <a:gd fmla="*/ 26246 w 293914" name="connsiteX25"/>
                <a:gd fmla="*/ 202066 h 220436" name="connsiteY25"/>
                <a:gd fmla="*/ 293914 w 293914" name="connsiteX26"/>
                <a:gd fmla="*/ 202066 h 220436" name="connsiteY26"/>
                <a:gd fmla="*/ 293914 w 293914" name="connsiteX27"/>
                <a:gd fmla="*/ 220436 h 220436" name="connsiteY27"/>
                <a:gd fmla="*/ 0 w 293914" name="connsiteX28"/>
                <a:gd fmla="*/ 220436 h 22043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20435" w="293914">
                  <a:moveTo>
                    <a:pt x="91848" y="137079"/>
                  </a:moveTo>
                  <a:lnTo>
                    <a:pt x="91848" y="183696"/>
                  </a:lnTo>
                  <a:lnTo>
                    <a:pt x="55109" y="183696"/>
                  </a:lnTo>
                  <a:lnTo>
                    <a:pt x="55109" y="173203"/>
                  </a:lnTo>
                  <a:lnTo>
                    <a:pt x="59281" y="169032"/>
                  </a:lnTo>
                  <a:lnTo>
                    <a:pt x="59588" y="169339"/>
                  </a:lnTo>
                  <a:close/>
                  <a:moveTo>
                    <a:pt x="119289" y="109638"/>
                  </a:moveTo>
                  <a:lnTo>
                    <a:pt x="146957" y="137306"/>
                  </a:lnTo>
                  <a:lnTo>
                    <a:pt x="146957" y="183696"/>
                  </a:lnTo>
                  <a:lnTo>
                    <a:pt x="110218" y="183696"/>
                  </a:lnTo>
                  <a:lnTo>
                    <a:pt x="110218" y="118709"/>
                  </a:lnTo>
                  <a:close/>
                  <a:moveTo>
                    <a:pt x="202066" y="100339"/>
                  </a:moveTo>
                  <a:lnTo>
                    <a:pt x="202066" y="183696"/>
                  </a:lnTo>
                  <a:lnTo>
                    <a:pt x="165327" y="183696"/>
                  </a:lnTo>
                  <a:lnTo>
                    <a:pt x="165327" y="137078"/>
                  </a:lnTo>
                  <a:close/>
                  <a:moveTo>
                    <a:pt x="250173" y="52232"/>
                  </a:moveTo>
                  <a:lnTo>
                    <a:pt x="257175" y="59234"/>
                  </a:lnTo>
                  <a:lnTo>
                    <a:pt x="257175" y="183696"/>
                  </a:lnTo>
                  <a:lnTo>
                    <a:pt x="220436" y="183696"/>
                  </a:lnTo>
                  <a:lnTo>
                    <a:pt x="220436" y="81969"/>
                  </a:lnTo>
                  <a:close/>
                  <a:moveTo>
                    <a:pt x="0" y="0"/>
                  </a:moveTo>
                  <a:lnTo>
                    <a:pt x="18370" y="0"/>
                  </a:lnTo>
                  <a:lnTo>
                    <a:pt x="18370" y="202066"/>
                  </a:lnTo>
                  <a:lnTo>
                    <a:pt x="20814" y="202066"/>
                  </a:lnTo>
                  <a:lnTo>
                    <a:pt x="20814" y="207498"/>
                  </a:lnTo>
                  <a:lnTo>
                    <a:pt x="26246" y="202066"/>
                  </a:lnTo>
                  <a:lnTo>
                    <a:pt x="293914" y="202066"/>
                  </a:lnTo>
                  <a:lnTo>
                    <a:pt x="293914" y="220436"/>
                  </a:lnTo>
                  <a:lnTo>
                    <a:pt x="0" y="220436"/>
                  </a:lnTo>
                  <a:close/>
                </a:path>
              </a:pathLst>
            </a:custGeom>
            <a:grp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kern="0" lang="en-US" sz="2000">
                <a:solidFill>
                  <a:prstClr val="black"/>
                </a:solidFill>
                <a:latin charset="-122" panose="02000000000000000000" pitchFamily="2" typeface="字魂36号-正文宋楷"/>
                <a:ea charset="-122" panose="02000000000000000000" pitchFamily="2" typeface="字魂36号-正文宋楷"/>
              </a:endParaRPr>
            </a:p>
          </p:txBody>
        </p:sp>
        <p:sp>
          <p:nvSpPr>
            <p:cNvPr id="204" name="任意多边形 203"/>
            <p:cNvSpPr/>
            <p:nvPr/>
          </p:nvSpPr>
          <p:spPr>
            <a:xfrm>
              <a:off x="8342684" y="738616"/>
              <a:ext cx="243398" cy="169919"/>
            </a:xfrm>
            <a:custGeom>
              <a:gdLst>
                <a:gd fmla="*/ 176377 w 243398" name="connsiteX0"/>
                <a:gd fmla="*/ 0 h 169919" name="connsiteY0"/>
                <a:gd fmla="*/ 238805 w 243398" name="connsiteX1"/>
                <a:gd fmla="*/ 0 h 169919" name="connsiteY1"/>
                <a:gd fmla="*/ 242106 w 243398" name="connsiteX2"/>
                <a:gd fmla="*/ 1291 h 169919" name="connsiteY2"/>
                <a:gd fmla="*/ 243398 w 243398" name="connsiteX3"/>
                <a:gd fmla="*/ 4592 h 169919" name="connsiteY3"/>
                <a:gd fmla="*/ 243398 w 243398" name="connsiteX4"/>
                <a:gd fmla="*/ 67020 h 169919" name="connsiteY4"/>
                <a:gd fmla="*/ 240599 w 243398" name="connsiteX5"/>
                <a:gd fmla="*/ 71254 h 169919" name="connsiteY5"/>
                <a:gd fmla="*/ 235505 w 243398" name="connsiteX6"/>
                <a:gd fmla="*/ 70177 h 169919" name="connsiteY6"/>
                <a:gd fmla="*/ 218140 w 243398" name="connsiteX7"/>
                <a:gd fmla="*/ 52812 h 169919" name="connsiteY7"/>
                <a:gd fmla="*/ 127296 w 243398" name="connsiteX8"/>
                <a:gd fmla="*/ 143656 h 169919" name="connsiteY8"/>
                <a:gd fmla="*/ 123995 w 243398" name="connsiteX9"/>
                <a:gd fmla="*/ 145091 h 169919" name="connsiteY9"/>
                <a:gd fmla="*/ 120694 w 243398" name="connsiteX10"/>
                <a:gd fmla="*/ 143656 h 169919" name="connsiteY10"/>
                <a:gd fmla="*/ 87256 w 243398" name="connsiteX11"/>
                <a:gd fmla="*/ 110218 h 169919" name="connsiteY11"/>
                <a:gd fmla="*/ 27555 w 243398" name="connsiteX12"/>
                <a:gd fmla="*/ 169919 h 169919" name="connsiteY12"/>
                <a:gd fmla="*/ 0 w 243398" name="connsiteX13"/>
                <a:gd fmla="*/ 142364 h 169919" name="connsiteY13"/>
                <a:gd fmla="*/ 83955 w 243398" name="connsiteX14"/>
                <a:gd fmla="*/ 58409 h 169919" name="connsiteY14"/>
                <a:gd fmla="*/ 87256 w 243398" name="connsiteX15"/>
                <a:gd fmla="*/ 56974 h 169919" name="connsiteY15"/>
                <a:gd fmla="*/ 90557 w 243398" name="connsiteX16"/>
                <a:gd fmla="*/ 58409 h 169919" name="connsiteY16"/>
                <a:gd fmla="*/ 123995 w 243398" name="connsiteX17"/>
                <a:gd fmla="*/ 91848 h 169919" name="connsiteY17"/>
                <a:gd fmla="*/ 190585 w 243398" name="connsiteX18"/>
                <a:gd fmla="*/ 25258 h 169919" name="connsiteY18"/>
                <a:gd fmla="*/ 173220 w 243398" name="connsiteX19"/>
                <a:gd fmla="*/ 7893 h 169919" name="connsiteY19"/>
                <a:gd fmla="*/ 172144 w 243398" name="connsiteX20"/>
                <a:gd fmla="*/ 2798 h 169919" name="connsiteY20"/>
                <a:gd fmla="*/ 176377 w 243398" name="connsiteX21"/>
                <a:gd fmla="*/ 0 h 16991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9919" w="243398">
                  <a:moveTo>
                    <a:pt x="176377" y="0"/>
                  </a:moveTo>
                  <a:lnTo>
                    <a:pt x="238805" y="0"/>
                  </a:lnTo>
                  <a:cubicBezTo>
                    <a:pt x="240145" y="0"/>
                    <a:pt x="241245" y="430"/>
                    <a:pt x="242106" y="1291"/>
                  </a:cubicBezTo>
                  <a:cubicBezTo>
                    <a:pt x="242967" y="2152"/>
                    <a:pt x="243398" y="3253"/>
                    <a:pt x="243398" y="4592"/>
                  </a:cubicBezTo>
                  <a:lnTo>
                    <a:pt x="243398" y="67020"/>
                  </a:lnTo>
                  <a:cubicBezTo>
                    <a:pt x="243398" y="69029"/>
                    <a:pt x="242465" y="70441"/>
                    <a:pt x="240599" y="71254"/>
                  </a:cubicBezTo>
                  <a:cubicBezTo>
                    <a:pt x="238734" y="72067"/>
                    <a:pt x="237035" y="71708"/>
                    <a:pt x="235505" y="70177"/>
                  </a:cubicBezTo>
                  <a:lnTo>
                    <a:pt x="218140" y="52812"/>
                  </a:lnTo>
                  <a:lnTo>
                    <a:pt x="127296" y="143656"/>
                  </a:lnTo>
                  <a:cubicBezTo>
                    <a:pt x="126339" y="144613"/>
                    <a:pt x="125239" y="145091"/>
                    <a:pt x="123995" y="145091"/>
                  </a:cubicBezTo>
                  <a:cubicBezTo>
                    <a:pt x="122751" y="145091"/>
                    <a:pt x="121651" y="144613"/>
                    <a:pt x="120694" y="143656"/>
                  </a:cubicBezTo>
                  <a:lnTo>
                    <a:pt x="87256" y="110218"/>
                  </a:lnTo>
                  <a:lnTo>
                    <a:pt x="27555" y="169919"/>
                  </a:lnTo>
                  <a:lnTo>
                    <a:pt x="0" y="142364"/>
                  </a:lnTo>
                  <a:lnTo>
                    <a:pt x="83955" y="58409"/>
                  </a:lnTo>
                  <a:cubicBezTo>
                    <a:pt x="84912" y="57453"/>
                    <a:pt x="86012" y="56974"/>
                    <a:pt x="87256" y="56974"/>
                  </a:cubicBezTo>
                  <a:cubicBezTo>
                    <a:pt x="88500" y="56974"/>
                    <a:pt x="89600" y="57453"/>
                    <a:pt x="90557" y="58409"/>
                  </a:cubicBezTo>
                  <a:lnTo>
                    <a:pt x="123995" y="91848"/>
                  </a:lnTo>
                  <a:lnTo>
                    <a:pt x="190585" y="25258"/>
                  </a:lnTo>
                  <a:lnTo>
                    <a:pt x="173220" y="7893"/>
                  </a:lnTo>
                  <a:cubicBezTo>
                    <a:pt x="171689" y="6362"/>
                    <a:pt x="171331" y="4664"/>
                    <a:pt x="172144" y="2798"/>
                  </a:cubicBezTo>
                  <a:cubicBezTo>
                    <a:pt x="172957" y="933"/>
                    <a:pt x="174368" y="0"/>
                    <a:pt x="176377" y="0"/>
                  </a:cubicBezTo>
                  <a:close/>
                </a:path>
              </a:pathLst>
            </a:custGeom>
            <a:grp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kern="0" lang="en-US" sz="2000">
                <a:solidFill>
                  <a:prstClr val="black"/>
                </a:solidFill>
                <a:latin charset="-122" panose="02000000000000000000" pitchFamily="2" typeface="字魂36号-正文宋楷"/>
                <a:ea charset="-122" panose="02000000000000000000" pitchFamily="2" typeface="字魂36号-正文宋楷"/>
              </a:endParaRPr>
            </a:p>
          </p:txBody>
        </p:sp>
      </p:grpSp>
      <p:grpSp>
        <p:nvGrpSpPr>
          <p:cNvPr id="205" name="组合 204"/>
          <p:cNvGrpSpPr/>
          <p:nvPr/>
        </p:nvGrpSpPr>
        <p:grpSpPr>
          <a:xfrm>
            <a:off x="3894978" y="4263971"/>
            <a:ext cx="2297430" cy="378480"/>
            <a:chOff x="6637020" y="2774537"/>
            <a:chExt cx="2297430" cy="378480"/>
          </a:xfrm>
        </p:grpSpPr>
        <p:sp>
          <p:nvSpPr>
            <p:cNvPr id="206" name="矩形 205"/>
            <p:cNvSpPr/>
            <p:nvPr/>
          </p:nvSpPr>
          <p:spPr>
            <a:xfrm>
              <a:off x="6637020" y="2774537"/>
              <a:ext cx="2297430" cy="378480"/>
            </a:xfrm>
            <a:prstGeom prst="rect">
              <a:avLst/>
            </a:prstGeom>
            <a:solidFill>
              <a:schemeClr val="tx1">
                <a:lumMod val="85000"/>
                <a:lumOff val="15000"/>
              </a:schemeClr>
            </a:solidFill>
            <a:ln>
              <a:noFill/>
            </a:ln>
            <a:effectLst>
              <a:outerShdw algn="ctr" blurRad="1270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207" name="文本框 206"/>
            <p:cNvSpPr txBox="1"/>
            <p:nvPr/>
          </p:nvSpPr>
          <p:spPr>
            <a:xfrm>
              <a:off x="6775154" y="2774537"/>
              <a:ext cx="1897380" cy="365760"/>
            </a:xfrm>
            <a:prstGeom prst="rect">
              <a:avLst/>
            </a:prstGeom>
            <a:noFill/>
          </p:spPr>
          <p:txBody>
            <a:bodyPr rtlCol="0" wrap="none">
              <a:spAutoFit/>
            </a:bodyPr>
            <a:lstStyle/>
            <a:p>
              <a:r>
                <a:rPr altLang="zh-CN" lang="en-US">
                  <a:solidFill>
                    <a:prstClr val="white">
                      <a:lumMod val="95000"/>
                    </a:prstClr>
                  </a:solidFill>
                  <a:latin charset="-122" panose="02000000000000000000" pitchFamily="2" typeface="字魂36号-正文宋楷"/>
                  <a:ea charset="-122" panose="02000000000000000000" pitchFamily="2" typeface="字魂36号-正文宋楷"/>
                </a:rPr>
                <a:t>PowerPoint 2013</a:t>
              </a:r>
            </a:p>
          </p:txBody>
        </p:sp>
      </p:grpSp>
      <p:sp>
        <p:nvSpPr>
          <p:cNvPr id="208" name="文本框 207"/>
          <p:cNvSpPr txBox="1"/>
          <p:nvPr/>
        </p:nvSpPr>
        <p:spPr>
          <a:xfrm>
            <a:off x="3808462" y="4625113"/>
            <a:ext cx="4790596" cy="5486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People who are serious about the relation are moody as they have devoted a lot that makes them worry about gains and losses. </a:t>
            </a:r>
          </a:p>
        </p:txBody>
      </p:sp>
    </p:spTree>
    <p:extLst>
      <p:ext uri="{BB962C8B-B14F-4D97-AF65-F5344CB8AC3E}">
        <p14:creationId val="7765845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4">
                                  <p:stCondLst>
                                    <p:cond delay="0"/>
                                  </p:stCondLst>
                                  <p:childTnLst>
                                    <p:set>
                                      <p:cBhvr>
                                        <p:cTn dur="1" fill="hold" id="16">
                                          <p:stCondLst>
                                            <p:cond delay="0"/>
                                          </p:stCondLst>
                                        </p:cTn>
                                        <p:tgtEl>
                                          <p:spTgt spid="114"/>
                                        </p:tgtEl>
                                        <p:attrNameLst>
                                          <p:attrName>style.visibility</p:attrName>
                                        </p:attrNameLst>
                                      </p:cBhvr>
                                      <p:to>
                                        <p:strVal val="visible"/>
                                      </p:to>
                                    </p:set>
                                    <p:anim calcmode="lin" valueType="num">
                                      <p:cBhvr additive="base">
                                        <p:cTn dur="500" fill="hold" id="17"/>
                                        <p:tgtEl>
                                          <p:spTgt spid="114"/>
                                        </p:tgtEl>
                                        <p:attrNameLst>
                                          <p:attrName>ppt_x</p:attrName>
                                        </p:attrNameLst>
                                      </p:cBhvr>
                                      <p:tavLst>
                                        <p:tav tm="0">
                                          <p:val>
                                            <p:strVal val="#ppt_x"/>
                                          </p:val>
                                        </p:tav>
                                        <p:tav tm="100000">
                                          <p:val>
                                            <p:strVal val="#ppt_x"/>
                                          </p:val>
                                        </p:tav>
                                      </p:tavLst>
                                    </p:anim>
                                    <p:anim calcmode="lin" valueType="num">
                                      <p:cBhvr additive="base">
                                        <p:cTn dur="500" fill="hold" id="18"/>
                                        <p:tgtEl>
                                          <p:spTgt spid="1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000"/>
                            </p:stCondLst>
                            <p:childTnLst>
                              <p:par>
                                <p:cTn fill="hold" id="20" nodeType="afterEffect" presetClass="entr" presetID="52" presetSubtype="0">
                                  <p:stCondLst>
                                    <p:cond delay="0"/>
                                  </p:stCondLst>
                                  <p:childTnLst>
                                    <p:set>
                                      <p:cBhvr>
                                        <p:cTn dur="1" fill="hold" id="21">
                                          <p:stCondLst>
                                            <p:cond delay="0"/>
                                          </p:stCondLst>
                                        </p:cTn>
                                        <p:tgtEl>
                                          <p:spTgt spid="472"/>
                                        </p:tgtEl>
                                        <p:attrNameLst>
                                          <p:attrName>style.visibility</p:attrName>
                                        </p:attrNameLst>
                                      </p:cBhvr>
                                      <p:to>
                                        <p:strVal val="visible"/>
                                      </p:to>
                                    </p:set>
                                    <p:animScale>
                                      <p:cBhvr>
                                        <p:cTn decel="50000" dur="1000" fill="hold" id="22">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472"/>
                                        </p:tgtEl>
                                        <p:attrNameLst>
                                          <p:attrName>ppt_x</p:attrName>
                                          <p:attrName>ppt_y</p:attrName>
                                        </p:attrNameLst>
                                      </p:cBhvr>
                                    </p:animMotion>
                                    <p:animEffect filter="fade" transition="in">
                                      <p:cBhvr>
                                        <p:cTn dur="1000" id="24"/>
                                        <p:tgtEl>
                                          <p:spTgt spid="472"/>
                                        </p:tgtEl>
                                      </p:cBhvr>
                                    </p:animEffect>
                                  </p:childTnLst>
                                </p:cTn>
                              </p:par>
                              <p:par>
                                <p:cTn fill="hold" id="25" nodeType="withEffect" presetClass="entr" presetID="52" presetSubtype="0">
                                  <p:stCondLst>
                                    <p:cond delay="200"/>
                                  </p:stCondLst>
                                  <p:childTnLst>
                                    <p:set>
                                      <p:cBhvr>
                                        <p:cTn dur="1" fill="hold" id="26">
                                          <p:stCondLst>
                                            <p:cond delay="0"/>
                                          </p:stCondLst>
                                        </p:cTn>
                                        <p:tgtEl>
                                          <p:spTgt spid="473"/>
                                        </p:tgtEl>
                                        <p:attrNameLst>
                                          <p:attrName>style.visibility</p:attrName>
                                        </p:attrNameLst>
                                      </p:cBhvr>
                                      <p:to>
                                        <p:strVal val="visible"/>
                                      </p:to>
                                    </p:set>
                                    <p:animScale>
                                      <p:cBhvr>
                                        <p:cTn decel="50000" dur="1000" fill="hold" id="27">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473"/>
                                        </p:tgtEl>
                                        <p:attrNameLst>
                                          <p:attrName>ppt_x</p:attrName>
                                          <p:attrName>ppt_y</p:attrName>
                                        </p:attrNameLst>
                                      </p:cBhvr>
                                    </p:animMotion>
                                    <p:animEffect filter="fade" transition="in">
                                      <p:cBhvr>
                                        <p:cTn dur="1000" id="29"/>
                                        <p:tgtEl>
                                          <p:spTgt spid="473"/>
                                        </p:tgtEl>
                                      </p:cBhvr>
                                    </p:animEffect>
                                  </p:childTnLst>
                                </p:cTn>
                              </p:par>
                              <p:par>
                                <p:cTn fill="hold" id="30" nodeType="withEffect" presetClass="entr" presetID="10" presetSubtype="0">
                                  <p:stCondLst>
                                    <p:cond delay="0"/>
                                  </p:stCondLst>
                                  <p:childTnLst>
                                    <p:set>
                                      <p:cBhvr>
                                        <p:cTn dur="1" fill="hold" id="31">
                                          <p:stCondLst>
                                            <p:cond delay="0"/>
                                          </p:stCondLst>
                                        </p:cTn>
                                        <p:tgtEl>
                                          <p:spTgt spid="185"/>
                                        </p:tgtEl>
                                        <p:attrNameLst>
                                          <p:attrName>style.visibility</p:attrName>
                                        </p:attrNameLst>
                                      </p:cBhvr>
                                      <p:to>
                                        <p:strVal val="visible"/>
                                      </p:to>
                                    </p:set>
                                    <p:animEffect filter="fade" transition="in">
                                      <p:cBhvr>
                                        <p:cTn dur="750" id="32"/>
                                        <p:tgtEl>
                                          <p:spTgt spid="185"/>
                                        </p:tgtEl>
                                      </p:cBhvr>
                                    </p:animEffect>
                                  </p:childTnLst>
                                </p:cTn>
                              </p:par>
                              <p:par>
                                <p:cTn decel="100000" fill="hold" id="33" nodeType="withEffect" presetClass="entr" presetID="2" presetSubtype="4">
                                  <p:stCondLst>
                                    <p:cond delay="0"/>
                                  </p:stCondLst>
                                  <p:childTnLst>
                                    <p:set>
                                      <p:cBhvr>
                                        <p:cTn dur="1" fill="hold" id="34">
                                          <p:stCondLst>
                                            <p:cond delay="0"/>
                                          </p:stCondLst>
                                        </p:cTn>
                                        <p:tgtEl>
                                          <p:spTgt spid="185"/>
                                        </p:tgtEl>
                                        <p:attrNameLst>
                                          <p:attrName>style.visibility</p:attrName>
                                        </p:attrNameLst>
                                      </p:cBhvr>
                                      <p:to>
                                        <p:strVal val="visible"/>
                                      </p:to>
                                    </p:set>
                                    <p:anim calcmode="lin" valueType="num">
                                      <p:cBhvr additive="base">
                                        <p:cTn dur="1250" fill="hold" id="35"/>
                                        <p:tgtEl>
                                          <p:spTgt spid="185"/>
                                        </p:tgtEl>
                                        <p:attrNameLst>
                                          <p:attrName>ppt_x</p:attrName>
                                        </p:attrNameLst>
                                      </p:cBhvr>
                                      <p:tavLst>
                                        <p:tav tm="0">
                                          <p:val>
                                            <p:strVal val="#ppt_x"/>
                                          </p:val>
                                        </p:tav>
                                        <p:tav tm="100000">
                                          <p:val>
                                            <p:strVal val="#ppt_x"/>
                                          </p:val>
                                        </p:tav>
                                      </p:tavLst>
                                    </p:anim>
                                    <p:anim calcmode="lin" valueType="num">
                                      <p:cBhvr additive="base">
                                        <p:cTn dur="1250" fill="hold" id="36"/>
                                        <p:tgtEl>
                                          <p:spTgt spid="185"/>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0"/>
                                  </p:stCondLst>
                                  <p:childTnLst>
                                    <p:set>
                                      <p:cBhvr>
                                        <p:cTn dur="1" fill="hold" id="38">
                                          <p:stCondLst>
                                            <p:cond delay="0"/>
                                          </p:stCondLst>
                                        </p:cTn>
                                        <p:tgtEl>
                                          <p:spTgt spid="192"/>
                                        </p:tgtEl>
                                        <p:attrNameLst>
                                          <p:attrName>style.visibility</p:attrName>
                                        </p:attrNameLst>
                                      </p:cBhvr>
                                      <p:to>
                                        <p:strVal val="visible"/>
                                      </p:to>
                                    </p:set>
                                    <p:animEffect filter="fade" transition="in">
                                      <p:cBhvr>
                                        <p:cTn dur="750" id="39"/>
                                        <p:tgtEl>
                                          <p:spTgt spid="192"/>
                                        </p:tgtEl>
                                      </p:cBhvr>
                                    </p:animEffect>
                                  </p:childTnLst>
                                </p:cTn>
                              </p:par>
                              <p:par>
                                <p:cTn decel="100000" fill="hold" grpId="1" id="40" nodeType="withEffect" presetClass="path" presetID="64" presetSubtype="0">
                                  <p:stCondLst>
                                    <p:cond delay="0"/>
                                  </p:stCondLst>
                                  <p:childTnLst>
                                    <p:animMotion origin="layout" path="M -4.58333E-06 1.48148E-06 L -4.58333E-06 -0.25" pathEditMode="relative" ptsTypes="AA" rAng="0">
                                      <p:cBhvr>
                                        <p:cTn dur="1250" fill="hold" id="41" spd="-100000"/>
                                        <p:tgtEl>
                                          <p:spTgt spid="192"/>
                                        </p:tgtEl>
                                        <p:attrNameLst>
                                          <p:attrName>ppt_x</p:attrName>
                                          <p:attrName>ppt_y</p:attrName>
                                        </p:attrNameLst>
                                      </p:cBhvr>
                                      <p:rCtr x="0" y="-12500"/>
                                    </p:animMotion>
                                  </p:childTnLst>
                                </p:cTn>
                              </p:par>
                              <p:par>
                                <p:cTn fill="hold" grpId="0" id="42" nodeType="withEffect" presetClass="entr" presetID="10" presetSubtype="0">
                                  <p:stCondLst>
                                    <p:cond delay="0"/>
                                  </p:stCondLst>
                                  <p:childTnLst>
                                    <p:set>
                                      <p:cBhvr>
                                        <p:cTn dur="1" fill="hold" id="43">
                                          <p:stCondLst>
                                            <p:cond delay="0"/>
                                          </p:stCondLst>
                                        </p:cTn>
                                        <p:tgtEl>
                                          <p:spTgt spid="197"/>
                                        </p:tgtEl>
                                        <p:attrNameLst>
                                          <p:attrName>style.visibility</p:attrName>
                                        </p:attrNameLst>
                                      </p:cBhvr>
                                      <p:to>
                                        <p:strVal val="visible"/>
                                      </p:to>
                                    </p:set>
                                    <p:animEffect filter="fade" transition="in">
                                      <p:cBhvr>
                                        <p:cTn dur="750" id="44"/>
                                        <p:tgtEl>
                                          <p:spTgt spid="197"/>
                                        </p:tgtEl>
                                      </p:cBhvr>
                                    </p:animEffect>
                                  </p:childTnLst>
                                </p:cTn>
                              </p:par>
                              <p:par>
                                <p:cTn decel="100000" fill="hold" grpId="1" id="45" nodeType="withEffect" presetClass="path" presetID="64" presetSubtype="0">
                                  <p:stCondLst>
                                    <p:cond delay="0"/>
                                  </p:stCondLst>
                                  <p:childTnLst>
                                    <p:animMotion origin="layout" path="M -4.58333E-06 2.59259E-06 L -4.58333E-06 -0.43542" pathEditMode="relative" ptsTypes="AA" rAng="0">
                                      <p:cBhvr>
                                        <p:cTn dur="1500" fill="hold" id="46" spd="-100000"/>
                                        <p:tgtEl>
                                          <p:spTgt spid="197"/>
                                        </p:tgtEl>
                                        <p:attrNameLst>
                                          <p:attrName>ppt_x</p:attrName>
                                          <p:attrName>ppt_y</p:attrName>
                                        </p:attrNameLst>
                                      </p:cBhvr>
                                      <p:rCtr x="0" y="-21782"/>
                                    </p:animMotion>
                                  </p:childTnLst>
                                </p:cTn>
                              </p:par>
                              <p:par>
                                <p:cTn fill="hold" id="47" nodeType="withEffect" presetClass="entr" presetID="10" presetSubtype="0">
                                  <p:stCondLst>
                                    <p:cond delay="0"/>
                                  </p:stCondLst>
                                  <p:childTnLst>
                                    <p:set>
                                      <p:cBhvr>
                                        <p:cTn dur="1" fill="hold" id="48">
                                          <p:stCondLst>
                                            <p:cond delay="0"/>
                                          </p:stCondLst>
                                        </p:cTn>
                                        <p:tgtEl>
                                          <p:spTgt spid="202"/>
                                        </p:tgtEl>
                                        <p:attrNameLst>
                                          <p:attrName>style.visibility</p:attrName>
                                        </p:attrNameLst>
                                      </p:cBhvr>
                                      <p:to>
                                        <p:strVal val="visible"/>
                                      </p:to>
                                    </p:set>
                                    <p:animEffect filter="fade" transition="in">
                                      <p:cBhvr>
                                        <p:cTn dur="750" id="49"/>
                                        <p:tgtEl>
                                          <p:spTgt spid="202"/>
                                        </p:tgtEl>
                                      </p:cBhvr>
                                    </p:animEffect>
                                  </p:childTnLst>
                                </p:cTn>
                              </p:par>
                              <p:par>
                                <p:cTn decel="100000" fill="hold" id="50" nodeType="withEffect" presetClass="path" presetID="64" presetSubtype="0">
                                  <p:stCondLst>
                                    <p:cond delay="0"/>
                                  </p:stCondLst>
                                  <p:childTnLst>
                                    <p:animMotion origin="layout" path="M -4.58333E-06 4.07407E-06 L -4.58333E-06 -0.60371" pathEditMode="relative" ptsTypes="AA" rAng="0">
                                      <p:cBhvr>
                                        <p:cTn dur="1750" fill="hold" id="51" spd="-100000"/>
                                        <p:tgtEl>
                                          <p:spTgt spid="202"/>
                                        </p:tgtEl>
                                        <p:attrNameLst>
                                          <p:attrName>ppt_x</p:attrName>
                                          <p:attrName>ppt_y</p:attrName>
                                        </p:attrNameLst>
                                      </p:cBhvr>
                                      <p:rCtr x="0" y="-30185"/>
                                    </p:animMotion>
                                  </p:childTnLst>
                                </p:cTn>
                              </p:par>
                              <p:par>
                                <p:cTn fill="hold" id="52" nodeType="withEffect" presetClass="entr" presetID="10" presetSubtype="0">
                                  <p:stCondLst>
                                    <p:cond delay="1250"/>
                                  </p:stCondLst>
                                  <p:childTnLst>
                                    <p:set>
                                      <p:cBhvr>
                                        <p:cTn dur="1" fill="hold" id="53">
                                          <p:stCondLst>
                                            <p:cond delay="0"/>
                                          </p:stCondLst>
                                        </p:cTn>
                                        <p:tgtEl>
                                          <p:spTgt spid="193"/>
                                        </p:tgtEl>
                                        <p:attrNameLst>
                                          <p:attrName>style.visibility</p:attrName>
                                        </p:attrNameLst>
                                      </p:cBhvr>
                                      <p:to>
                                        <p:strVal val="visible"/>
                                      </p:to>
                                    </p:set>
                                    <p:animEffect filter="fade" transition="in">
                                      <p:cBhvr>
                                        <p:cTn dur="750" id="54"/>
                                        <p:tgtEl>
                                          <p:spTgt spid="193"/>
                                        </p:tgtEl>
                                      </p:cBhvr>
                                    </p:animEffect>
                                  </p:childTnLst>
                                </p:cTn>
                              </p:par>
                              <p:par>
                                <p:cTn decel="100000" fill="hold" id="55" nodeType="withEffect" presetClass="path" presetID="35" presetSubtype="0">
                                  <p:stCondLst>
                                    <p:cond delay="1250"/>
                                  </p:stCondLst>
                                  <p:childTnLst>
                                    <p:animMotion origin="layout" path="M -1.875E-06 1.48148E-06 L -0.04557 1.48148E-06" pathEditMode="relative" ptsTypes="AA" rAng="0">
                                      <p:cBhvr>
                                        <p:cTn dur="1500" fill="hold" id="56" spd="-100000"/>
                                        <p:tgtEl>
                                          <p:spTgt spid="193"/>
                                        </p:tgtEl>
                                        <p:attrNameLst>
                                          <p:attrName>ppt_x</p:attrName>
                                          <p:attrName>ppt_y</p:attrName>
                                        </p:attrNameLst>
                                      </p:cBhvr>
                                      <p:rCtr x="-2279" y="0"/>
                                    </p:animMotion>
                                  </p:childTnLst>
                                </p:cTn>
                              </p:par>
                              <p:par>
                                <p:cTn fill="hold" id="57" nodeType="withEffect" presetClass="entr" presetID="10" presetSubtype="0">
                                  <p:stCondLst>
                                    <p:cond delay="1500"/>
                                  </p:stCondLst>
                                  <p:childTnLst>
                                    <p:set>
                                      <p:cBhvr>
                                        <p:cTn dur="1" fill="hold" id="58">
                                          <p:stCondLst>
                                            <p:cond delay="0"/>
                                          </p:stCondLst>
                                        </p:cTn>
                                        <p:tgtEl>
                                          <p:spTgt spid="198"/>
                                        </p:tgtEl>
                                        <p:attrNameLst>
                                          <p:attrName>style.visibility</p:attrName>
                                        </p:attrNameLst>
                                      </p:cBhvr>
                                      <p:to>
                                        <p:strVal val="visible"/>
                                      </p:to>
                                    </p:set>
                                    <p:animEffect filter="fade" transition="in">
                                      <p:cBhvr>
                                        <p:cTn dur="750" id="59"/>
                                        <p:tgtEl>
                                          <p:spTgt spid="198"/>
                                        </p:tgtEl>
                                      </p:cBhvr>
                                    </p:animEffect>
                                  </p:childTnLst>
                                </p:cTn>
                              </p:par>
                              <p:par>
                                <p:cTn decel="100000" fill="hold" id="60" nodeType="withEffect" presetClass="path" presetID="35" presetSubtype="0">
                                  <p:stCondLst>
                                    <p:cond delay="1500"/>
                                  </p:stCondLst>
                                  <p:childTnLst>
                                    <p:animMotion origin="layout" path="M -1.875E-06 4.81481E-06 L -0.04557 4.81481E-06" pathEditMode="relative" ptsTypes="AA" rAng="0">
                                      <p:cBhvr>
                                        <p:cTn dur="1500" fill="hold" id="61" spd="-100000"/>
                                        <p:tgtEl>
                                          <p:spTgt spid="198"/>
                                        </p:tgtEl>
                                        <p:attrNameLst>
                                          <p:attrName>ppt_x</p:attrName>
                                          <p:attrName>ppt_y</p:attrName>
                                        </p:attrNameLst>
                                      </p:cBhvr>
                                      <p:rCtr x="-2279" y="0"/>
                                    </p:animMotion>
                                  </p:childTnLst>
                                </p:cTn>
                              </p:par>
                              <p:par>
                                <p:cTn fill="hold" id="62" nodeType="withEffect" presetClass="entr" presetID="10" presetSubtype="0">
                                  <p:stCondLst>
                                    <p:cond delay="1750"/>
                                  </p:stCondLst>
                                  <p:childTnLst>
                                    <p:set>
                                      <p:cBhvr>
                                        <p:cTn dur="1" fill="hold" id="63">
                                          <p:stCondLst>
                                            <p:cond delay="0"/>
                                          </p:stCondLst>
                                        </p:cTn>
                                        <p:tgtEl>
                                          <p:spTgt spid="205"/>
                                        </p:tgtEl>
                                        <p:attrNameLst>
                                          <p:attrName>style.visibility</p:attrName>
                                        </p:attrNameLst>
                                      </p:cBhvr>
                                      <p:to>
                                        <p:strVal val="visible"/>
                                      </p:to>
                                    </p:set>
                                    <p:animEffect filter="fade" transition="in">
                                      <p:cBhvr>
                                        <p:cTn dur="750" id="64"/>
                                        <p:tgtEl>
                                          <p:spTgt spid="205"/>
                                        </p:tgtEl>
                                      </p:cBhvr>
                                    </p:animEffect>
                                  </p:childTnLst>
                                </p:cTn>
                              </p:par>
                              <p:par>
                                <p:cTn decel="100000" fill="hold" id="65" nodeType="withEffect" presetClass="path" presetID="35" presetSubtype="0">
                                  <p:stCondLst>
                                    <p:cond delay="1750"/>
                                  </p:stCondLst>
                                  <p:childTnLst>
                                    <p:animMotion origin="layout" path="M -1.875E-06 4.44444E-06 L -0.04557 4.44444E-06" pathEditMode="relative" ptsTypes="AA" rAng="0">
                                      <p:cBhvr>
                                        <p:cTn dur="1500" fill="hold" id="66" spd="-100000"/>
                                        <p:tgtEl>
                                          <p:spTgt spid="205"/>
                                        </p:tgtEl>
                                        <p:attrNameLst>
                                          <p:attrName>ppt_x</p:attrName>
                                          <p:attrName>ppt_y</p:attrName>
                                        </p:attrNameLst>
                                      </p:cBhvr>
                                      <p:rCtr x="-2279" y="0"/>
                                    </p:animMotion>
                                  </p:childTnLst>
                                </p:cTn>
                              </p:par>
                              <p:par>
                                <p:cTn fill="hold" grpId="0" id="67" nodeType="withEffect" presetClass="entr" presetID="10" presetSubtype="0">
                                  <p:stCondLst>
                                    <p:cond delay="1250"/>
                                  </p:stCondLst>
                                  <p:childTnLst>
                                    <p:set>
                                      <p:cBhvr>
                                        <p:cTn dur="1" fill="hold" id="68">
                                          <p:stCondLst>
                                            <p:cond delay="0"/>
                                          </p:stCondLst>
                                        </p:cTn>
                                        <p:tgtEl>
                                          <p:spTgt spid="196"/>
                                        </p:tgtEl>
                                        <p:attrNameLst>
                                          <p:attrName>style.visibility</p:attrName>
                                        </p:attrNameLst>
                                      </p:cBhvr>
                                      <p:to>
                                        <p:strVal val="visible"/>
                                      </p:to>
                                    </p:set>
                                    <p:animEffect filter="fade" transition="in">
                                      <p:cBhvr>
                                        <p:cTn dur="750" id="69"/>
                                        <p:tgtEl>
                                          <p:spTgt spid="196"/>
                                        </p:tgtEl>
                                      </p:cBhvr>
                                    </p:animEffect>
                                  </p:childTnLst>
                                </p:cTn>
                              </p:par>
                              <p:par>
                                <p:cTn decel="100000" fill="hold" grpId="1" id="70" nodeType="withEffect" presetClass="path" presetID="35" presetSubtype="0">
                                  <p:stCondLst>
                                    <p:cond delay="1250"/>
                                  </p:stCondLst>
                                  <p:childTnLst>
                                    <p:animMotion origin="layout" path="M -4.16667E-06 -2.59259E-06 L 0.08191 -2.59259E-06" pathEditMode="relative" ptsTypes="AA" rAng="0">
                                      <p:cBhvr>
                                        <p:cTn dur="1500" fill="hold" id="71" spd="-100000"/>
                                        <p:tgtEl>
                                          <p:spTgt spid="196"/>
                                        </p:tgtEl>
                                        <p:attrNameLst>
                                          <p:attrName>ppt_x</p:attrName>
                                          <p:attrName>ppt_y</p:attrName>
                                        </p:attrNameLst>
                                      </p:cBhvr>
                                      <p:rCtr x="4089" y="0"/>
                                    </p:animMotion>
                                  </p:childTnLst>
                                </p:cTn>
                              </p:par>
                              <p:par>
                                <p:cTn fill="hold" grpId="0" id="72" nodeType="withEffect" presetClass="entr" presetID="10" presetSubtype="0">
                                  <p:stCondLst>
                                    <p:cond delay="1500"/>
                                  </p:stCondLst>
                                  <p:childTnLst>
                                    <p:set>
                                      <p:cBhvr>
                                        <p:cTn dur="1" fill="hold" id="73">
                                          <p:stCondLst>
                                            <p:cond delay="0"/>
                                          </p:stCondLst>
                                        </p:cTn>
                                        <p:tgtEl>
                                          <p:spTgt spid="201"/>
                                        </p:tgtEl>
                                        <p:attrNameLst>
                                          <p:attrName>style.visibility</p:attrName>
                                        </p:attrNameLst>
                                      </p:cBhvr>
                                      <p:to>
                                        <p:strVal val="visible"/>
                                      </p:to>
                                    </p:set>
                                    <p:animEffect filter="fade" transition="in">
                                      <p:cBhvr>
                                        <p:cTn dur="750" id="74"/>
                                        <p:tgtEl>
                                          <p:spTgt spid="201"/>
                                        </p:tgtEl>
                                      </p:cBhvr>
                                    </p:animEffect>
                                  </p:childTnLst>
                                </p:cTn>
                              </p:par>
                              <p:par>
                                <p:cTn decel="100000" fill="hold" grpId="1" id="75" nodeType="withEffect" presetClass="path" presetID="35" presetSubtype="0">
                                  <p:stCondLst>
                                    <p:cond delay="1500"/>
                                  </p:stCondLst>
                                  <p:childTnLst>
                                    <p:animMotion origin="layout" path="M -4.16667E-06 -1.11111E-06 L 0.08191 -1.11111E-06" pathEditMode="relative" ptsTypes="AA" rAng="0">
                                      <p:cBhvr>
                                        <p:cTn dur="1500" fill="hold" id="76" spd="-100000"/>
                                        <p:tgtEl>
                                          <p:spTgt spid="201"/>
                                        </p:tgtEl>
                                        <p:attrNameLst>
                                          <p:attrName>ppt_x</p:attrName>
                                          <p:attrName>ppt_y</p:attrName>
                                        </p:attrNameLst>
                                      </p:cBhvr>
                                      <p:rCtr x="4089" y="0"/>
                                    </p:animMotion>
                                  </p:childTnLst>
                                </p:cTn>
                              </p:par>
                              <p:par>
                                <p:cTn fill="hold" grpId="0" id="77" nodeType="withEffect" presetClass="entr" presetID="10" presetSubtype="0">
                                  <p:stCondLst>
                                    <p:cond delay="1750"/>
                                  </p:stCondLst>
                                  <p:childTnLst>
                                    <p:set>
                                      <p:cBhvr>
                                        <p:cTn dur="1" fill="hold" id="78">
                                          <p:stCondLst>
                                            <p:cond delay="0"/>
                                          </p:stCondLst>
                                        </p:cTn>
                                        <p:tgtEl>
                                          <p:spTgt spid="208"/>
                                        </p:tgtEl>
                                        <p:attrNameLst>
                                          <p:attrName>style.visibility</p:attrName>
                                        </p:attrNameLst>
                                      </p:cBhvr>
                                      <p:to>
                                        <p:strVal val="visible"/>
                                      </p:to>
                                    </p:set>
                                    <p:animEffect filter="fade" transition="in">
                                      <p:cBhvr>
                                        <p:cTn dur="750" id="79"/>
                                        <p:tgtEl>
                                          <p:spTgt spid="208"/>
                                        </p:tgtEl>
                                      </p:cBhvr>
                                    </p:animEffect>
                                  </p:childTnLst>
                                </p:cTn>
                              </p:par>
                              <p:par>
                                <p:cTn decel="100000" fill="hold" grpId="1" id="80" nodeType="withEffect" presetClass="path" presetID="35" presetSubtype="0">
                                  <p:stCondLst>
                                    <p:cond delay="1750"/>
                                  </p:stCondLst>
                                  <p:childTnLst>
                                    <p:animMotion origin="layout" path="M -4.16667E-06 -1.48148E-06 L 0.08191 -1.48148E-06" pathEditMode="relative" ptsTypes="AA" rAng="0">
                                      <p:cBhvr>
                                        <p:cTn dur="1500" fill="hold" id="81" spd="-100000"/>
                                        <p:tgtEl>
                                          <p:spTgt spid="208"/>
                                        </p:tgtEl>
                                        <p:attrNameLst>
                                          <p:attrName>ppt_x</p:attrName>
                                          <p:attrName>ppt_y</p:attrName>
                                        </p:attrNameLst>
                                      </p:cBhvr>
                                      <p:rCtr x="4089"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92"/>
      <p:bldP grpId="1" spid="192"/>
      <p:bldP grpId="0" spid="196"/>
      <p:bldP grpId="1" spid="196"/>
      <p:bldP grpId="0" spid="197"/>
      <p:bldP grpId="1" spid="197"/>
      <p:bldP grpId="0" spid="201"/>
      <p:bldP grpId="1" spid="201"/>
      <p:bldP grpId="0" spid="208"/>
      <p:bldP grpId="1" spid="20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id="90" name="图片 89"/>
          <p:cNvPicPr>
            <a:picLocks noChangeAspect="1"/>
          </p:cNvPicPr>
          <p:nvPr/>
        </p:nvPicPr>
        <p:blipFill>
          <a:blip r:embed="rId3">
            <a:extLst>
              <a:ext uri="{28A0092B-C50C-407E-A947-70E740481C1C}">
                <a14:useLocalDpi val="0"/>
              </a:ext>
            </a:extLst>
          </a:blip>
          <a:srcRect t="12523"/>
          <a:stretch>
            <a:fillRect/>
          </a:stretch>
        </p:blipFill>
        <p:spPr>
          <a:xfrm>
            <a:off x="5551629" y="0"/>
            <a:ext cx="5096698" cy="3605159"/>
          </a:xfrm>
          <a:prstGeom prst="rect">
            <a:avLst/>
          </a:prstGeom>
        </p:spPr>
      </p:pic>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70808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行业利益模式</a:t>
            </a:r>
          </a:p>
        </p:txBody>
      </p:sp>
      <p:graphicFrame>
        <p:nvGraphicFramePr>
          <p:cNvPr id="21" name="图表 20"/>
          <p:cNvGraphicFramePr/>
          <p:nvPr>
            <p:extLst>
              <p:ext uri="{D42A27DB-BD31-4B8C-83A1-F6EECF244321}">
                <p14:modId val="1825112998"/>
              </p:ext>
            </p:extLst>
          </p:nvPr>
        </p:nvGraphicFramePr>
        <p:xfrm>
          <a:off x="2893538" y="2577045"/>
          <a:ext cx="6617970" cy="3473534"/>
        </p:xfrm>
        <a:graphic>
          <a:graphicData uri="http://schemas.openxmlformats.org/drawingml/2006/chart">
            <c:chart xmlns:c="http://schemas.openxmlformats.org/drawingml/2006/chart" r:id="rId5"/>
          </a:graphicData>
        </a:graphic>
      </p:graphicFrame>
    </p:spTree>
    <p:extLst>
      <p:ext uri="{BB962C8B-B14F-4D97-AF65-F5344CB8AC3E}">
        <p14:creationId val="22752336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grpId="0" id="15" nodeType="afterEffect" presetClass="entr" presetID="22" presetSubtype="8">
                                  <p:stCondLst>
                                    <p:cond delay="0"/>
                                  </p:stCondLst>
                                  <p:childTnLst>
                                    <p:set>
                                      <p:cBhvr>
                                        <p:cTn dur="1" fill="hold" id="16">
                                          <p:stCondLst>
                                            <p:cond delay="0"/>
                                          </p:stCondLst>
                                        </p:cTn>
                                        <p:tgtEl>
                                          <p:spTgt spid="21">
                                            <p:graphicEl>
                                              <a:chart bldStep="gridLegend" categoryIdx="-3" seriesIdx="-3"/>
                                            </p:graphicEl>
                                          </p:spTgt>
                                        </p:tgtEl>
                                        <p:attrNameLst>
                                          <p:attrName>style.visibility</p:attrName>
                                        </p:attrNameLst>
                                      </p:cBhvr>
                                      <p:to>
                                        <p:strVal val="visible"/>
                                      </p:to>
                                    </p:set>
                                    <p:animEffect filter="wipe(left)" transition="in">
                                      <p:cBhvr>
                                        <p:cTn dur="750" id="17"/>
                                        <p:tgtEl>
                                          <p:spTgt spid="21">
                                            <p:graphicEl>
                                              <a:chart bldStep="gridLegend" categoryIdx="-3" seriesIdx="-3"/>
                                            </p:graphicEl>
                                          </p:spTgt>
                                        </p:tgtEl>
                                      </p:cBhvr>
                                    </p:animEffect>
                                  </p:childTnLst>
                                </p:cTn>
                              </p:par>
                            </p:childTnLst>
                          </p:cTn>
                        </p:par>
                        <p:par>
                          <p:cTn fill="hold" id="18" nodeType="afterGroup">
                            <p:stCondLst>
                              <p:cond delay="3250"/>
                            </p:stCondLst>
                            <p:childTnLst>
                              <p:par>
                                <p:cTn fill="hold" grpId="0" id="19" nodeType="afterEffect" presetClass="entr" presetID="22" presetSubtype="8">
                                  <p:stCondLst>
                                    <p:cond delay="0"/>
                                  </p:stCondLst>
                                  <p:childTnLst>
                                    <p:set>
                                      <p:cBhvr>
                                        <p:cTn dur="1" fill="hold" id="20">
                                          <p:stCondLst>
                                            <p:cond delay="0"/>
                                          </p:stCondLst>
                                        </p:cTn>
                                        <p:tgtEl>
                                          <p:spTgt spid="21">
                                            <p:graphicEl>
                                              <a:chart bldStep="series" categoryIdx="-4" seriesIdx="0"/>
                                            </p:graphicEl>
                                          </p:spTgt>
                                        </p:tgtEl>
                                        <p:attrNameLst>
                                          <p:attrName>style.visibility</p:attrName>
                                        </p:attrNameLst>
                                      </p:cBhvr>
                                      <p:to>
                                        <p:strVal val="visible"/>
                                      </p:to>
                                    </p:set>
                                    <p:animEffect filter="wipe(left)" transition="in">
                                      <p:cBhvr>
                                        <p:cTn dur="1500" id="21"/>
                                        <p:tgtEl>
                                          <p:spTgt spid="21">
                                            <p:graphicEl>
                                              <a:chart bldStep="series" categoryIdx="-4" seriesIdx="0"/>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Graphic grpId="0" spid="21" uiExpand="1">
        <p:bldSub>
          <a:bldChart bld="series"/>
        </p:bldSub>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8" name="矩形 137"/>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5" name="矩形 24"/>
          <p:cNvSpPr>
            <a:spLocks noChangeArrowheads="1"/>
          </p:cNvSpPr>
          <p:nvPr/>
        </p:nvSpPr>
        <p:spPr bwMode="auto">
          <a:xfrm>
            <a:off x="5138533" y="402997"/>
            <a:ext cx="3803845" cy="4553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r">
              <a:lnSpc>
                <a:spcPct val="122000"/>
              </a:lnSpc>
            </a:pPr>
            <a:r>
              <a:rPr lang="en-US" spc="600" sz="8000">
                <a:latin charset="-122" panose="02000000000000000000" pitchFamily="2" typeface="字魂36号-正文宋楷"/>
                <a:ea charset="-122" panose="02000000000000000000" pitchFamily="2" typeface="字魂36号-正文宋楷"/>
                <a:sym charset="-122" pitchFamily="2" typeface="微软雅黑 Light"/>
              </a:rPr>
              <a:t>CONTENTS</a:t>
            </a:r>
          </a:p>
          <a:p>
            <a:pPr algn="r">
              <a:lnSpc>
                <a:spcPct val="122000"/>
              </a:lnSpc>
            </a:pPr>
            <a:r>
              <a:rPr lang="en-US" spc="600" sz="8000">
                <a:latin charset="-122" panose="02000000000000000000" pitchFamily="2" typeface="字魂36号-正文宋楷"/>
                <a:ea charset="-122" panose="02000000000000000000" pitchFamily="2" typeface="字魂36号-正文宋楷"/>
                <a:sym charset="-122" pitchFamily="2" typeface="微软雅黑 Light"/>
              </a:rPr>
              <a:t>目  录</a:t>
            </a:r>
          </a:p>
        </p:txBody>
      </p:sp>
      <p:pic>
        <p:nvPicPr>
          <p:cNvPr descr="C:\Users\Administrator\Desktop\56d684a0446de.png" id="29"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18977" y="1727565"/>
            <a:ext cx="3493720" cy="3973626"/>
          </a:xfrm>
          <a:prstGeom prst="rect">
            <a:avLst/>
          </a:prstGeom>
          <a:noFill/>
          <a:extLst>
            <a:ext uri="{909E8E84-426E-40DD-AFC4-6F175D3DCCD1}">
              <a14:hiddenFill>
                <a:solidFill>
                  <a:srgbClr val="FFFFFF"/>
                </a:solidFill>
              </a14:hiddenFill>
            </a:ext>
          </a:extLst>
        </p:spPr>
      </p:pic>
      <p:grpSp>
        <p:nvGrpSpPr>
          <p:cNvPr id="31" name="组合 30"/>
          <p:cNvGrpSpPr/>
          <p:nvPr/>
        </p:nvGrpSpPr>
        <p:grpSpPr>
          <a:xfrm>
            <a:off x="1206913" y="1402264"/>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typeface="Montserrat Light"/>
                  <a:ea charset="-122" panose="02000000000000000000" pitchFamily="2" typeface="字魂36号-正文宋楷"/>
                  <a:cs typeface="+mn-ea"/>
                  <a:sym typeface="+mn-lt"/>
                </a:endParaRPr>
              </a:p>
            </p:txBody>
          </p:sp>
          <p:sp>
            <p:nvSpPr>
              <p:cNvPr id="37"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6"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7"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3"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58" name="矩形 57"/>
          <p:cNvSpPr/>
          <p:nvPr/>
        </p:nvSpPr>
        <p:spPr>
          <a:xfrm>
            <a:off x="1181100" y="4663988"/>
            <a:ext cx="9715500" cy="176530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grpSp>
        <p:nvGrpSpPr>
          <p:cNvPr id="119" name="Group 5"/>
          <p:cNvGrpSpPr/>
          <p:nvPr/>
        </p:nvGrpSpPr>
        <p:grpSpPr>
          <a:xfrm>
            <a:off x="2453946" y="4978185"/>
            <a:ext cx="379414" cy="354993"/>
            <a:chOff x="6964363" y="2108200"/>
            <a:chExt cx="690562" cy="646113"/>
          </a:xfrm>
          <a:solidFill>
            <a:schemeClr val="bg1"/>
          </a:solidFill>
        </p:grpSpPr>
        <p:sp>
          <p:nvSpPr>
            <p:cNvPr id="120" name="Freeform 91"/>
            <p:cNvSpPr>
              <a:spLocks noEditPoints="1"/>
            </p:cNvSpPr>
            <p:nvPr/>
          </p:nvSpPr>
          <p:spPr bwMode="auto">
            <a:xfrm>
              <a:off x="7050088" y="2193925"/>
              <a:ext cx="519112" cy="344488"/>
            </a:xfrm>
            <a:custGeom>
              <a:gdLst>
                <a:gd fmla="*/ 503 w 12071" name="T0"/>
                <a:gd fmla="*/ 502 h 8033" name="T1"/>
                <a:gd fmla="*/ 11568 w 12071" name="T2"/>
                <a:gd fmla="*/ 0 h 8033" name="T3"/>
                <a:gd fmla="*/ 452 w 12071" name="T4"/>
                <a:gd fmla="*/ 5 h 8033" name="T5"/>
                <a:gd fmla="*/ 377 w 12071" name="T6"/>
                <a:gd fmla="*/ 18 h 8033" name="T7"/>
                <a:gd fmla="*/ 307 w 12071" name="T8"/>
                <a:gd fmla="*/ 41 h 8033" name="T9"/>
                <a:gd fmla="*/ 242 w 12071" name="T10"/>
                <a:gd fmla="*/ 74 h 8033" name="T11"/>
                <a:gd fmla="*/ 183 w 12071" name="T12"/>
                <a:gd fmla="*/ 116 h 8033" name="T13"/>
                <a:gd fmla="*/ 131 w 12071" name="T14"/>
                <a:gd fmla="*/ 166 h 8033" name="T15"/>
                <a:gd fmla="*/ 85 w 12071" name="T16"/>
                <a:gd fmla="*/ 222 h 8033" name="T17"/>
                <a:gd fmla="*/ 49 w 12071" name="T18"/>
                <a:gd fmla="*/ 284 h 8033" name="T19"/>
                <a:gd fmla="*/ 22 w 12071" name="T20"/>
                <a:gd fmla="*/ 353 h 8033" name="T21"/>
                <a:gd fmla="*/ 6 w 12071" name="T22"/>
                <a:gd fmla="*/ 426 h 8033" name="T23"/>
                <a:gd fmla="*/ 0 w 12071" name="T24"/>
                <a:gd fmla="*/ 502 h 8033" name="T25"/>
                <a:gd fmla="*/ 3 w 12071" name="T26"/>
                <a:gd fmla="*/ 7582 h 8033" name="T27"/>
                <a:gd fmla="*/ 16 w 12071" name="T28"/>
                <a:gd fmla="*/ 7656 h 8033" name="T29"/>
                <a:gd fmla="*/ 39 w 12071" name="T30"/>
                <a:gd fmla="*/ 7726 h 8033" name="T31"/>
                <a:gd fmla="*/ 72 w 12071" name="T32"/>
                <a:gd fmla="*/ 7792 h 8033" name="T33"/>
                <a:gd fmla="*/ 115 w 12071" name="T34"/>
                <a:gd fmla="*/ 7850 h 8033" name="T35"/>
                <a:gd fmla="*/ 165 w 12071" name="T36"/>
                <a:gd fmla="*/ 7902 h 8033" name="T37"/>
                <a:gd fmla="*/ 221 w 12071" name="T38"/>
                <a:gd fmla="*/ 7947 h 8033" name="T39"/>
                <a:gd fmla="*/ 285 w 12071" name="T40"/>
                <a:gd fmla="*/ 7983 h 8033" name="T41"/>
                <a:gd fmla="*/ 353 w 12071" name="T42"/>
                <a:gd fmla="*/ 8011 h 8033" name="T43"/>
                <a:gd fmla="*/ 426 w 12071" name="T44"/>
                <a:gd fmla="*/ 8027 h 8033" name="T45"/>
                <a:gd fmla="*/ 503 w 12071" name="T46"/>
                <a:gd fmla="*/ 8033 h 8033" name="T47"/>
                <a:gd fmla="*/ 11619 w 12071" name="T48"/>
                <a:gd fmla="*/ 8030 h 8033" name="T49"/>
                <a:gd fmla="*/ 11694 w 12071" name="T50"/>
                <a:gd fmla="*/ 8017 h 8033" name="T51"/>
                <a:gd fmla="*/ 11764 w 12071" name="T52"/>
                <a:gd fmla="*/ 7994 h 8033" name="T53"/>
                <a:gd fmla="*/ 11829 w 12071" name="T54"/>
                <a:gd fmla="*/ 7960 h 8033" name="T55"/>
                <a:gd fmla="*/ 11888 w 12071" name="T56"/>
                <a:gd fmla="*/ 7918 h 8033" name="T57"/>
                <a:gd fmla="*/ 11940 w 12071" name="T58"/>
                <a:gd fmla="*/ 7868 h 8033" name="T59"/>
                <a:gd fmla="*/ 11986 w 12071" name="T60"/>
                <a:gd fmla="*/ 7812 h 8033" name="T61"/>
                <a:gd fmla="*/ 12022 w 12071" name="T62"/>
                <a:gd fmla="*/ 7749 h 8033" name="T63"/>
                <a:gd fmla="*/ 12049 w 12071" name="T64"/>
                <a:gd fmla="*/ 7680 h 8033" name="T65"/>
                <a:gd fmla="*/ 12065 w 12071" name="T66"/>
                <a:gd fmla="*/ 7607 h 8033" name="T67"/>
                <a:gd fmla="*/ 12071 w 12071" name="T68"/>
                <a:gd fmla="*/ 7531 h 8033" name="T69"/>
                <a:gd fmla="*/ 12068 w 12071" name="T70"/>
                <a:gd fmla="*/ 451 h 8033" name="T71"/>
                <a:gd fmla="*/ 12055 w 12071" name="T72"/>
                <a:gd fmla="*/ 377 h 8033" name="T73"/>
                <a:gd fmla="*/ 12032 w 12071" name="T74"/>
                <a:gd fmla="*/ 306 h 8033" name="T75"/>
                <a:gd fmla="*/ 11999 w 12071" name="T76"/>
                <a:gd fmla="*/ 242 h 8033" name="T77"/>
                <a:gd fmla="*/ 11956 w 12071" name="T78"/>
                <a:gd fmla="*/ 183 h 8033" name="T79"/>
                <a:gd fmla="*/ 11906 w 12071" name="T80"/>
                <a:gd fmla="*/ 131 h 8033" name="T81"/>
                <a:gd fmla="*/ 11850 w 12071" name="T82"/>
                <a:gd fmla="*/ 85 h 8033" name="T83"/>
                <a:gd fmla="*/ 11786 w 12071" name="T84"/>
                <a:gd fmla="*/ 49 h 8033" name="T85"/>
                <a:gd fmla="*/ 11718 w 12071" name="T86"/>
                <a:gd fmla="*/ 22 h 8033" name="T87"/>
                <a:gd fmla="*/ 11645 w 12071" name="T88"/>
                <a:gd fmla="*/ 6 h 8033" name="T89"/>
                <a:gd fmla="*/ 11568 w 12071" name="T90"/>
                <a:gd fmla="*/ 0 h 80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033" w="12071">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sp>
          <p:nvSpPr>
            <p:cNvPr id="121" name="Freeform 92"/>
            <p:cNvSpPr>
              <a:spLocks noEditPoints="1"/>
            </p:cNvSpPr>
            <p:nvPr/>
          </p:nvSpPr>
          <p:spPr bwMode="auto">
            <a:xfrm>
              <a:off x="6964363" y="2108200"/>
              <a:ext cx="690562" cy="646113"/>
            </a:xfrm>
            <a:custGeom>
              <a:gdLst>
                <a:gd fmla="*/ 15066 w 16095" name="T0"/>
                <a:gd fmla="*/ 11696 h 15059" name="T1"/>
                <a:gd fmla="*/ 14988 w 16095" name="T2"/>
                <a:gd fmla="*/ 11847 h 15059" name="T3"/>
                <a:gd fmla="*/ 14867 w 16095" name="T4"/>
                <a:gd fmla="*/ 11963 h 15059" name="T5"/>
                <a:gd fmla="*/ 14712 w 16095" name="T6"/>
                <a:gd fmla="*/ 12033 h 15059" name="T7"/>
                <a:gd fmla="*/ 6036 w 16095" name="T8"/>
                <a:gd fmla="*/ 12049 h 15059" name="T9"/>
                <a:gd fmla="*/ 1359 w 16095" name="T10"/>
                <a:gd fmla="*/ 12027 h 15059" name="T11"/>
                <a:gd fmla="*/ 1208 w 16095" name="T12"/>
                <a:gd fmla="*/ 11949 h 15059" name="T13"/>
                <a:gd fmla="*/ 1091 w 16095" name="T14"/>
                <a:gd fmla="*/ 11828 h 15059" name="T15"/>
                <a:gd fmla="*/ 1022 w 16095" name="T16"/>
                <a:gd fmla="*/ 11672 h 15059" name="T17"/>
                <a:gd fmla="*/ 1007 w 16095" name="T18"/>
                <a:gd fmla="*/ 1480 h 15059" name="T19"/>
                <a:gd fmla="*/ 1045 w 16095" name="T20"/>
                <a:gd fmla="*/ 1310 h 15059" name="T21"/>
                <a:gd fmla="*/ 1137 w 16095" name="T22"/>
                <a:gd fmla="*/ 1169 h 15059" name="T23"/>
                <a:gd fmla="*/ 1268 w 16095" name="T24"/>
                <a:gd fmla="*/ 1064 h 15059" name="T25"/>
                <a:gd fmla="*/ 1432 w 16095" name="T26"/>
                <a:gd fmla="*/ 1010 h 15059" name="T27"/>
                <a:gd fmla="*/ 14663 w 16095" name="T28"/>
                <a:gd fmla="*/ 1010 h 15059" name="T29"/>
                <a:gd fmla="*/ 14826 w 16095" name="T30"/>
                <a:gd fmla="*/ 1064 h 15059" name="T31"/>
                <a:gd fmla="*/ 14958 w 16095" name="T32"/>
                <a:gd fmla="*/ 1169 h 15059" name="T33"/>
                <a:gd fmla="*/ 15050 w 16095" name="T34"/>
                <a:gd fmla="*/ 1310 h 15059" name="T35"/>
                <a:gd fmla="*/ 15088 w 16095" name="T36"/>
                <a:gd fmla="*/ 1480 h 15059" name="T37"/>
                <a:gd fmla="*/ 1279 w 16095" name="T38"/>
                <a:gd fmla="*/ 17 h 15059" name="T39"/>
                <a:gd fmla="*/ 790 w 16095" name="T40"/>
                <a:gd fmla="*/ 182 h 15059" name="T41"/>
                <a:gd fmla="*/ 391 w 16095" name="T42"/>
                <a:gd fmla="*/ 493 h 15059" name="T43"/>
                <a:gd fmla="*/ 119 w 16095" name="T44"/>
                <a:gd fmla="*/ 920 h 15059" name="T45"/>
                <a:gd fmla="*/ 2 w 16095" name="T46"/>
                <a:gd fmla="*/ 1429 h 15059" name="T47"/>
                <a:gd fmla="*/ 47 w 16095" name="T48"/>
                <a:gd fmla="*/ 11922 h 15059" name="T49"/>
                <a:gd fmla="*/ 257 w 16095" name="T50"/>
                <a:gd fmla="*/ 12387 h 15059" name="T51"/>
                <a:gd fmla="*/ 604 w 16095" name="T52"/>
                <a:gd fmla="*/ 12752 h 15059" name="T53"/>
                <a:gd fmla="*/ 1056 w 16095" name="T54"/>
                <a:gd fmla="*/ 12984 h 15059" name="T55"/>
                <a:gd fmla="*/ 6539 w 16095" name="T56"/>
                <a:gd fmla="*/ 13053 h 15059" name="T57"/>
                <a:gd fmla="*/ 3299 w 16095" name="T58"/>
                <a:gd fmla="*/ 14106 h 15059" name="T59"/>
                <a:gd fmla="*/ 3180 w 16095" name="T60"/>
                <a:gd fmla="*/ 14188 h 15059" name="T61"/>
                <a:gd fmla="*/ 3089 w 16095" name="T62"/>
                <a:gd fmla="*/ 14299 h 15059" name="T63"/>
                <a:gd fmla="*/ 3034 w 16095" name="T64"/>
                <a:gd fmla="*/ 14431 h 15059" name="T65"/>
                <a:gd fmla="*/ 3019 w 16095" name="T66"/>
                <a:gd fmla="*/ 14583 h 15059" name="T67"/>
                <a:gd fmla="*/ 3057 w 16095" name="T68"/>
                <a:gd fmla="*/ 14753 h 15059" name="T69"/>
                <a:gd fmla="*/ 3149 w 16095" name="T70"/>
                <a:gd fmla="*/ 14894 h 15059" name="T71"/>
                <a:gd fmla="*/ 3280 w 16095" name="T72"/>
                <a:gd fmla="*/ 14999 h 15059" name="T73"/>
                <a:gd fmla="*/ 3444 w 16095" name="T74"/>
                <a:gd fmla="*/ 15053 h 15059" name="T75"/>
                <a:gd fmla="*/ 12651 w 16095" name="T76"/>
                <a:gd fmla="*/ 15053 h 15059" name="T77"/>
                <a:gd fmla="*/ 12814 w 16095" name="T78"/>
                <a:gd fmla="*/ 14999 h 15059" name="T79"/>
                <a:gd fmla="*/ 12946 w 16095" name="T80"/>
                <a:gd fmla="*/ 14894 h 15059" name="T81"/>
                <a:gd fmla="*/ 13038 w 16095" name="T82"/>
                <a:gd fmla="*/ 14753 h 15059" name="T83"/>
                <a:gd fmla="*/ 13076 w 16095" name="T84"/>
                <a:gd fmla="*/ 14583 h 15059" name="T85"/>
                <a:gd fmla="*/ 13061 w 16095" name="T86"/>
                <a:gd fmla="*/ 14431 h 15059" name="T87"/>
                <a:gd fmla="*/ 13006 w 16095" name="T88"/>
                <a:gd fmla="*/ 14299 h 15059" name="T89"/>
                <a:gd fmla="*/ 12915 w 16095" name="T90"/>
                <a:gd fmla="*/ 14188 h 15059" name="T91"/>
                <a:gd fmla="*/ 12796 w 16095" name="T92"/>
                <a:gd fmla="*/ 14106 h 15059" name="T93"/>
                <a:gd fmla="*/ 9556 w 16095" name="T94"/>
                <a:gd fmla="*/ 13053 h 15059" name="T95"/>
                <a:gd fmla="*/ 15039 w 16095" name="T96"/>
                <a:gd fmla="*/ 12984 h 15059" name="T97"/>
                <a:gd fmla="*/ 15491 w 16095" name="T98"/>
                <a:gd fmla="*/ 12752 h 15059" name="T99"/>
                <a:gd fmla="*/ 15838 w 16095" name="T100"/>
                <a:gd fmla="*/ 12387 h 15059" name="T101"/>
                <a:gd fmla="*/ 16048 w 16095" name="T102"/>
                <a:gd fmla="*/ 11922 h 15059" name="T103"/>
                <a:gd fmla="*/ 16093 w 16095" name="T104"/>
                <a:gd fmla="*/ 1429 h 15059" name="T105"/>
                <a:gd fmla="*/ 15976 w 16095" name="T106"/>
                <a:gd fmla="*/ 920 h 15059" name="T107"/>
                <a:gd fmla="*/ 15703 w 16095" name="T108"/>
                <a:gd fmla="*/ 493 h 15059" name="T109"/>
                <a:gd fmla="*/ 15305 w 16095" name="T110"/>
                <a:gd fmla="*/ 182 h 15059" name="T111"/>
                <a:gd fmla="*/ 14815 w 16095" name="T112"/>
                <a:gd fmla="*/ 17 h 1505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058" w="16095">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grpSp>
      <p:grpSp>
        <p:nvGrpSpPr>
          <p:cNvPr id="122" name="Group 10"/>
          <p:cNvGrpSpPr/>
          <p:nvPr/>
        </p:nvGrpSpPr>
        <p:grpSpPr>
          <a:xfrm>
            <a:off x="4171383" y="4991807"/>
            <a:ext cx="342158" cy="341371"/>
            <a:chOff x="4594225" y="2119313"/>
            <a:chExt cx="690563" cy="688975"/>
          </a:xfrm>
          <a:solidFill>
            <a:schemeClr val="bg1"/>
          </a:solidFill>
        </p:grpSpPr>
        <p:sp>
          <p:nvSpPr>
            <p:cNvPr id="123" name="Freeform 74"/>
            <p:cNvSpPr>
              <a:spLocks noEditPoints="1"/>
            </p:cNvSpPr>
            <p:nvPr/>
          </p:nvSpPr>
          <p:spPr bwMode="auto">
            <a:xfrm>
              <a:off x="4594225" y="2119313"/>
              <a:ext cx="690563" cy="688975"/>
            </a:xfrm>
            <a:custGeom>
              <a:gdLst>
                <a:gd fmla="*/ 13014 w 16095" name="T0"/>
                <a:gd fmla="*/ 9314 h 16058" name="T1"/>
                <a:gd fmla="*/ 12601 w 16095" name="T2"/>
                <a:gd fmla="*/ 10148 h 16058" name="T3"/>
                <a:gd fmla="*/ 12483 w 16095" name="T4"/>
                <a:gd fmla="*/ 10816 h 16058" name="T5"/>
                <a:gd fmla="*/ 11103 w 16095" name="T6"/>
                <a:gd fmla="*/ 12535 h 16058" name="T7"/>
                <a:gd fmla="*/ 10453 w 16095" name="T8"/>
                <a:gd fmla="*/ 12465 h 16058" name="T9"/>
                <a:gd fmla="*/ 9575 w 16095" name="T10"/>
                <a:gd fmla="*/ 12816 h 16058" name="T11"/>
                <a:gd fmla="*/ 9126 w 16095" name="T12"/>
                <a:gd fmla="*/ 13268 h 16058" name="T13"/>
                <a:gd fmla="*/ 6955 w 16095" name="T14"/>
                <a:gd fmla="*/ 13239 h 16058" name="T15"/>
                <a:gd fmla="*/ 6491 w 16095" name="T16"/>
                <a:gd fmla="*/ 12802 h 16058" name="T17"/>
                <a:gd fmla="*/ 5615 w 16095" name="T18"/>
                <a:gd fmla="*/ 12459 h 16058" name="T19"/>
                <a:gd fmla="*/ 4959 w 16095" name="T20"/>
                <a:gd fmla="*/ 12551 h 16058" name="T21"/>
                <a:gd fmla="*/ 3617 w 16095" name="T22"/>
                <a:gd fmla="*/ 10784 h 16058" name="T23"/>
                <a:gd fmla="*/ 3464 w 16095" name="T24"/>
                <a:gd fmla="*/ 10082 h 16058" name="T25"/>
                <a:gd fmla="*/ 3059 w 16095" name="T26"/>
                <a:gd fmla="*/ 9291 h 16058" name="T27"/>
                <a:gd fmla="*/ 1006 w 16095" name="T28"/>
                <a:gd fmla="*/ 7347 h 16058" name="T29"/>
                <a:gd fmla="*/ 3081 w 16095" name="T30"/>
                <a:gd fmla="*/ 6745 h 16058" name="T31"/>
                <a:gd fmla="*/ 3495 w 16095" name="T32"/>
                <a:gd fmla="*/ 5911 h 16058" name="T33"/>
                <a:gd fmla="*/ 3613 w 16095" name="T34"/>
                <a:gd fmla="*/ 5243 h 16058" name="T35"/>
                <a:gd fmla="*/ 4992 w 16095" name="T36"/>
                <a:gd fmla="*/ 3523 h 16058" name="T37"/>
                <a:gd fmla="*/ 5643 w 16095" name="T38"/>
                <a:gd fmla="*/ 3593 h 16058" name="T39"/>
                <a:gd fmla="*/ 6520 w 16095" name="T40"/>
                <a:gd fmla="*/ 3242 h 16058" name="T41"/>
                <a:gd fmla="*/ 6970 w 16095" name="T42"/>
                <a:gd fmla="*/ 2790 h 16058" name="T43"/>
                <a:gd fmla="*/ 9140 w 16095" name="T44"/>
                <a:gd fmla="*/ 2819 h 16058" name="T45"/>
                <a:gd fmla="*/ 9604 w 16095" name="T46"/>
                <a:gd fmla="*/ 3256 h 16058" name="T47"/>
                <a:gd fmla="*/ 10480 w 16095" name="T48"/>
                <a:gd fmla="*/ 3599 h 16058" name="T49"/>
                <a:gd fmla="*/ 11137 w 16095" name="T50"/>
                <a:gd fmla="*/ 3507 h 16058" name="T51"/>
                <a:gd fmla="*/ 12478 w 16095" name="T52"/>
                <a:gd fmla="*/ 5274 h 16058" name="T53"/>
                <a:gd fmla="*/ 12631 w 16095" name="T54"/>
                <a:gd fmla="*/ 5976 h 16058" name="T55"/>
                <a:gd fmla="*/ 13036 w 16095" name="T56"/>
                <a:gd fmla="*/ 6767 h 16058" name="T57"/>
                <a:gd fmla="*/ 15089 w 16095" name="T58"/>
                <a:gd fmla="*/ 8712 h 16058" name="T59"/>
                <a:gd fmla="*/ 14489 w 16095" name="T60"/>
                <a:gd fmla="*/ 3783 h 16058" name="T61"/>
                <a:gd fmla="*/ 14336 w 16095" name="T62"/>
                <a:gd fmla="*/ 2970 h 16058" name="T63"/>
                <a:gd fmla="*/ 12945 w 16095" name="T64"/>
                <a:gd fmla="*/ 1659 h 16058" name="T65"/>
                <a:gd fmla="*/ 12433 w 16095" name="T66"/>
                <a:gd fmla="*/ 1581 h 16058" name="T67"/>
                <a:gd fmla="*/ 10192 w 16095" name="T68"/>
                <a:gd fmla="*/ 2406 h 16058" name="T69"/>
                <a:gd fmla="*/ 9336 w 16095" name="T70"/>
                <a:gd fmla="*/ 202 h 16058" name="T71"/>
                <a:gd fmla="*/ 7187 w 16095" name="T72"/>
                <a:gd fmla="*/ 15 h 16058" name="T73"/>
                <a:gd fmla="*/ 6503 w 16095" name="T74"/>
                <a:gd fmla="*/ 483 h 16058" name="T75"/>
                <a:gd fmla="*/ 4046 w 16095" name="T76"/>
                <a:gd fmla="*/ 1704 h 16058" name="T77"/>
                <a:gd fmla="*/ 3407 w 16095" name="T78"/>
                <a:gd fmla="*/ 1586 h 16058" name="T79"/>
                <a:gd fmla="*/ 2956 w 16095" name="T80"/>
                <a:gd fmla="*/ 1771 h 16058" name="T81"/>
                <a:gd fmla="*/ 1604 w 16095" name="T82"/>
                <a:gd fmla="*/ 3320 h 16058" name="T83"/>
                <a:gd fmla="*/ 2620 w 16095" name="T84"/>
                <a:gd fmla="*/ 5408 h 16058" name="T85"/>
                <a:gd fmla="*/ 379 w 16095" name="T86"/>
                <a:gd fmla="*/ 6562 h 16058" name="T87"/>
                <a:gd fmla="*/ 1 w 16095" name="T88"/>
                <a:gd fmla="*/ 7302 h 16058" name="T89"/>
                <a:gd fmla="*/ 285 w 16095" name="T90"/>
                <a:gd fmla="*/ 9412 h 16058" name="T91"/>
                <a:gd fmla="*/ 2511 w 16095" name="T92"/>
                <a:gd fmla="*/ 10413 h 16058" name="T93"/>
                <a:gd fmla="*/ 1583 w 16095" name="T94"/>
                <a:gd fmla="*/ 12613 h 16058" name="T95"/>
                <a:gd fmla="*/ 2897 w 16095" name="T96"/>
                <a:gd fmla="*/ 14241 h 16058" name="T97"/>
                <a:gd fmla="*/ 3336 w 16095" name="T98"/>
                <a:gd fmla="*/ 14459 h 16058" name="T99"/>
                <a:gd fmla="*/ 3944 w 16095" name="T100"/>
                <a:gd fmla="*/ 14404 h 16058" name="T101"/>
                <a:gd fmla="*/ 6444 w 16095" name="T102"/>
                <a:gd fmla="*/ 15461 h 16058" name="T103"/>
                <a:gd fmla="*/ 7061 w 16095" name="T104"/>
                <a:gd fmla="*/ 16012 h 16058" name="T105"/>
                <a:gd fmla="*/ 9229 w 16095" name="T106"/>
                <a:gd fmla="*/ 15927 h 16058" name="T107"/>
                <a:gd fmla="*/ 9718 w 16095" name="T108"/>
                <a:gd fmla="*/ 15251 h 16058" name="T109"/>
                <a:gd fmla="*/ 12326 w 16095" name="T110"/>
                <a:gd fmla="*/ 14460 h 16058" name="T111"/>
                <a:gd fmla="*/ 12877 w 16095" name="T112"/>
                <a:gd fmla="*/ 14426 h 16058" name="T113"/>
                <a:gd fmla="*/ 14253 w 16095" name="T114"/>
                <a:gd fmla="*/ 13191 h 16058" name="T115"/>
                <a:gd fmla="*/ 14511 w 16095" name="T116"/>
                <a:gd fmla="*/ 12402 h 16058" name="T117"/>
                <a:gd fmla="*/ 13745 w 16095" name="T118"/>
                <a:gd fmla="*/ 10004 h 16058" name="T119"/>
                <a:gd fmla="*/ 15941 w 16095" name="T120"/>
                <a:gd fmla="*/ 9245 h 16058" name="T121"/>
                <a:gd fmla="*/ 16061 w 16095" name="T122"/>
                <a:gd fmla="*/ 7086 h 16058" name="T123"/>
                <a:gd fmla="*/ 15536 w 16095" name="T124"/>
                <a:gd fmla="*/ 6448 h 1605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058" w="16095">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sp>
          <p:nvSpPr>
            <p:cNvPr id="124" name="Freeform 75"/>
            <p:cNvSpPr>
              <a:spLocks noEditPoints="1"/>
            </p:cNvSpPr>
            <p:nvPr/>
          </p:nvSpPr>
          <p:spPr bwMode="auto">
            <a:xfrm>
              <a:off x="4787900" y="2312988"/>
              <a:ext cx="303213" cy="301625"/>
            </a:xfrm>
            <a:custGeom>
              <a:gdLst>
                <a:gd fmla="*/ 2899 w 7040" name="T0"/>
                <a:gd fmla="*/ 6524 h 7025" name="T1"/>
                <a:gd fmla="*/ 2185 w 7040" name="T2"/>
                <a:gd fmla="*/ 6283 h 7025" name="T3"/>
                <a:gd fmla="*/ 1560 w 7040" name="T4"/>
                <a:gd fmla="*/ 5884 h 7025" name="T5"/>
                <a:gd fmla="*/ 1051 w 7040" name="T6"/>
                <a:gd fmla="*/ 5351 h 7025" name="T7"/>
                <a:gd fmla="*/ 682 w 7040" name="T8"/>
                <a:gd fmla="*/ 4709 h 7025" name="T9"/>
                <a:gd fmla="*/ 475 w 7040" name="T10"/>
                <a:gd fmla="*/ 3980 h 7025" name="T11"/>
                <a:gd fmla="*/ 455 w 7040" name="T12"/>
                <a:gd fmla="*/ 3198 h 7025" name="T13"/>
                <a:gd fmla="*/ 626 w 7040" name="T14"/>
                <a:gd fmla="*/ 2456 h 7025" name="T15"/>
                <a:gd fmla="*/ 965 w 7040" name="T16"/>
                <a:gd fmla="*/ 1794 h 7025" name="T17"/>
                <a:gd fmla="*/ 1448 w 7040" name="T18"/>
                <a:gd fmla="*/ 1237 h 7025" name="T19"/>
                <a:gd fmla="*/ 2052 w 7040" name="T20"/>
                <a:gd fmla="*/ 810 h 7025" name="T21"/>
                <a:gd fmla="*/ 2750 w 7040" name="T22"/>
                <a:gd fmla="*/ 536 h 7025" name="T23"/>
                <a:gd fmla="*/ 3520 w 7040" name="T24"/>
                <a:gd fmla="*/ 439 h 7025" name="T25"/>
                <a:gd fmla="*/ 4289 w 7040" name="T26"/>
                <a:gd fmla="*/ 536 h 7025" name="T27"/>
                <a:gd fmla="*/ 4988 w 7040" name="T28"/>
                <a:gd fmla="*/ 810 h 7025" name="T29"/>
                <a:gd fmla="*/ 5591 w 7040" name="T30"/>
                <a:gd fmla="*/ 1237 h 7025" name="T31"/>
                <a:gd fmla="*/ 6075 w 7040" name="T32"/>
                <a:gd fmla="*/ 1794 h 7025" name="T33"/>
                <a:gd fmla="*/ 6414 w 7040" name="T34"/>
                <a:gd fmla="*/ 2456 h 7025" name="T35"/>
                <a:gd fmla="*/ 6585 w 7040" name="T36"/>
                <a:gd fmla="*/ 3198 h 7025" name="T37"/>
                <a:gd fmla="*/ 6565 w 7040" name="T38"/>
                <a:gd fmla="*/ 3980 h 7025" name="T39"/>
                <a:gd fmla="*/ 6358 w 7040" name="T40"/>
                <a:gd fmla="*/ 4709 h 7025" name="T41"/>
                <a:gd fmla="*/ 5988 w 7040" name="T42"/>
                <a:gd fmla="*/ 5351 h 7025" name="T43"/>
                <a:gd fmla="*/ 5479 w 7040" name="T44"/>
                <a:gd fmla="*/ 5884 h 7025" name="T45"/>
                <a:gd fmla="*/ 4855 w 7040" name="T46"/>
                <a:gd fmla="*/ 6283 h 7025" name="T47"/>
                <a:gd fmla="*/ 4140 w 7040" name="T48"/>
                <a:gd fmla="*/ 6524 h 7025" name="T49"/>
                <a:gd fmla="*/ 3520 w 7040" name="T50"/>
                <a:gd fmla="*/ 0 h 7025" name="T51"/>
                <a:gd fmla="*/ 2640 w 7040" name="T52"/>
                <a:gd fmla="*/ 110 h 7025" name="T53"/>
                <a:gd fmla="*/ 1842 w 7040" name="T54"/>
                <a:gd fmla="*/ 424 h 7025" name="T55"/>
                <a:gd fmla="*/ 1153 w 7040" name="T56"/>
                <a:gd fmla="*/ 912 h 7025" name="T57"/>
                <a:gd fmla="*/ 600 w 7040" name="T58"/>
                <a:gd fmla="*/ 1548 h 7025" name="T59"/>
                <a:gd fmla="*/ 213 w 7040" name="T60"/>
                <a:gd fmla="*/ 2305 h 7025" name="T61"/>
                <a:gd fmla="*/ 18 w 7040" name="T62"/>
                <a:gd fmla="*/ 3153 h 7025" name="T63"/>
                <a:gd fmla="*/ 40 w 7040" name="T64"/>
                <a:gd fmla="*/ 4047 h 7025" name="T65"/>
                <a:gd fmla="*/ 276 w 7040" name="T66"/>
                <a:gd fmla="*/ 4880 h 7025" name="T67"/>
                <a:gd fmla="*/ 699 w 7040" name="T68"/>
                <a:gd fmla="*/ 5614 h 7025" name="T69"/>
                <a:gd fmla="*/ 1280 w 7040" name="T70"/>
                <a:gd fmla="*/ 6222 h 7025" name="T71"/>
                <a:gd fmla="*/ 1993 w 7040" name="T72"/>
                <a:gd fmla="*/ 6678 h 7025" name="T73"/>
                <a:gd fmla="*/ 2810 w 7040" name="T74"/>
                <a:gd fmla="*/ 6953 h 7025" name="T75"/>
                <a:gd fmla="*/ 3702 w 7040" name="T76"/>
                <a:gd fmla="*/ 7020 h 7025" name="T77"/>
                <a:gd fmla="*/ 4567 w 7040" name="T78"/>
                <a:gd fmla="*/ 6867 h 7025" name="T79"/>
                <a:gd fmla="*/ 5345 w 7040" name="T80"/>
                <a:gd fmla="*/ 6517 h 7025" name="T81"/>
                <a:gd fmla="*/ 6009 w 7040" name="T82"/>
                <a:gd fmla="*/ 5996 h 7025" name="T83"/>
                <a:gd fmla="*/ 6531 w 7040" name="T84"/>
                <a:gd fmla="*/ 5333 h 7025" name="T85"/>
                <a:gd fmla="*/ 6882 w 7040" name="T86"/>
                <a:gd fmla="*/ 4556 h 7025" name="T87"/>
                <a:gd fmla="*/ 7036 w 7040" name="T88"/>
                <a:gd fmla="*/ 3693 h 7025" name="T89"/>
                <a:gd fmla="*/ 6969 w 7040" name="T90"/>
                <a:gd fmla="*/ 2805 h 7025" name="T91"/>
                <a:gd fmla="*/ 6693 w 7040" name="T92"/>
                <a:gd fmla="*/ 1990 h 7025" name="T93"/>
                <a:gd fmla="*/ 6237 w 7040" name="T94"/>
                <a:gd fmla="*/ 1278 h 7025" name="T95"/>
                <a:gd fmla="*/ 5626 w 7040" name="T96"/>
                <a:gd fmla="*/ 697 h 7025" name="T97"/>
                <a:gd fmla="*/ 4891 w 7040" name="T98"/>
                <a:gd fmla="*/ 276 h 7025" name="T99"/>
                <a:gd fmla="*/ 4056 w 7040" name="T100"/>
                <a:gd fmla="*/ 40 h 702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025" w="7040">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sp>
          <p:nvSpPr>
            <p:cNvPr id="125" name="Freeform 76"/>
            <p:cNvSpPr>
              <a:spLocks noEditPoints="1"/>
            </p:cNvSpPr>
            <p:nvPr/>
          </p:nvSpPr>
          <p:spPr bwMode="auto">
            <a:xfrm>
              <a:off x="4852988" y="2378076"/>
              <a:ext cx="173038" cy="171450"/>
            </a:xfrm>
            <a:custGeom>
              <a:gdLst>
                <a:gd fmla="*/ 1708 w 4023" name="T0"/>
                <a:gd fmla="*/ 3482 h 4015" name="T1"/>
                <a:gd fmla="*/ 1358 w 4023" name="T2"/>
                <a:gd fmla="*/ 3364 h 4015" name="T3"/>
                <a:gd fmla="*/ 1052 w 4023" name="T4"/>
                <a:gd fmla="*/ 3169 h 4015" name="T5"/>
                <a:gd fmla="*/ 803 w 4023" name="T6"/>
                <a:gd fmla="*/ 2908 h 4015" name="T7"/>
                <a:gd fmla="*/ 621 w 4023" name="T8"/>
                <a:gd fmla="*/ 2593 h 4015" name="T9"/>
                <a:gd fmla="*/ 521 w 4023" name="T10"/>
                <a:gd fmla="*/ 2236 h 4015" name="T11"/>
                <a:gd fmla="*/ 511 w 4023" name="T12"/>
                <a:gd fmla="*/ 1853 h 4015" name="T13"/>
                <a:gd fmla="*/ 595 w 4023" name="T14"/>
                <a:gd fmla="*/ 1490 h 4015" name="T15"/>
                <a:gd fmla="*/ 761 w 4023" name="T16"/>
                <a:gd fmla="*/ 1165 h 4015" name="T17"/>
                <a:gd fmla="*/ 998 w 4023" name="T18"/>
                <a:gd fmla="*/ 893 h 4015" name="T19"/>
                <a:gd fmla="*/ 1293 w 4023" name="T20"/>
                <a:gd fmla="*/ 684 h 4015" name="T21"/>
                <a:gd fmla="*/ 1635 w 4023" name="T22"/>
                <a:gd fmla="*/ 549 h 4015" name="T23"/>
                <a:gd fmla="*/ 2012 w 4023" name="T24"/>
                <a:gd fmla="*/ 502 h 4015" name="T25"/>
                <a:gd fmla="*/ 2389 w 4023" name="T26"/>
                <a:gd fmla="*/ 549 h 4015" name="T27"/>
                <a:gd fmla="*/ 2731 w 4023" name="T28"/>
                <a:gd fmla="*/ 684 h 4015" name="T29"/>
                <a:gd fmla="*/ 3026 w 4023" name="T30"/>
                <a:gd fmla="*/ 893 h 4015" name="T31"/>
                <a:gd fmla="*/ 3263 w 4023" name="T32"/>
                <a:gd fmla="*/ 1165 h 4015" name="T33"/>
                <a:gd fmla="*/ 3429 w 4023" name="T34"/>
                <a:gd fmla="*/ 1490 h 4015" name="T35"/>
                <a:gd fmla="*/ 3513 w 4023" name="T36"/>
                <a:gd fmla="*/ 1853 h 4015" name="T37"/>
                <a:gd fmla="*/ 3503 w 4023" name="T38"/>
                <a:gd fmla="*/ 2236 h 4015" name="T39"/>
                <a:gd fmla="*/ 3402 w 4023" name="T40"/>
                <a:gd fmla="*/ 2593 h 4015" name="T41"/>
                <a:gd fmla="*/ 3221 w 4023" name="T42"/>
                <a:gd fmla="*/ 2908 h 4015" name="T43"/>
                <a:gd fmla="*/ 2971 w 4023" name="T44"/>
                <a:gd fmla="*/ 3169 h 4015" name="T45"/>
                <a:gd fmla="*/ 2665 w 4023" name="T46"/>
                <a:gd fmla="*/ 3364 h 4015" name="T47"/>
                <a:gd fmla="*/ 2316 w 4023" name="T48"/>
                <a:gd fmla="*/ 3482 h 4015" name="T49"/>
                <a:gd fmla="*/ 2012 w 4023" name="T50"/>
                <a:gd fmla="*/ 0 h 4015" name="T51"/>
                <a:gd fmla="*/ 1509 w 4023" name="T52"/>
                <a:gd fmla="*/ 63 h 4015" name="T53"/>
                <a:gd fmla="*/ 1053 w 4023" name="T54"/>
                <a:gd fmla="*/ 242 h 4015" name="T55"/>
                <a:gd fmla="*/ 659 w 4023" name="T56"/>
                <a:gd fmla="*/ 521 h 4015" name="T57"/>
                <a:gd fmla="*/ 344 w 4023" name="T58"/>
                <a:gd fmla="*/ 884 h 4015" name="T59"/>
                <a:gd fmla="*/ 122 w 4023" name="T60"/>
                <a:gd fmla="*/ 1317 h 4015" name="T61"/>
                <a:gd fmla="*/ 11 w 4023" name="T62"/>
                <a:gd fmla="*/ 1802 h 4015" name="T63"/>
                <a:gd fmla="*/ 23 w 4023" name="T64"/>
                <a:gd fmla="*/ 2313 h 4015" name="T65"/>
                <a:gd fmla="*/ 159 w 4023" name="T66"/>
                <a:gd fmla="*/ 2788 h 4015" name="T67"/>
                <a:gd fmla="*/ 399 w 4023" name="T68"/>
                <a:gd fmla="*/ 3209 h 4015" name="T69"/>
                <a:gd fmla="*/ 732 w 4023" name="T70"/>
                <a:gd fmla="*/ 3556 h 4015" name="T71"/>
                <a:gd fmla="*/ 1139 w 4023" name="T72"/>
                <a:gd fmla="*/ 3817 h 4015" name="T73"/>
                <a:gd fmla="*/ 1606 w 4023" name="T74"/>
                <a:gd fmla="*/ 3974 h 4015" name="T75"/>
                <a:gd fmla="*/ 2115 w 4023" name="T76"/>
                <a:gd fmla="*/ 4012 h 4015" name="T77"/>
                <a:gd fmla="*/ 2610 w 4023" name="T78"/>
                <a:gd fmla="*/ 3925 h 4015" name="T79"/>
                <a:gd fmla="*/ 3055 w 4023" name="T80"/>
                <a:gd fmla="*/ 3724 h 4015" name="T81"/>
                <a:gd fmla="*/ 3435 w 4023" name="T82"/>
                <a:gd fmla="*/ 3427 h 4015" name="T83"/>
                <a:gd fmla="*/ 3733 w 4023" name="T84"/>
                <a:gd fmla="*/ 3048 h 4015" name="T85"/>
                <a:gd fmla="*/ 3933 w 4023" name="T86"/>
                <a:gd fmla="*/ 2605 h 4015" name="T87"/>
                <a:gd fmla="*/ 4021 w 4023" name="T88"/>
                <a:gd fmla="*/ 2111 h 4015" name="T89"/>
                <a:gd fmla="*/ 3983 w 4023" name="T90"/>
                <a:gd fmla="*/ 1603 h 4015" name="T91"/>
                <a:gd fmla="*/ 3825 w 4023" name="T92"/>
                <a:gd fmla="*/ 1137 h 4015" name="T93"/>
                <a:gd fmla="*/ 3565 w 4023" name="T94"/>
                <a:gd fmla="*/ 731 h 4015" name="T95"/>
                <a:gd fmla="*/ 3216 w 4023" name="T96"/>
                <a:gd fmla="*/ 399 h 4015" name="T97"/>
                <a:gd fmla="*/ 2795 w 4023" name="T98"/>
                <a:gd fmla="*/ 158 h 4015" name="T99"/>
                <a:gd fmla="*/ 2318 w 4023" name="T100"/>
                <a:gd fmla="*/ 23 h 401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15" w="4023">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grpSp>
      <p:grpSp>
        <p:nvGrpSpPr>
          <p:cNvPr id="126" name="Group 25"/>
          <p:cNvGrpSpPr/>
          <p:nvPr/>
        </p:nvGrpSpPr>
        <p:grpSpPr>
          <a:xfrm>
            <a:off x="7525068" y="4987847"/>
            <a:ext cx="345331" cy="345331"/>
            <a:chOff x="2005013" y="1077913"/>
            <a:chExt cx="688975" cy="688975"/>
          </a:xfrm>
          <a:solidFill>
            <a:schemeClr val="bg1"/>
          </a:solidFill>
        </p:grpSpPr>
        <p:sp>
          <p:nvSpPr>
            <p:cNvPr id="127" name="Freeform 5"/>
            <p:cNvSpPr>
              <a:spLocks noEditPoints="1"/>
            </p:cNvSpPr>
            <p:nvPr/>
          </p:nvSpPr>
          <p:spPr bwMode="auto">
            <a:xfrm>
              <a:off x="2005013" y="1077913"/>
              <a:ext cx="688975" cy="688975"/>
            </a:xfrm>
            <a:custGeom>
              <a:gdLst>
                <a:gd fmla="*/ 8083 w 16058" name="T0"/>
                <a:gd fmla="*/ 10645 h 16058" name="T1"/>
                <a:gd fmla="*/ 6322 w 16058" name="T2"/>
                <a:gd fmla="*/ 9396 h 16058" name="T3"/>
                <a:gd fmla="*/ 5244 w 16058" name="T4"/>
                <a:gd fmla="*/ 7514 h 16058" name="T5"/>
                <a:gd fmla="*/ 5076 w 16058" name="T6"/>
                <a:gd fmla="*/ 5258 h 16058" name="T7"/>
                <a:gd fmla="*/ 5875 w 16058" name="T8"/>
                <a:gd fmla="*/ 3217 h 16058" name="T9"/>
                <a:gd fmla="*/ 7435 w 16058" name="T10"/>
                <a:gd fmla="*/ 1730 h 16058" name="T11"/>
                <a:gd fmla="*/ 9523 w 16058" name="T12"/>
                <a:gd fmla="*/ 1030 h 16058" name="T13"/>
                <a:gd fmla="*/ 11761 w 16058" name="T14"/>
                <a:gd fmla="*/ 1308 h 16058" name="T15"/>
                <a:gd fmla="*/ 13584 w 16058" name="T16"/>
                <a:gd fmla="*/ 2474 h 16058" name="T17"/>
                <a:gd fmla="*/ 14750 w 16058" name="T18"/>
                <a:gd fmla="*/ 4297 h 16058" name="T19"/>
                <a:gd fmla="*/ 15028 w 16058" name="T20"/>
                <a:gd fmla="*/ 6535 h 16058" name="T21"/>
                <a:gd fmla="*/ 14328 w 16058" name="T22"/>
                <a:gd fmla="*/ 8624 h 16058" name="T23"/>
                <a:gd fmla="*/ 12841 w 16058" name="T24"/>
                <a:gd fmla="*/ 10183 h 16058" name="T25"/>
                <a:gd fmla="*/ 10800 w 16058" name="T26"/>
                <a:gd fmla="*/ 10982 h 16058" name="T27"/>
                <a:gd fmla="*/ 2326 w 16058" name="T28"/>
                <a:gd fmla="*/ 14973 h 16058" name="T29"/>
                <a:gd fmla="*/ 2162 w 16058" name="T30"/>
                <a:gd fmla="*/ 15080 h 16058" name="T31"/>
                <a:gd fmla="*/ 1975 w 16058" name="T32"/>
                <a:gd fmla="*/ 15148 h 16058" name="T33"/>
                <a:gd fmla="*/ 1771 w 16058" name="T34"/>
                <a:gd fmla="*/ 15172 h 16058" name="T35"/>
                <a:gd fmla="*/ 1387 w 16058" name="T36"/>
                <a:gd fmla="*/ 15084 h 16058" name="T37"/>
                <a:gd fmla="*/ 1088 w 16058" name="T38"/>
                <a:gd fmla="*/ 14850 h 16058" name="T39"/>
                <a:gd fmla="*/ 913 w 16058" name="T40"/>
                <a:gd fmla="*/ 14508 h 16058" name="T41"/>
                <a:gd fmla="*/ 890 w 16058" name="T42"/>
                <a:gd fmla="*/ 14194 h 16058" name="T43"/>
                <a:gd fmla="*/ 935 w 16058" name="T44"/>
                <a:gd fmla="*/ 13998 h 16058" name="T45"/>
                <a:gd fmla="*/ 1021 w 16058" name="T46"/>
                <a:gd fmla="*/ 13820 h 16058" name="T47"/>
                <a:gd fmla="*/ 1142 w 16058" name="T48"/>
                <a:gd fmla="*/ 13667 h 16058" name="T49"/>
                <a:gd fmla="*/ 5408 w 16058" name="T50"/>
                <a:gd fmla="*/ 9863 h 16058" name="T51"/>
                <a:gd fmla="*/ 5742 w 16058" name="T52"/>
                <a:gd fmla="*/ 10234 h 16058" name="T53"/>
                <a:gd fmla="*/ 6106 w 16058" name="T54"/>
                <a:gd fmla="*/ 10575 h 16058" name="T55"/>
                <a:gd fmla="*/ 2407 w 16058" name="T56"/>
                <a:gd fmla="*/ 14900 h 16058" name="T57"/>
                <a:gd fmla="*/ 7693 w 16058" name="T58"/>
                <a:gd fmla="*/ 474 h 16058" name="T59"/>
                <a:gd fmla="*/ 5579 w 16058" name="T60"/>
                <a:gd fmla="*/ 1973 h 16058" name="T61"/>
                <a:gd fmla="*/ 4285 w 16058" name="T62"/>
                <a:gd fmla="*/ 4231 h 16058" name="T63"/>
                <a:gd fmla="*/ 4022 w 16058" name="T64"/>
                <a:gd fmla="*/ 6306 h 16058" name="T65"/>
                <a:gd fmla="*/ 4119 w 16058" name="T66"/>
                <a:gd fmla="*/ 7138 h 16058" name="T67"/>
                <a:gd fmla="*/ 4326 w 16058" name="T68"/>
                <a:gd fmla="*/ 7930 h 16058" name="T69"/>
                <a:gd fmla="*/ 4634 w 16058" name="T70"/>
                <a:gd fmla="*/ 8676 h 16058" name="T71"/>
                <a:gd fmla="*/ 386 w 16058" name="T72"/>
                <a:gd fmla="*/ 13185 h 16058" name="T73"/>
                <a:gd fmla="*/ 179 w 16058" name="T74"/>
                <a:gd fmla="*/ 13512 h 16058" name="T75"/>
                <a:gd fmla="*/ 46 w 16058" name="T76"/>
                <a:gd fmla="*/ 13883 h 16058" name="T77"/>
                <a:gd fmla="*/ 0 w 16058" name="T78"/>
                <a:gd fmla="*/ 14287 h 16058" name="T79"/>
                <a:gd fmla="*/ 175 w 16058" name="T80"/>
                <a:gd fmla="*/ 15054 h 16058" name="T81"/>
                <a:gd fmla="*/ 644 w 16058" name="T82"/>
                <a:gd fmla="*/ 15654 h 16058" name="T83"/>
                <a:gd fmla="*/ 1329 w 16058" name="T84"/>
                <a:gd fmla="*/ 16002 h 16058" name="T85"/>
                <a:gd fmla="*/ 1954 w 16058" name="T86"/>
                <a:gd fmla="*/ 16049 h 16058" name="T87"/>
                <a:gd fmla="*/ 2344 w 16058" name="T88"/>
                <a:gd fmla="*/ 15963 h 16058" name="T89"/>
                <a:gd fmla="*/ 2698 w 16058" name="T90"/>
                <a:gd fmla="*/ 15795 h 16058" name="T91"/>
                <a:gd fmla="*/ 3003 w 16058" name="T92"/>
                <a:gd fmla="*/ 15557 h 16058" name="T93"/>
                <a:gd fmla="*/ 7703 w 16058" name="T94"/>
                <a:gd fmla="*/ 11572 h 16058" name="T95"/>
                <a:gd fmla="*/ 8472 w 16058" name="T96"/>
                <a:gd fmla="*/ 11837 h 16058" name="T97"/>
                <a:gd fmla="*/ 9285 w 16058" name="T98"/>
                <a:gd fmla="*/ 11996 h 16058" name="T99"/>
                <a:gd fmla="*/ 10346 w 16058" name="T100"/>
                <a:gd fmla="*/ 12035 h 16058" name="T101"/>
                <a:gd fmla="*/ 12907 w 16058" name="T102"/>
                <a:gd fmla="*/ 11317 h 16058" name="T103"/>
                <a:gd fmla="*/ 14862 w 16058" name="T104"/>
                <a:gd fmla="*/ 9625 h 16058" name="T105"/>
                <a:gd fmla="*/ 15936 w 16058" name="T106"/>
                <a:gd fmla="*/ 7235 h 16058" name="T107"/>
                <a:gd fmla="*/ 15868 w 16058" name="T108"/>
                <a:gd fmla="*/ 4517 h 16058" name="T109"/>
                <a:gd fmla="*/ 14683 w 16058" name="T110"/>
                <a:gd fmla="*/ 2191 h 16058" name="T111"/>
                <a:gd fmla="*/ 12647 w 16058" name="T112"/>
                <a:gd fmla="*/ 594 h 16058" name="T113"/>
                <a:gd fmla="*/ 10036 w 16058" name="T114"/>
                <a:gd fmla="*/ 0 h 1605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6058" w="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sp>
          <p:nvSpPr>
            <p:cNvPr id="128" name="Freeform 6"/>
            <p:cNvSpPr/>
            <p:nvPr/>
          </p:nvSpPr>
          <p:spPr bwMode="auto">
            <a:xfrm>
              <a:off x="2284413" y="1185863"/>
              <a:ext cx="161925" cy="161925"/>
            </a:xfrm>
            <a:custGeom>
              <a:gdLst>
                <a:gd fmla="*/ 2977 w 3763" name="T0"/>
                <a:gd fmla="*/ 40 h 3764" name="T1"/>
                <a:gd fmla="*/ 2305 w 3763" name="T2"/>
                <a:gd fmla="*/ 213 h 3764" name="T3"/>
                <a:gd fmla="*/ 1691 w 3763" name="T4"/>
                <a:gd fmla="*/ 509 h 3764" name="T5"/>
                <a:gd fmla="*/ 1151 w 3763" name="T6"/>
                <a:gd fmla="*/ 912 h 3764" name="T7"/>
                <a:gd fmla="*/ 697 w 3763" name="T8"/>
                <a:gd fmla="*/ 1411 h 3764" name="T9"/>
                <a:gd fmla="*/ 346 w 3763" name="T10"/>
                <a:gd fmla="*/ 1990 h 3764" name="T11"/>
                <a:gd fmla="*/ 110 w 3763" name="T12"/>
                <a:gd fmla="*/ 2635 h 3764" name="T13"/>
                <a:gd fmla="*/ 5 w 3763" name="T14"/>
                <a:gd fmla="*/ 3332 h 3764" name="T15"/>
                <a:gd fmla="*/ 3 w 3763" name="T16"/>
                <a:gd fmla="*/ 3551 h 3764" name="T17"/>
                <a:gd fmla="*/ 15 w 3763" name="T18"/>
                <a:gd fmla="*/ 3599 h 3764" name="T19"/>
                <a:gd fmla="*/ 36 w 3763" name="T20"/>
                <a:gd fmla="*/ 3643 h 3764" name="T21"/>
                <a:gd fmla="*/ 65 w 3763" name="T22"/>
                <a:gd fmla="*/ 3681 h 3764" name="T23"/>
                <a:gd fmla="*/ 100 w 3763" name="T24"/>
                <a:gd fmla="*/ 3713 h 3764" name="T25"/>
                <a:gd fmla="*/ 142 w 3763" name="T26"/>
                <a:gd fmla="*/ 3739 h 3764" name="T27"/>
                <a:gd fmla="*/ 188 w 3763" name="T28"/>
                <a:gd fmla="*/ 3756 h 3764" name="T29"/>
                <a:gd fmla="*/ 237 w 3763" name="T30"/>
                <a:gd fmla="*/ 3764 h 3764" name="T31"/>
                <a:gd fmla="*/ 289 w 3763" name="T32"/>
                <a:gd fmla="*/ 3761 h 3764" name="T33"/>
                <a:gd fmla="*/ 337 w 3763" name="T34"/>
                <a:gd fmla="*/ 3749 h 3764" name="T35"/>
                <a:gd fmla="*/ 381 w 3763" name="T36"/>
                <a:gd fmla="*/ 3728 h 3764" name="T37"/>
                <a:gd fmla="*/ 419 w 3763" name="T38"/>
                <a:gd fmla="*/ 3698 h 3764" name="T39"/>
                <a:gd fmla="*/ 451 w 3763" name="T40"/>
                <a:gd fmla="*/ 3663 h 3764" name="T41"/>
                <a:gd fmla="*/ 476 w 3763" name="T42"/>
                <a:gd fmla="*/ 3621 h 3764" name="T43"/>
                <a:gd fmla="*/ 493 w 3763" name="T44"/>
                <a:gd fmla="*/ 3576 h 3764" name="T45"/>
                <a:gd fmla="*/ 501 w 3763" name="T46"/>
                <a:gd fmla="*/ 3526 h 3764" name="T47"/>
                <a:gd fmla="*/ 537 w 3763" name="T48"/>
                <a:gd fmla="*/ 3054 h 3764" name="T49"/>
                <a:gd fmla="*/ 684 w 3763" name="T50"/>
                <a:gd fmla="*/ 2478 h 3764" name="T51"/>
                <a:gd fmla="*/ 937 w 3763" name="T52"/>
                <a:gd fmla="*/ 1952 h 3764" name="T53"/>
                <a:gd fmla="*/ 1283 w 3763" name="T54"/>
                <a:gd fmla="*/ 1488 h 3764" name="T55"/>
                <a:gd fmla="*/ 1711 w 3763" name="T56"/>
                <a:gd fmla="*/ 1100 h 3764" name="T57"/>
                <a:gd fmla="*/ 2208 w 3763" name="T58"/>
                <a:gd fmla="*/ 799 h 3764" name="T59"/>
                <a:gd fmla="*/ 2760 w 3763" name="T60"/>
                <a:gd fmla="*/ 596 h 3764" name="T61"/>
                <a:gd fmla="*/ 3358 w 3763" name="T62"/>
                <a:gd fmla="*/ 506 h 3764" name="T63"/>
                <a:gd fmla="*/ 3550 w 3763" name="T64"/>
                <a:gd fmla="*/ 499 h 3764" name="T65"/>
                <a:gd fmla="*/ 3599 w 3763" name="T66"/>
                <a:gd fmla="*/ 487 h 3764" name="T67"/>
                <a:gd fmla="*/ 3643 w 3763" name="T68"/>
                <a:gd fmla="*/ 466 h 3764" name="T69"/>
                <a:gd fmla="*/ 3681 w 3763" name="T70"/>
                <a:gd fmla="*/ 437 h 3764" name="T71"/>
                <a:gd fmla="*/ 3713 w 3763" name="T72"/>
                <a:gd fmla="*/ 402 h 3764" name="T73"/>
                <a:gd fmla="*/ 3738 w 3763" name="T74"/>
                <a:gd fmla="*/ 359 h 3764" name="T75"/>
                <a:gd fmla="*/ 3755 w 3763" name="T76"/>
                <a:gd fmla="*/ 313 h 3764" name="T77"/>
                <a:gd fmla="*/ 3763 w 3763" name="T78"/>
                <a:gd fmla="*/ 264 h 3764" name="T79"/>
                <a:gd fmla="*/ 3760 w 3763" name="T80"/>
                <a:gd fmla="*/ 213 h 3764" name="T81"/>
                <a:gd fmla="*/ 3748 w 3763" name="T82"/>
                <a:gd fmla="*/ 165 h 3764" name="T83"/>
                <a:gd fmla="*/ 3727 w 3763" name="T84"/>
                <a:gd fmla="*/ 120 h 3764" name="T85"/>
                <a:gd fmla="*/ 3698 w 3763" name="T86"/>
                <a:gd fmla="*/ 82 h 3764" name="T87"/>
                <a:gd fmla="*/ 3663 w 3763" name="T88"/>
                <a:gd fmla="*/ 50 h 3764" name="T89"/>
                <a:gd fmla="*/ 3621 w 3763" name="T90"/>
                <a:gd fmla="*/ 25 h 3764" name="T91"/>
                <a:gd fmla="*/ 3574 w 3763" name="T92"/>
                <a:gd fmla="*/ 8 h 3764" name="T93"/>
                <a:gd fmla="*/ 3525 w 3763" name="T94"/>
                <a:gd fmla="*/ 0 h 376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764" w="3762">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grpSp>
      <p:sp>
        <p:nvSpPr>
          <p:cNvPr id="129" name="Freeform 286"/>
          <p:cNvSpPr>
            <a:spLocks noEditPoints="1"/>
          </p:cNvSpPr>
          <p:nvPr/>
        </p:nvSpPr>
        <p:spPr bwMode="auto">
          <a:xfrm>
            <a:off x="5851564" y="4996900"/>
            <a:ext cx="335481" cy="336278"/>
          </a:xfrm>
          <a:custGeom>
            <a:gdLst>
              <a:gd fmla="*/ 11438 w 16419" name="T0"/>
              <a:gd fmla="*/ 11992 h 16036" name="T1"/>
              <a:gd fmla="*/ 12051 w 16419" name="T2"/>
              <a:gd fmla="*/ 9611 h 16036" name="T3"/>
              <a:gd fmla="*/ 15080 w 16419" name="T4"/>
              <a:gd fmla="*/ 9931 h 16036" name="T5"/>
              <a:gd fmla="*/ 13248 w 16419" name="T6"/>
              <a:gd fmla="*/ 12967 h 16036" name="T7"/>
              <a:gd fmla="*/ 4590 w 16419" name="T8"/>
              <a:gd fmla="*/ 10655 h 16036" name="T9"/>
              <a:gd fmla="*/ 4429 w 16419" name="T10"/>
              <a:gd fmla="*/ 12231 h 16036" name="T11"/>
              <a:gd fmla="*/ 2147 w 16419" name="T12"/>
              <a:gd fmla="*/ 11712 h 16036" name="T13"/>
              <a:gd fmla="*/ 1073 w 16419" name="T14"/>
              <a:gd fmla="*/ 8277 h 16036" name="T15"/>
              <a:gd fmla="*/ 4139 w 16419" name="T16"/>
              <a:gd fmla="*/ 4183 h 16036" name="T17"/>
              <a:gd fmla="*/ 4533 w 16419" name="T18"/>
              <a:gd fmla="*/ 5582 h 16036" name="T19"/>
              <a:gd fmla="*/ 1073 w 16419" name="T20"/>
              <a:gd fmla="*/ 7759 h 16036" name="T21"/>
              <a:gd fmla="*/ 1997 w 16419" name="T22"/>
              <a:gd fmla="*/ 4578 h 16036" name="T23"/>
              <a:gd fmla="*/ 9313 w 16419" name="T24"/>
              <a:gd fmla="*/ 5095 h 16036" name="T25"/>
              <a:gd fmla="*/ 11066 w 16419" name="T26"/>
              <a:gd fmla="*/ 4695 h 16036" name="T27"/>
              <a:gd fmla="*/ 11565 w 16419" name="T28"/>
              <a:gd fmla="*/ 6759 h 16036" name="T29"/>
              <a:gd fmla="*/ 10152 w 16419" name="T30"/>
              <a:gd fmla="*/ 11598 h 16036" name="T31"/>
              <a:gd fmla="*/ 8474 w 16419" name="T32"/>
              <a:gd fmla="*/ 11394 h 16036" name="T33"/>
              <a:gd fmla="*/ 11313 w 16419" name="T34"/>
              <a:gd fmla="*/ 10543 h 16036" name="T35"/>
              <a:gd fmla="*/ 12142 w 16419" name="T36"/>
              <a:gd fmla="*/ 12889 h 16036" name="T37"/>
              <a:gd fmla="*/ 11354 w 16419" name="T38"/>
              <a:gd fmla="*/ 14282 h 16036" name="T39"/>
              <a:gd fmla="*/ 9710 w 16419" name="T40"/>
              <a:gd fmla="*/ 14564 h 16036" name="T41"/>
              <a:gd fmla="*/ 10935 w 16419" name="T42"/>
              <a:gd fmla="*/ 12871 h 16036" name="T43"/>
              <a:gd fmla="*/ 9524 w 16419" name="T44"/>
              <a:gd fmla="*/ 12005 h 16036" name="T45"/>
              <a:gd fmla="*/ 10393 w 16419" name="T46"/>
              <a:gd fmla="*/ 12757 h 16036" name="T47"/>
              <a:gd fmla="*/ 8904 w 16419" name="T48"/>
              <a:gd fmla="*/ 14636 h 16036" name="T49"/>
              <a:gd fmla="*/ 5284 w 16419" name="T50"/>
              <a:gd fmla="*/ 14382 h 16036" name="T51"/>
              <a:gd fmla="*/ 4071 w 16419" name="T52"/>
              <a:gd fmla="*/ 13005 h 16036" name="T53"/>
              <a:gd fmla="*/ 5783 w 16419" name="T54"/>
              <a:gd fmla="*/ 13367 h 16036" name="T55"/>
              <a:gd fmla="*/ 7945 w 16419" name="T56"/>
              <a:gd fmla="*/ 8277 h 16036" name="T57"/>
              <a:gd fmla="*/ 6342 w 16419" name="T58"/>
              <a:gd fmla="*/ 11582 h 16036" name="T59"/>
              <a:gd fmla="*/ 5136 w 16419" name="T60"/>
              <a:gd fmla="*/ 10650 h 16036" name="T61"/>
              <a:gd fmla="*/ 7945 w 16419" name="T62"/>
              <a:gd fmla="*/ 8277 h 16036" name="T63"/>
              <a:gd fmla="*/ 7024 w 16419" name="T64"/>
              <a:gd fmla="*/ 5084 h 16036" name="T65"/>
              <a:gd fmla="*/ 4843 w 16419" name="T66"/>
              <a:gd fmla="*/ 6857 h 16036" name="T67"/>
              <a:gd fmla="*/ 5321 w 16419" name="T68"/>
              <a:gd fmla="*/ 4784 h 16036" name="T69"/>
              <a:gd fmla="*/ 3667 w 16419" name="T70"/>
              <a:gd fmla="*/ 3305 h 16036" name="T71"/>
              <a:gd fmla="*/ 5215 w 16419" name="T72"/>
              <a:gd fmla="*/ 1684 h 16036" name="T73"/>
              <a:gd fmla="*/ 6448 w 16419" name="T74"/>
              <a:gd fmla="*/ 1771 h 16036" name="T75"/>
              <a:gd fmla="*/ 5148 w 16419" name="T76"/>
              <a:gd fmla="*/ 3833 h 16036" name="T77"/>
              <a:gd fmla="*/ 6569 w 16419" name="T78"/>
              <a:gd fmla="*/ 4486 h 16036" name="T79"/>
              <a:gd fmla="*/ 6014 w 16419" name="T80"/>
              <a:gd fmla="*/ 3301 h 16036" name="T81"/>
              <a:gd fmla="*/ 7732 w 16419" name="T82"/>
              <a:gd fmla="*/ 1205 h 16036" name="T83"/>
              <a:gd fmla="*/ 11565 w 16419" name="T84"/>
              <a:gd fmla="*/ 1859 h 16036" name="T85"/>
              <a:gd fmla="*/ 12421 w 16419" name="T86"/>
              <a:gd fmla="*/ 3513 h 16036" name="T87"/>
              <a:gd fmla="*/ 11123 w 16419" name="T88"/>
              <a:gd fmla="*/ 3527 h 16036" name="T89"/>
              <a:gd fmla="*/ 9758 w 16419" name="T90"/>
              <a:gd fmla="*/ 1525 h 16036" name="T91"/>
              <a:gd fmla="*/ 9852 w 16419" name="T92"/>
              <a:gd fmla="*/ 2463 h 16036" name="T93"/>
              <a:gd fmla="*/ 10437 w 16419" name="T94"/>
              <a:gd fmla="*/ 4348 h 16036" name="T95"/>
              <a:gd fmla="*/ 8786 w 16419" name="T96"/>
              <a:gd fmla="*/ 4626 h 16036" name="T97"/>
              <a:gd fmla="*/ 6848 w 16419" name="T98"/>
              <a:gd fmla="*/ 13930 h 16036" name="T99"/>
              <a:gd fmla="*/ 6020 w 16419" name="T100"/>
              <a:gd fmla="*/ 12187 h 16036" name="T101"/>
              <a:gd fmla="*/ 7521 w 16419" name="T102"/>
              <a:gd fmla="*/ 11934 h 16036" name="T103"/>
              <a:gd fmla="*/ 12063 w 16419" name="T104"/>
              <a:gd fmla="*/ 6494 h 16036" name="T105"/>
              <a:gd fmla="*/ 11695 w 16419" name="T106"/>
              <a:gd fmla="*/ 4461 h 16036" name="T107"/>
              <a:gd fmla="*/ 13078 w 16419" name="T108"/>
              <a:gd fmla="*/ 3710 h 16036" name="T109"/>
              <a:gd fmla="*/ 14700 w 16419" name="T110"/>
              <a:gd fmla="*/ 5106 h 16036" name="T111"/>
              <a:gd fmla="*/ 6960 w 16419" name="T112"/>
              <a:gd fmla="*/ 92 h 16036" name="T113"/>
              <a:gd fmla="*/ 498 w 16419" name="T114"/>
              <a:gd fmla="*/ 5261 h 16036" name="T115"/>
              <a:gd fmla="*/ 2132 w 16419" name="T116"/>
              <a:gd fmla="*/ 13409 h 16036" name="T117"/>
              <a:gd fmla="*/ 10261 w 16419" name="T118"/>
              <a:gd fmla="*/ 15783 h 16036" name="T119"/>
              <a:gd fmla="*/ 16160 w 16419" name="T120"/>
              <a:gd fmla="*/ 10021 h 16036" name="T121"/>
              <a:gd fmla="*/ 13729 w 16419" name="T122"/>
              <a:gd fmla="*/ 2083 h 1603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036" w="16419">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grpSp>
        <p:nvGrpSpPr>
          <p:cNvPr id="130" name="Group 32"/>
          <p:cNvGrpSpPr/>
          <p:nvPr/>
        </p:nvGrpSpPr>
        <p:grpSpPr>
          <a:xfrm>
            <a:off x="9208421" y="5008472"/>
            <a:ext cx="399003" cy="324706"/>
            <a:chOff x="5245100" y="5103813"/>
            <a:chExt cx="690563" cy="561975"/>
          </a:xfrm>
          <a:solidFill>
            <a:schemeClr val="bg1"/>
          </a:solidFill>
        </p:grpSpPr>
        <p:sp>
          <p:nvSpPr>
            <p:cNvPr id="131" name="Freeform 290"/>
            <p:cNvSpPr>
              <a:spLocks noEditPoints="1"/>
            </p:cNvSpPr>
            <p:nvPr/>
          </p:nvSpPr>
          <p:spPr bwMode="auto">
            <a:xfrm>
              <a:off x="5719763" y="5276851"/>
              <a:ext cx="130175" cy="173038"/>
            </a:xfrm>
            <a:custGeom>
              <a:gdLst>
                <a:gd fmla="*/ 503 w 3018" name="T0"/>
                <a:gd fmla="*/ 504 h 4030" name="T1"/>
                <a:gd fmla="*/ 2515 w 3018" name="T2"/>
                <a:gd fmla="*/ 3526 h 4030" name="T3"/>
                <a:gd fmla="*/ 1386 w 3018" name="T4"/>
                <a:gd fmla="*/ 175 h 4030" name="T5"/>
                <a:gd fmla="*/ 1320 w 3018" name="T6"/>
                <a:gd fmla="*/ 110 h 4030" name="T7"/>
                <a:gd fmla="*/ 1244 w 3018" name="T8"/>
                <a:gd fmla="*/ 60 h 4030" name="T9"/>
                <a:gd fmla="*/ 1159 w 3018" name="T10"/>
                <a:gd fmla="*/ 24 h 4030" name="T11"/>
                <a:gd fmla="*/ 1069 w 3018" name="T12"/>
                <a:gd fmla="*/ 3 h 4030" name="T13"/>
                <a:gd fmla="*/ 503 w 3018" name="T14"/>
                <a:gd fmla="*/ 0 h 4030" name="T15"/>
                <a:gd fmla="*/ 427 w 3018" name="T16"/>
                <a:gd fmla="*/ 6 h 4030" name="T17"/>
                <a:gd fmla="*/ 353 w 3018" name="T18"/>
                <a:gd fmla="*/ 23 h 4030" name="T19"/>
                <a:gd fmla="*/ 285 w 3018" name="T20"/>
                <a:gd fmla="*/ 50 h 4030" name="T21"/>
                <a:gd fmla="*/ 222 w 3018" name="T22"/>
                <a:gd fmla="*/ 86 h 4030" name="T23"/>
                <a:gd fmla="*/ 165 w 3018" name="T24"/>
                <a:gd fmla="*/ 130 h 4030" name="T25"/>
                <a:gd fmla="*/ 115 w 3018" name="T26"/>
                <a:gd fmla="*/ 183 h 4030" name="T27"/>
                <a:gd fmla="*/ 74 w 3018" name="T28"/>
                <a:gd fmla="*/ 242 h 4030" name="T29"/>
                <a:gd fmla="*/ 40 w 3018" name="T30"/>
                <a:gd fmla="*/ 308 h 4030" name="T31"/>
                <a:gd fmla="*/ 16 w 3018" name="T32"/>
                <a:gd fmla="*/ 377 h 4030" name="T33"/>
                <a:gd fmla="*/ 3 w 3018" name="T34"/>
                <a:gd fmla="*/ 452 h 4030" name="T35"/>
                <a:gd fmla="*/ 0 w 3018" name="T36"/>
                <a:gd fmla="*/ 3526 h 4030" name="T37"/>
                <a:gd fmla="*/ 6 w 3018" name="T38"/>
                <a:gd fmla="*/ 3604 h 4030" name="T39"/>
                <a:gd fmla="*/ 23 w 3018" name="T40"/>
                <a:gd fmla="*/ 3676 h 4030" name="T41"/>
                <a:gd fmla="*/ 50 w 3018" name="T42"/>
                <a:gd fmla="*/ 3745 h 4030" name="T43"/>
                <a:gd fmla="*/ 86 w 3018" name="T44"/>
                <a:gd fmla="*/ 3808 h 4030" name="T45"/>
                <a:gd fmla="*/ 131 w 3018" name="T46"/>
                <a:gd fmla="*/ 3866 h 4030" name="T47"/>
                <a:gd fmla="*/ 183 w 3018" name="T48"/>
                <a:gd fmla="*/ 3915 h 4030" name="T49"/>
                <a:gd fmla="*/ 243 w 3018" name="T50"/>
                <a:gd fmla="*/ 3957 h 4030" name="T51"/>
                <a:gd fmla="*/ 307 w 3018" name="T52"/>
                <a:gd fmla="*/ 3991 h 4030" name="T53"/>
                <a:gd fmla="*/ 378 w 3018" name="T54"/>
                <a:gd fmla="*/ 4015 h 4030" name="T55"/>
                <a:gd fmla="*/ 452 w 3018" name="T56"/>
                <a:gd fmla="*/ 4028 h 4030" name="T57"/>
                <a:gd fmla="*/ 2515 w 3018" name="T58"/>
                <a:gd fmla="*/ 4030 h 4030" name="T59"/>
                <a:gd fmla="*/ 2592 w 3018" name="T60"/>
                <a:gd fmla="*/ 4025 h 4030" name="T61"/>
                <a:gd fmla="*/ 2665 w 3018" name="T62"/>
                <a:gd fmla="*/ 4008 h 4030" name="T63"/>
                <a:gd fmla="*/ 2733 w 3018" name="T64"/>
                <a:gd fmla="*/ 3981 h 4030" name="T65"/>
                <a:gd fmla="*/ 2797 w 3018" name="T66"/>
                <a:gd fmla="*/ 3944 h 4030" name="T67"/>
                <a:gd fmla="*/ 2853 w 3018" name="T68"/>
                <a:gd fmla="*/ 3899 h 4030" name="T69"/>
                <a:gd fmla="*/ 2903 w 3018" name="T70"/>
                <a:gd fmla="*/ 3848 h 4030" name="T71"/>
                <a:gd fmla="*/ 2946 w 3018" name="T72"/>
                <a:gd fmla="*/ 3788 h 4030" name="T73"/>
                <a:gd fmla="*/ 2979 w 3018" name="T74"/>
                <a:gd fmla="*/ 3723 h 4030" name="T75"/>
                <a:gd fmla="*/ 3002 w 3018" name="T76"/>
                <a:gd fmla="*/ 3652 h 4030" name="T77"/>
                <a:gd fmla="*/ 3015 w 3018" name="T78"/>
                <a:gd fmla="*/ 3578 h 4030" name="T79"/>
                <a:gd fmla="*/ 3018 w 3018" name="T80"/>
                <a:gd fmla="*/ 2770 h 4030" name="T81"/>
                <a:gd fmla="*/ 3015 w 3018" name="T82"/>
                <a:gd fmla="*/ 2715 h 4030" name="T83"/>
                <a:gd fmla="*/ 3006 w 3018" name="T84"/>
                <a:gd fmla="*/ 2661 h 4030" name="T85"/>
                <a:gd fmla="*/ 2991 w 3018" name="T86"/>
                <a:gd fmla="*/ 2607 h 4030" name="T87"/>
                <a:gd fmla="*/ 2970 w 3018" name="T88"/>
                <a:gd fmla="*/ 2556 h 4030" name="T89"/>
                <a:gd fmla="*/ 2944 w 3018" name="T90"/>
                <a:gd fmla="*/ 2506 h 403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030" w="3018">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sp>
          <p:nvSpPr>
            <p:cNvPr id="132" name="Freeform 291"/>
            <p:cNvSpPr>
              <a:spLocks noEditPoints="1"/>
            </p:cNvSpPr>
            <p:nvPr/>
          </p:nvSpPr>
          <p:spPr bwMode="auto">
            <a:xfrm>
              <a:off x="5245100" y="5103813"/>
              <a:ext cx="690563" cy="561975"/>
            </a:xfrm>
            <a:custGeom>
              <a:gdLst>
                <a:gd fmla="*/ 14958 w 16095" name="T0"/>
                <a:gd fmla="*/ 10414 h 13098" name="T1"/>
                <a:gd fmla="*/ 14612 w 16095" name="T2"/>
                <a:gd fmla="*/ 10578 h 13098" name="T3"/>
                <a:gd fmla="*/ 13430 w 16095" name="T4"/>
                <a:gd fmla="*/ 9605 h 13098" name="T5"/>
                <a:gd fmla="*/ 12244 w 16095" name="T6"/>
                <a:gd fmla="*/ 9076 h 13098" name="T7"/>
                <a:gd fmla="*/ 10967 w 16095" name="T8"/>
                <a:gd fmla="*/ 9402 h 13098" name="T9"/>
                <a:gd fmla="*/ 10179 w 16095" name="T10"/>
                <a:gd fmla="*/ 10419 h 13098" name="T11"/>
                <a:gd fmla="*/ 6951 w 16095" name="T12"/>
                <a:gd fmla="*/ 9661 h 13098" name="T13"/>
                <a:gd fmla="*/ 5791 w 16095" name="T14"/>
                <a:gd fmla="*/ 9085 h 13098" name="T15"/>
                <a:gd fmla="*/ 4497 w 16095" name="T16"/>
                <a:gd fmla="*/ 9359 h 13098" name="T17"/>
                <a:gd fmla="*/ 3670 w 16095" name="T18"/>
                <a:gd fmla="*/ 10341 h 13098" name="T19"/>
                <a:gd fmla="*/ 2737 w 16095" name="T20"/>
                <a:gd fmla="*/ 10493 h 13098" name="T21"/>
                <a:gd fmla="*/ 2526 w 16095" name="T22"/>
                <a:gd fmla="*/ 10177 h 13098" name="T23"/>
                <a:gd fmla="*/ 9773 w 16095" name="T24"/>
                <a:gd fmla="*/ 8381 h 13098" name="T25"/>
                <a:gd fmla="*/ 10495 w 16095" name="T26"/>
                <a:gd fmla="*/ 7502 h 13098" name="T27"/>
                <a:gd fmla="*/ 12812 w 16095" name="T28"/>
                <a:gd fmla="*/ 3586 h 13098" name="T29"/>
                <a:gd fmla="*/ 15062 w 16095" name="T30"/>
                <a:gd fmla="*/ 6889 h 13098" name="T31"/>
                <a:gd fmla="*/ 11820 w 16095" name="T32"/>
                <a:gd fmla="*/ 12058 h 13098" name="T33"/>
                <a:gd fmla="*/ 11211 w 16095" name="T34"/>
                <a:gd fmla="*/ 11606 h 13098" name="T35"/>
                <a:gd fmla="*/ 11098 w 16095" name="T36"/>
                <a:gd fmla="*/ 10831 h 13098" name="T37"/>
                <a:gd fmla="*/ 11550 w 16095" name="T38"/>
                <a:gd fmla="*/ 10221 h 13098" name="T39"/>
                <a:gd fmla="*/ 12323 w 16095" name="T40"/>
                <a:gd fmla="*/ 10107 h 13098" name="T41"/>
                <a:gd fmla="*/ 12931 w 16095" name="T42"/>
                <a:gd fmla="*/ 10561 h 13098" name="T43"/>
                <a:gd fmla="*/ 13046 w 16095" name="T44"/>
                <a:gd fmla="*/ 11335 h 13098" name="T45"/>
                <a:gd fmla="*/ 12593 w 16095" name="T46"/>
                <a:gd fmla="*/ 11944 h 13098" name="T47"/>
                <a:gd fmla="*/ 5330 w 16095" name="T48"/>
                <a:gd fmla="*/ 12070 h 13098" name="T49"/>
                <a:gd fmla="*/ 4699 w 16095" name="T50"/>
                <a:gd fmla="*/ 11646 h 13098" name="T51"/>
                <a:gd fmla="*/ 4548 w 16095" name="T52"/>
                <a:gd fmla="*/ 10880 h 13098" name="T53"/>
                <a:gd fmla="*/ 4970 w 16095" name="T54"/>
                <a:gd fmla="*/ 10247 h 13098" name="T55"/>
                <a:gd fmla="*/ 5736 w 16095" name="T56"/>
                <a:gd fmla="*/ 10096 h 13098" name="T57"/>
                <a:gd fmla="*/ 6368 w 16095" name="T58"/>
                <a:gd fmla="*/ 10520 h 13098" name="T59"/>
                <a:gd fmla="*/ 6518 w 16095" name="T60"/>
                <a:gd fmla="*/ 11286 h 13098" name="T61"/>
                <a:gd fmla="*/ 6095 w 16095" name="T62"/>
                <a:gd fmla="*/ 11918 h 13098" name="T63"/>
                <a:gd fmla="*/ 1432 w 16095" name="T64"/>
                <a:gd fmla="*/ 7551 h 13098" name="T65"/>
                <a:gd fmla="*/ 1106 w 16095" name="T66"/>
                <a:gd fmla="*/ 7355 h 13098" name="T67"/>
                <a:gd fmla="*/ 1009 w 16095" name="T68"/>
                <a:gd fmla="*/ 1460 h 13098" name="T69"/>
                <a:gd fmla="*/ 1189 w 16095" name="T70"/>
                <a:gd fmla="*/ 1122 h 13098" name="T71"/>
                <a:gd fmla="*/ 9080 w 16095" name="T72"/>
                <a:gd fmla="*/ 1008 h 13098" name="T73"/>
                <a:gd fmla="*/ 9426 w 16095" name="T74"/>
                <a:gd fmla="*/ 1172 h 13098" name="T75"/>
                <a:gd fmla="*/ 9556 w 16095" name="T76"/>
                <a:gd fmla="*/ 2519 h 13098" name="T77"/>
                <a:gd fmla="*/ 9442 w 16095" name="T78"/>
                <a:gd fmla="*/ 7374 h 13098" name="T79"/>
                <a:gd fmla="*/ 9105 w 16095" name="T80"/>
                <a:gd fmla="*/ 7554 h 13098" name="T81"/>
                <a:gd fmla="*/ 13480 w 16095" name="T82"/>
                <a:gd fmla="*/ 2820 h 13098" name="T83"/>
                <a:gd fmla="*/ 12808 w 16095" name="T84"/>
                <a:gd fmla="*/ 2537 h 13098" name="T85"/>
                <a:gd fmla="*/ 10413 w 16095" name="T86"/>
                <a:gd fmla="*/ 856 h 13098" name="T87"/>
                <a:gd fmla="*/ 9571 w 16095" name="T88"/>
                <a:gd fmla="*/ 92 h 13098" name="T89"/>
                <a:gd fmla="*/ 922 w 16095" name="T90"/>
                <a:gd fmla="*/ 119 h 13098" name="T91"/>
                <a:gd fmla="*/ 119 w 16095" name="T92"/>
                <a:gd fmla="*/ 924 h 13098" name="T93"/>
                <a:gd fmla="*/ 92 w 16095" name="T94"/>
                <a:gd fmla="*/ 7572 h 13098" name="T95"/>
                <a:gd fmla="*/ 855 w 16095" name="T96"/>
                <a:gd fmla="*/ 8415 h 13098" name="T97"/>
                <a:gd fmla="*/ 1557 w 16095" name="T98"/>
                <a:gd fmla="*/ 10453 h 13098" name="T99"/>
                <a:gd fmla="*/ 2236 w 16095" name="T100"/>
                <a:gd fmla="*/ 11368 h 13098" name="T101"/>
                <a:gd fmla="*/ 3702 w 16095" name="T102"/>
                <a:gd fmla="*/ 11901 h 13098" name="T103"/>
                <a:gd fmla="*/ 4567 w 16095" name="T104"/>
                <a:gd fmla="*/ 12848 h 13098" name="T105"/>
                <a:gd fmla="*/ 5876 w 16095" name="T106"/>
                <a:gd fmla="*/ 13069 h 13098" name="T107"/>
                <a:gd fmla="*/ 7006 w 16095" name="T108"/>
                <a:gd fmla="*/ 12446 h 13098" name="T109"/>
                <a:gd fmla="*/ 10208 w 16095" name="T110"/>
                <a:gd fmla="*/ 11824 h 13098" name="T111"/>
                <a:gd fmla="*/ 11035 w 16095" name="T112"/>
                <a:gd fmla="*/ 12807 h 13098" name="T113"/>
                <a:gd fmla="*/ 12330 w 16095" name="T114"/>
                <a:gd fmla="*/ 13081 h 13098" name="T115"/>
                <a:gd fmla="*/ 13489 w 16095" name="T116"/>
                <a:gd fmla="*/ 12505 h 13098" name="T117"/>
                <a:gd fmla="*/ 14740 w 16095" name="T118"/>
                <a:gd fmla="*/ 11579 h 13098" name="T119"/>
                <a:gd fmla="*/ 15750 w 16095" name="T120"/>
                <a:gd fmla="*/ 11036 h 13098" name="T121"/>
                <a:gd fmla="*/ 16095 w 16095" name="T122"/>
                <a:gd fmla="*/ 7025 h 13098" name="T123"/>
                <a:gd fmla="*/ 16023 w 16095" name="T124"/>
                <a:gd fmla="*/ 6588 h 1309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097" w="16095">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65000"/>
                  </a:schemeClr>
                </a:solidFill>
                <a:latin charset="-122" panose="02000000000000000000" pitchFamily="2" typeface="字魂36号-正文宋楷"/>
                <a:ea charset="-122" panose="02000000000000000000" pitchFamily="2" typeface="字魂36号-正文宋楷"/>
              </a:endParaRPr>
            </a:p>
          </p:txBody>
        </p:sp>
      </p:grpSp>
      <p:sp>
        <p:nvSpPr>
          <p:cNvPr id="133" name="TextBox 47"/>
          <p:cNvSpPr txBox="1">
            <a:spLocks noChangeArrowheads="1"/>
          </p:cNvSpPr>
          <p:nvPr/>
        </p:nvSpPr>
        <p:spPr bwMode="auto">
          <a:xfrm>
            <a:off x="1619328" y="5529676"/>
            <a:ext cx="1842504"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chemeClr val="bg1"/>
                </a:solidFill>
                <a:latin charset="-122" panose="02000000000000000000" pitchFamily="2" typeface="字魂36号-正文宋楷"/>
                <a:ea charset="-122" panose="02000000000000000000" pitchFamily="2" typeface="字魂36号-正文宋楷"/>
              </a:rPr>
              <a:t>项目背景和</a:t>
            </a:r>
          </a:p>
          <a:p>
            <a:pPr algn="ctr"/>
            <a:r>
              <a:rPr altLang="en-US" lang="zh-CN">
                <a:solidFill>
                  <a:schemeClr val="bg1"/>
                </a:solidFill>
                <a:latin charset="-122" panose="02000000000000000000" pitchFamily="2" typeface="字魂36号-正文宋楷"/>
                <a:ea charset="-122" panose="02000000000000000000" pitchFamily="2" typeface="字魂36号-正文宋楷"/>
              </a:rPr>
              <a:t>市场现状</a:t>
            </a:r>
          </a:p>
        </p:txBody>
      </p:sp>
      <p:sp>
        <p:nvSpPr>
          <p:cNvPr id="134" name="TextBox 48"/>
          <p:cNvSpPr txBox="1">
            <a:spLocks noChangeArrowheads="1"/>
          </p:cNvSpPr>
          <p:nvPr/>
        </p:nvSpPr>
        <p:spPr bwMode="auto">
          <a:xfrm>
            <a:off x="3550838" y="5529622"/>
            <a:ext cx="159904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chemeClr val="bg1"/>
                </a:solidFill>
                <a:latin charset="-122" panose="02000000000000000000" pitchFamily="2" typeface="字魂36号-正文宋楷"/>
                <a:ea charset="-122" panose="02000000000000000000" pitchFamily="2" typeface="字魂36号-正文宋楷"/>
              </a:rPr>
              <a:t>产品和运营</a:t>
            </a:r>
          </a:p>
        </p:txBody>
      </p:sp>
      <p:sp>
        <p:nvSpPr>
          <p:cNvPr id="135" name="TextBox 55"/>
          <p:cNvSpPr txBox="1">
            <a:spLocks noChangeArrowheads="1"/>
          </p:cNvSpPr>
          <p:nvPr/>
        </p:nvSpPr>
        <p:spPr bwMode="auto">
          <a:xfrm>
            <a:off x="5189350" y="5529621"/>
            <a:ext cx="1576914"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chemeClr val="bg1"/>
                </a:solidFill>
                <a:latin charset="-122" panose="02000000000000000000" pitchFamily="2" typeface="字魂36号-正文宋楷"/>
                <a:ea charset="-122" panose="02000000000000000000" pitchFamily="2" typeface="字魂36号-正文宋楷"/>
              </a:rPr>
              <a:t>盈利模式和</a:t>
            </a:r>
          </a:p>
          <a:p>
            <a:pPr algn="ctr"/>
            <a:r>
              <a:rPr altLang="en-US" lang="zh-CN">
                <a:solidFill>
                  <a:schemeClr val="bg1"/>
                </a:solidFill>
                <a:latin charset="-122" panose="02000000000000000000" pitchFamily="2" typeface="字魂36号-正文宋楷"/>
                <a:ea charset="-122" panose="02000000000000000000" pitchFamily="2" typeface="字魂36号-正文宋楷"/>
              </a:rPr>
              <a:t>风险</a:t>
            </a:r>
          </a:p>
        </p:txBody>
      </p:sp>
      <p:sp>
        <p:nvSpPr>
          <p:cNvPr id="136" name="TextBox 56"/>
          <p:cNvSpPr txBox="1">
            <a:spLocks noChangeArrowheads="1"/>
          </p:cNvSpPr>
          <p:nvPr/>
        </p:nvSpPr>
        <p:spPr bwMode="auto">
          <a:xfrm>
            <a:off x="6612697" y="5529676"/>
            <a:ext cx="226294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chemeClr val="bg1"/>
                </a:solidFill>
                <a:latin charset="-122" panose="02000000000000000000" pitchFamily="2" typeface="字魂36号-正文宋楷"/>
                <a:ea charset="-122" panose="02000000000000000000" pitchFamily="2" typeface="字魂36号-正文宋楷"/>
              </a:rPr>
              <a:t>团队和优势</a:t>
            </a:r>
          </a:p>
          <a:p>
            <a:pPr algn="ctr"/>
            <a:r>
              <a:rPr altLang="en-US" lang="zh-CN">
                <a:solidFill>
                  <a:schemeClr val="bg1"/>
                </a:solidFill>
                <a:latin charset="-122" panose="02000000000000000000" pitchFamily="2" typeface="字魂36号-正文宋楷"/>
                <a:ea charset="-122" panose="02000000000000000000" pitchFamily="2" typeface="字魂36号-正文宋楷"/>
              </a:rPr>
              <a:t>资源</a:t>
            </a:r>
          </a:p>
        </p:txBody>
      </p:sp>
      <p:sp>
        <p:nvSpPr>
          <p:cNvPr id="137" name="TextBox 57"/>
          <p:cNvSpPr txBox="1">
            <a:spLocks noChangeArrowheads="1"/>
          </p:cNvSpPr>
          <p:nvPr/>
        </p:nvSpPr>
        <p:spPr bwMode="auto">
          <a:xfrm>
            <a:off x="8664888" y="5545121"/>
            <a:ext cx="178522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chemeClr val="bg1"/>
                </a:solidFill>
                <a:latin charset="-122" panose="02000000000000000000" pitchFamily="2" typeface="字魂36号-正文宋楷"/>
                <a:ea charset="-122" panose="02000000000000000000" pitchFamily="2" typeface="字魂36号-正文宋楷"/>
              </a:rPr>
              <a:t>融资方案和</a:t>
            </a:r>
          </a:p>
          <a:p>
            <a:pPr algn="ctr"/>
            <a:r>
              <a:rPr altLang="en-US" lang="zh-CN">
                <a:solidFill>
                  <a:schemeClr val="bg1"/>
                </a:solidFill>
                <a:latin charset="-122" panose="02000000000000000000" pitchFamily="2" typeface="字魂36号-正文宋楷"/>
                <a:ea charset="-122" panose="02000000000000000000" pitchFamily="2" typeface="字魂36号-正文宋楷"/>
              </a:rPr>
              <a:t>财务分析</a:t>
            </a:r>
          </a:p>
        </p:txBody>
      </p:sp>
    </p:spTree>
    <p:extLst>
      <p:ext uri="{BB962C8B-B14F-4D97-AF65-F5344CB8AC3E}">
        <p14:creationId val="279745664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1000" fill="hold" id="13"/>
                                        <p:tgtEl>
                                          <p:spTgt spid="58"/>
                                        </p:tgtEl>
                                        <p:attrNameLst>
                                          <p:attrName>ppt_x</p:attrName>
                                        </p:attrNameLst>
                                      </p:cBhvr>
                                      <p:tavLst>
                                        <p:tav tm="0">
                                          <p:val>
                                            <p:strVal val="#ppt_x"/>
                                          </p:val>
                                        </p:tav>
                                        <p:tav tm="100000">
                                          <p:val>
                                            <p:strVal val="#ppt_x"/>
                                          </p:val>
                                        </p:tav>
                                      </p:tavLst>
                                    </p:anim>
                                    <p:anim calcmode="lin" valueType="num">
                                      <p:cBhvr additive="base">
                                        <p:cTn dur="1000" fill="hold" id="14"/>
                                        <p:tgtEl>
                                          <p:spTgt spid="58"/>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additive="base">
                                        <p:cTn dur="500" fill="hold" id="18"/>
                                        <p:tgtEl>
                                          <p:spTgt spid="29"/>
                                        </p:tgtEl>
                                        <p:attrNameLst>
                                          <p:attrName>ppt_x</p:attrName>
                                        </p:attrNameLst>
                                      </p:cBhvr>
                                      <p:tavLst>
                                        <p:tav tm="0">
                                          <p:val>
                                            <p:strVal val="0-#ppt_w/2"/>
                                          </p:val>
                                        </p:tav>
                                        <p:tav tm="100000">
                                          <p:val>
                                            <p:strVal val="#ppt_x"/>
                                          </p:val>
                                        </p:tav>
                                      </p:tavLst>
                                    </p:anim>
                                    <p:anim calcmode="lin" valueType="num">
                                      <p:cBhvr additive="base">
                                        <p:cTn dur="500" fill="hold" id="19"/>
                                        <p:tgtEl>
                                          <p:spTgt spid="29"/>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additive="base">
                                        <p:cTn dur="500" fill="hold" id="23"/>
                                        <p:tgtEl>
                                          <p:spTgt spid="31"/>
                                        </p:tgtEl>
                                        <p:attrNameLst>
                                          <p:attrName>ppt_x</p:attrName>
                                        </p:attrNameLst>
                                      </p:cBhvr>
                                      <p:tavLst>
                                        <p:tav tm="0">
                                          <p:val>
                                            <p:strVal val="0-#ppt_w/2"/>
                                          </p:val>
                                        </p:tav>
                                        <p:tav tm="100000">
                                          <p:val>
                                            <p:strVal val="#ppt_x"/>
                                          </p:val>
                                        </p:tav>
                                      </p:tavLst>
                                    </p:anim>
                                    <p:anim calcmode="lin" valueType="num">
                                      <p:cBhvr additive="base">
                                        <p:cTn dur="500" fill="hold" id="24"/>
                                        <p:tgtEl>
                                          <p:spTgt spid="3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130"/>
                                        </p:tgtEl>
                                        <p:attrNameLst>
                                          <p:attrName>style.visibility</p:attrName>
                                        </p:attrNameLst>
                                      </p:cBhvr>
                                      <p:to>
                                        <p:strVal val="visible"/>
                                      </p:to>
                                    </p:set>
                                    <p:anim calcmode="lin" valueType="num">
                                      <p:cBhvr additive="base">
                                        <p:cTn dur="2000" fill="hold" id="28"/>
                                        <p:tgtEl>
                                          <p:spTgt spid="130"/>
                                        </p:tgtEl>
                                        <p:attrNameLst>
                                          <p:attrName>ppt_x</p:attrName>
                                        </p:attrNameLst>
                                      </p:cBhvr>
                                      <p:tavLst>
                                        <p:tav tm="0">
                                          <p:val>
                                            <p:strVal val="0-#ppt_w/2"/>
                                          </p:val>
                                        </p:tav>
                                        <p:tav tm="100000">
                                          <p:val>
                                            <p:strVal val="#ppt_x"/>
                                          </p:val>
                                        </p:tav>
                                      </p:tavLst>
                                    </p:anim>
                                    <p:anim calcmode="lin" valueType="num">
                                      <p:cBhvr additive="base">
                                        <p:cTn dur="2000" fill="hold" id="29"/>
                                        <p:tgtEl>
                                          <p:spTgt spid="130"/>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126"/>
                                        </p:tgtEl>
                                        <p:attrNameLst>
                                          <p:attrName>style.visibility</p:attrName>
                                        </p:attrNameLst>
                                      </p:cBhvr>
                                      <p:to>
                                        <p:strVal val="visible"/>
                                      </p:to>
                                    </p:set>
                                    <p:anim calcmode="lin" valueType="num">
                                      <p:cBhvr additive="base">
                                        <p:cTn dur="2000" fill="hold" id="32"/>
                                        <p:tgtEl>
                                          <p:spTgt spid="126"/>
                                        </p:tgtEl>
                                        <p:attrNameLst>
                                          <p:attrName>ppt_x</p:attrName>
                                        </p:attrNameLst>
                                      </p:cBhvr>
                                      <p:tavLst>
                                        <p:tav tm="0">
                                          <p:val>
                                            <p:strVal val="0-#ppt_w/2"/>
                                          </p:val>
                                        </p:tav>
                                        <p:tav tm="100000">
                                          <p:val>
                                            <p:strVal val="#ppt_x"/>
                                          </p:val>
                                        </p:tav>
                                      </p:tavLst>
                                    </p:anim>
                                    <p:anim calcmode="lin" valueType="num">
                                      <p:cBhvr additive="base">
                                        <p:cTn dur="2000" fill="hold" id="33"/>
                                        <p:tgtEl>
                                          <p:spTgt spid="126"/>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129"/>
                                        </p:tgtEl>
                                        <p:attrNameLst>
                                          <p:attrName>style.visibility</p:attrName>
                                        </p:attrNameLst>
                                      </p:cBhvr>
                                      <p:to>
                                        <p:strVal val="visible"/>
                                      </p:to>
                                    </p:set>
                                    <p:anim calcmode="lin" valueType="num">
                                      <p:cBhvr additive="base">
                                        <p:cTn dur="2000" fill="hold" id="36"/>
                                        <p:tgtEl>
                                          <p:spTgt spid="129"/>
                                        </p:tgtEl>
                                        <p:attrNameLst>
                                          <p:attrName>ppt_x</p:attrName>
                                        </p:attrNameLst>
                                      </p:cBhvr>
                                      <p:tavLst>
                                        <p:tav tm="0">
                                          <p:val>
                                            <p:strVal val="0-#ppt_w/2"/>
                                          </p:val>
                                        </p:tav>
                                        <p:tav tm="100000">
                                          <p:val>
                                            <p:strVal val="#ppt_x"/>
                                          </p:val>
                                        </p:tav>
                                      </p:tavLst>
                                    </p:anim>
                                    <p:anim calcmode="lin" valueType="num">
                                      <p:cBhvr additive="base">
                                        <p:cTn dur="2000" fill="hold" id="37"/>
                                        <p:tgtEl>
                                          <p:spTgt spid="129"/>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122"/>
                                        </p:tgtEl>
                                        <p:attrNameLst>
                                          <p:attrName>style.visibility</p:attrName>
                                        </p:attrNameLst>
                                      </p:cBhvr>
                                      <p:to>
                                        <p:strVal val="visible"/>
                                      </p:to>
                                    </p:set>
                                    <p:anim calcmode="lin" valueType="num">
                                      <p:cBhvr additive="base">
                                        <p:cTn dur="2000" fill="hold" id="40"/>
                                        <p:tgtEl>
                                          <p:spTgt spid="122"/>
                                        </p:tgtEl>
                                        <p:attrNameLst>
                                          <p:attrName>ppt_x</p:attrName>
                                        </p:attrNameLst>
                                      </p:cBhvr>
                                      <p:tavLst>
                                        <p:tav tm="0">
                                          <p:val>
                                            <p:strVal val="0-#ppt_w/2"/>
                                          </p:val>
                                        </p:tav>
                                        <p:tav tm="100000">
                                          <p:val>
                                            <p:strVal val="#ppt_x"/>
                                          </p:val>
                                        </p:tav>
                                      </p:tavLst>
                                    </p:anim>
                                    <p:anim calcmode="lin" valueType="num">
                                      <p:cBhvr additive="base">
                                        <p:cTn dur="2000" fill="hold" id="41"/>
                                        <p:tgtEl>
                                          <p:spTgt spid="122"/>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0"/>
                                  </p:stCondLst>
                                  <p:childTnLst>
                                    <p:set>
                                      <p:cBhvr>
                                        <p:cTn dur="1" fill="hold" id="43">
                                          <p:stCondLst>
                                            <p:cond delay="0"/>
                                          </p:stCondLst>
                                        </p:cTn>
                                        <p:tgtEl>
                                          <p:spTgt spid="119"/>
                                        </p:tgtEl>
                                        <p:attrNameLst>
                                          <p:attrName>style.visibility</p:attrName>
                                        </p:attrNameLst>
                                      </p:cBhvr>
                                      <p:to>
                                        <p:strVal val="visible"/>
                                      </p:to>
                                    </p:set>
                                    <p:anim calcmode="lin" valueType="num">
                                      <p:cBhvr additive="base">
                                        <p:cTn dur="2000" fill="hold" id="44"/>
                                        <p:tgtEl>
                                          <p:spTgt spid="119"/>
                                        </p:tgtEl>
                                        <p:attrNameLst>
                                          <p:attrName>ppt_x</p:attrName>
                                        </p:attrNameLst>
                                      </p:cBhvr>
                                      <p:tavLst>
                                        <p:tav tm="0">
                                          <p:val>
                                            <p:strVal val="0-#ppt_w/2"/>
                                          </p:val>
                                        </p:tav>
                                        <p:tav tm="100000">
                                          <p:val>
                                            <p:strVal val="#ppt_x"/>
                                          </p:val>
                                        </p:tav>
                                      </p:tavLst>
                                    </p:anim>
                                    <p:anim calcmode="lin" valueType="num">
                                      <p:cBhvr additive="base">
                                        <p:cTn dur="2000" fill="hold" id="45"/>
                                        <p:tgtEl>
                                          <p:spTgt spid="119"/>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55" presetSubtype="0">
                                  <p:stCondLst>
                                    <p:cond delay="0"/>
                                  </p:stCondLst>
                                  <p:iterate type="lt">
                                    <p:tmPct val="0"/>
                                  </p:iterate>
                                  <p:childTnLst>
                                    <p:set>
                                      <p:cBhvr>
                                        <p:cTn dur="1" fill="hold" id="48">
                                          <p:stCondLst>
                                            <p:cond delay="0"/>
                                          </p:stCondLst>
                                        </p:cTn>
                                        <p:tgtEl>
                                          <p:spTgt spid="133"/>
                                        </p:tgtEl>
                                        <p:attrNameLst>
                                          <p:attrName>style.visibility</p:attrName>
                                        </p:attrNameLst>
                                      </p:cBhvr>
                                      <p:to>
                                        <p:strVal val="visible"/>
                                      </p:to>
                                    </p:set>
                                    <p:anim calcmode="lin" valueType="num">
                                      <p:cBhvr>
                                        <p:cTn dur="500" fill="hold" id="49"/>
                                        <p:tgtEl>
                                          <p:spTgt spid="133"/>
                                        </p:tgtEl>
                                        <p:attrNameLst>
                                          <p:attrName>ppt_w</p:attrName>
                                        </p:attrNameLst>
                                      </p:cBhvr>
                                      <p:tavLst>
                                        <p:tav tm="0">
                                          <p:val>
                                            <p:strVal val="#ppt_w*0.70"/>
                                          </p:val>
                                        </p:tav>
                                        <p:tav tm="100000">
                                          <p:val>
                                            <p:strVal val="#ppt_w"/>
                                          </p:val>
                                        </p:tav>
                                      </p:tavLst>
                                    </p:anim>
                                    <p:anim calcmode="lin" valueType="num">
                                      <p:cBhvr>
                                        <p:cTn dur="500" fill="hold" id="50"/>
                                        <p:tgtEl>
                                          <p:spTgt spid="133"/>
                                        </p:tgtEl>
                                        <p:attrNameLst>
                                          <p:attrName>ppt_h</p:attrName>
                                        </p:attrNameLst>
                                      </p:cBhvr>
                                      <p:tavLst>
                                        <p:tav tm="0">
                                          <p:val>
                                            <p:strVal val="#ppt_h"/>
                                          </p:val>
                                        </p:tav>
                                        <p:tav tm="100000">
                                          <p:val>
                                            <p:strVal val="#ppt_h"/>
                                          </p:val>
                                        </p:tav>
                                      </p:tavLst>
                                    </p:anim>
                                    <p:animEffect filter="fade" transition="in">
                                      <p:cBhvr>
                                        <p:cTn dur="500" id="51"/>
                                        <p:tgtEl>
                                          <p:spTgt spid="133"/>
                                        </p:tgtEl>
                                      </p:cBhvr>
                                    </p:animEffect>
                                  </p:childTnLst>
                                </p:cTn>
                              </p:par>
                            </p:childTnLst>
                          </p:cTn>
                        </p:par>
                        <p:par>
                          <p:cTn fill="hold" id="52" nodeType="afterGroup">
                            <p:stCondLst>
                              <p:cond delay="4500"/>
                            </p:stCondLst>
                            <p:childTnLst>
                              <p:par>
                                <p:cTn fill="hold" grpId="0" id="53" nodeType="afterEffect" presetClass="entr" presetID="55" presetSubtype="0">
                                  <p:stCondLst>
                                    <p:cond delay="0"/>
                                  </p:stCondLst>
                                  <p:iterate type="lt">
                                    <p:tmPct val="0"/>
                                  </p:iterate>
                                  <p:childTnLst>
                                    <p:set>
                                      <p:cBhvr>
                                        <p:cTn dur="1" fill="hold" id="54">
                                          <p:stCondLst>
                                            <p:cond delay="0"/>
                                          </p:stCondLst>
                                        </p:cTn>
                                        <p:tgtEl>
                                          <p:spTgt spid="134"/>
                                        </p:tgtEl>
                                        <p:attrNameLst>
                                          <p:attrName>style.visibility</p:attrName>
                                        </p:attrNameLst>
                                      </p:cBhvr>
                                      <p:to>
                                        <p:strVal val="visible"/>
                                      </p:to>
                                    </p:set>
                                    <p:anim calcmode="lin" valueType="num">
                                      <p:cBhvr>
                                        <p:cTn dur="500" fill="hold" id="55"/>
                                        <p:tgtEl>
                                          <p:spTgt spid="134"/>
                                        </p:tgtEl>
                                        <p:attrNameLst>
                                          <p:attrName>ppt_w</p:attrName>
                                        </p:attrNameLst>
                                      </p:cBhvr>
                                      <p:tavLst>
                                        <p:tav tm="0">
                                          <p:val>
                                            <p:strVal val="#ppt_w*0.70"/>
                                          </p:val>
                                        </p:tav>
                                        <p:tav tm="100000">
                                          <p:val>
                                            <p:strVal val="#ppt_w"/>
                                          </p:val>
                                        </p:tav>
                                      </p:tavLst>
                                    </p:anim>
                                    <p:anim calcmode="lin" valueType="num">
                                      <p:cBhvr>
                                        <p:cTn dur="500" fill="hold" id="56"/>
                                        <p:tgtEl>
                                          <p:spTgt spid="134"/>
                                        </p:tgtEl>
                                        <p:attrNameLst>
                                          <p:attrName>ppt_h</p:attrName>
                                        </p:attrNameLst>
                                      </p:cBhvr>
                                      <p:tavLst>
                                        <p:tav tm="0">
                                          <p:val>
                                            <p:strVal val="#ppt_h"/>
                                          </p:val>
                                        </p:tav>
                                        <p:tav tm="100000">
                                          <p:val>
                                            <p:strVal val="#ppt_h"/>
                                          </p:val>
                                        </p:tav>
                                      </p:tavLst>
                                    </p:anim>
                                    <p:animEffect filter="fade" transition="in">
                                      <p:cBhvr>
                                        <p:cTn dur="500" id="57"/>
                                        <p:tgtEl>
                                          <p:spTgt spid="134"/>
                                        </p:tgtEl>
                                      </p:cBhvr>
                                    </p:animEffect>
                                  </p:childTnLst>
                                </p:cTn>
                              </p:par>
                            </p:childTnLst>
                          </p:cTn>
                        </p:par>
                        <p:par>
                          <p:cTn fill="hold" id="58" nodeType="afterGroup">
                            <p:stCondLst>
                              <p:cond delay="5000"/>
                            </p:stCondLst>
                            <p:childTnLst>
                              <p:par>
                                <p:cTn fill="hold" grpId="0" id="59" nodeType="afterEffect" presetClass="entr" presetID="55" presetSubtype="0">
                                  <p:stCondLst>
                                    <p:cond delay="0"/>
                                  </p:stCondLst>
                                  <p:iterate type="lt">
                                    <p:tmPct val="0"/>
                                  </p:iterate>
                                  <p:childTnLst>
                                    <p:set>
                                      <p:cBhvr>
                                        <p:cTn dur="1" fill="hold" id="60">
                                          <p:stCondLst>
                                            <p:cond delay="0"/>
                                          </p:stCondLst>
                                        </p:cTn>
                                        <p:tgtEl>
                                          <p:spTgt spid="135"/>
                                        </p:tgtEl>
                                        <p:attrNameLst>
                                          <p:attrName>style.visibility</p:attrName>
                                        </p:attrNameLst>
                                      </p:cBhvr>
                                      <p:to>
                                        <p:strVal val="visible"/>
                                      </p:to>
                                    </p:set>
                                    <p:anim calcmode="lin" valueType="num">
                                      <p:cBhvr>
                                        <p:cTn dur="500" fill="hold" id="61"/>
                                        <p:tgtEl>
                                          <p:spTgt spid="135"/>
                                        </p:tgtEl>
                                        <p:attrNameLst>
                                          <p:attrName>ppt_w</p:attrName>
                                        </p:attrNameLst>
                                      </p:cBhvr>
                                      <p:tavLst>
                                        <p:tav tm="0">
                                          <p:val>
                                            <p:strVal val="#ppt_w*0.70"/>
                                          </p:val>
                                        </p:tav>
                                        <p:tav tm="100000">
                                          <p:val>
                                            <p:strVal val="#ppt_w"/>
                                          </p:val>
                                        </p:tav>
                                      </p:tavLst>
                                    </p:anim>
                                    <p:anim calcmode="lin" valueType="num">
                                      <p:cBhvr>
                                        <p:cTn dur="500" fill="hold" id="62"/>
                                        <p:tgtEl>
                                          <p:spTgt spid="135"/>
                                        </p:tgtEl>
                                        <p:attrNameLst>
                                          <p:attrName>ppt_h</p:attrName>
                                        </p:attrNameLst>
                                      </p:cBhvr>
                                      <p:tavLst>
                                        <p:tav tm="0">
                                          <p:val>
                                            <p:strVal val="#ppt_h"/>
                                          </p:val>
                                        </p:tav>
                                        <p:tav tm="100000">
                                          <p:val>
                                            <p:strVal val="#ppt_h"/>
                                          </p:val>
                                        </p:tav>
                                      </p:tavLst>
                                    </p:anim>
                                    <p:animEffect filter="fade" transition="in">
                                      <p:cBhvr>
                                        <p:cTn dur="500" id="63"/>
                                        <p:tgtEl>
                                          <p:spTgt spid="135"/>
                                        </p:tgtEl>
                                      </p:cBhvr>
                                    </p:animEffect>
                                  </p:childTnLst>
                                </p:cTn>
                              </p:par>
                            </p:childTnLst>
                          </p:cTn>
                        </p:par>
                        <p:par>
                          <p:cTn fill="hold" id="64" nodeType="afterGroup">
                            <p:stCondLst>
                              <p:cond delay="5500"/>
                            </p:stCondLst>
                            <p:childTnLst>
                              <p:par>
                                <p:cTn fill="hold" grpId="0" id="65" nodeType="afterEffect" presetClass="entr" presetID="55" presetSubtype="0">
                                  <p:stCondLst>
                                    <p:cond delay="0"/>
                                  </p:stCondLst>
                                  <p:iterate type="lt">
                                    <p:tmPct val="0"/>
                                  </p:iterate>
                                  <p:childTnLst>
                                    <p:set>
                                      <p:cBhvr>
                                        <p:cTn dur="1" fill="hold" id="66">
                                          <p:stCondLst>
                                            <p:cond delay="0"/>
                                          </p:stCondLst>
                                        </p:cTn>
                                        <p:tgtEl>
                                          <p:spTgt spid="136"/>
                                        </p:tgtEl>
                                        <p:attrNameLst>
                                          <p:attrName>style.visibility</p:attrName>
                                        </p:attrNameLst>
                                      </p:cBhvr>
                                      <p:to>
                                        <p:strVal val="visible"/>
                                      </p:to>
                                    </p:set>
                                    <p:anim calcmode="lin" valueType="num">
                                      <p:cBhvr>
                                        <p:cTn dur="500" fill="hold" id="67"/>
                                        <p:tgtEl>
                                          <p:spTgt spid="136"/>
                                        </p:tgtEl>
                                        <p:attrNameLst>
                                          <p:attrName>ppt_w</p:attrName>
                                        </p:attrNameLst>
                                      </p:cBhvr>
                                      <p:tavLst>
                                        <p:tav tm="0">
                                          <p:val>
                                            <p:strVal val="#ppt_w*0.70"/>
                                          </p:val>
                                        </p:tav>
                                        <p:tav tm="100000">
                                          <p:val>
                                            <p:strVal val="#ppt_w"/>
                                          </p:val>
                                        </p:tav>
                                      </p:tavLst>
                                    </p:anim>
                                    <p:anim calcmode="lin" valueType="num">
                                      <p:cBhvr>
                                        <p:cTn dur="500" fill="hold" id="68"/>
                                        <p:tgtEl>
                                          <p:spTgt spid="136"/>
                                        </p:tgtEl>
                                        <p:attrNameLst>
                                          <p:attrName>ppt_h</p:attrName>
                                        </p:attrNameLst>
                                      </p:cBhvr>
                                      <p:tavLst>
                                        <p:tav tm="0">
                                          <p:val>
                                            <p:strVal val="#ppt_h"/>
                                          </p:val>
                                        </p:tav>
                                        <p:tav tm="100000">
                                          <p:val>
                                            <p:strVal val="#ppt_h"/>
                                          </p:val>
                                        </p:tav>
                                      </p:tavLst>
                                    </p:anim>
                                    <p:animEffect filter="fade" transition="in">
                                      <p:cBhvr>
                                        <p:cTn dur="500" id="69"/>
                                        <p:tgtEl>
                                          <p:spTgt spid="136"/>
                                        </p:tgtEl>
                                      </p:cBhvr>
                                    </p:animEffect>
                                  </p:childTnLst>
                                </p:cTn>
                              </p:par>
                            </p:childTnLst>
                          </p:cTn>
                        </p:par>
                        <p:par>
                          <p:cTn fill="hold" id="70" nodeType="afterGroup">
                            <p:stCondLst>
                              <p:cond delay="6000"/>
                            </p:stCondLst>
                            <p:childTnLst>
                              <p:par>
                                <p:cTn fill="hold" grpId="0" id="71" nodeType="afterEffect" presetClass="entr" presetID="55" presetSubtype="0">
                                  <p:stCondLst>
                                    <p:cond delay="0"/>
                                  </p:stCondLst>
                                  <p:iterate type="lt">
                                    <p:tmPct val="0"/>
                                  </p:iterate>
                                  <p:childTnLst>
                                    <p:set>
                                      <p:cBhvr>
                                        <p:cTn dur="1" fill="hold" id="72">
                                          <p:stCondLst>
                                            <p:cond delay="0"/>
                                          </p:stCondLst>
                                        </p:cTn>
                                        <p:tgtEl>
                                          <p:spTgt spid="137"/>
                                        </p:tgtEl>
                                        <p:attrNameLst>
                                          <p:attrName>style.visibility</p:attrName>
                                        </p:attrNameLst>
                                      </p:cBhvr>
                                      <p:to>
                                        <p:strVal val="visible"/>
                                      </p:to>
                                    </p:set>
                                    <p:anim calcmode="lin" valueType="num">
                                      <p:cBhvr>
                                        <p:cTn dur="500" fill="hold" id="73"/>
                                        <p:tgtEl>
                                          <p:spTgt spid="137"/>
                                        </p:tgtEl>
                                        <p:attrNameLst>
                                          <p:attrName>ppt_w</p:attrName>
                                        </p:attrNameLst>
                                      </p:cBhvr>
                                      <p:tavLst>
                                        <p:tav tm="0">
                                          <p:val>
                                            <p:strVal val="#ppt_w*0.70"/>
                                          </p:val>
                                        </p:tav>
                                        <p:tav tm="100000">
                                          <p:val>
                                            <p:strVal val="#ppt_w"/>
                                          </p:val>
                                        </p:tav>
                                      </p:tavLst>
                                    </p:anim>
                                    <p:anim calcmode="lin" valueType="num">
                                      <p:cBhvr>
                                        <p:cTn dur="500" fill="hold" id="74"/>
                                        <p:tgtEl>
                                          <p:spTgt spid="137"/>
                                        </p:tgtEl>
                                        <p:attrNameLst>
                                          <p:attrName>ppt_h</p:attrName>
                                        </p:attrNameLst>
                                      </p:cBhvr>
                                      <p:tavLst>
                                        <p:tav tm="0">
                                          <p:val>
                                            <p:strVal val="#ppt_h"/>
                                          </p:val>
                                        </p:tav>
                                        <p:tav tm="100000">
                                          <p:val>
                                            <p:strVal val="#ppt_h"/>
                                          </p:val>
                                        </p:tav>
                                      </p:tavLst>
                                    </p:anim>
                                    <p:animEffect filter="fade" transition="in">
                                      <p:cBhvr>
                                        <p:cTn dur="500" id="75"/>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58"/>
      <p:bldP grpId="0" spid="129"/>
      <p:bldP grpId="0" spid="133"/>
      <p:bldP grpId="0" spid="134"/>
      <p:bldP grpId="0" spid="135"/>
      <p:bldP grpId="0" spid="136"/>
      <p:bldP grpId="0" spid="13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6" name="组合 275"/>
          <p:cNvGrpSpPr/>
          <p:nvPr/>
        </p:nvGrpSpPr>
        <p:grpSpPr>
          <a:xfrm flipH="1" rot="21062616">
            <a:off x="724107" y="3771071"/>
            <a:ext cx="5190546" cy="4183077"/>
            <a:chOff x="1816885" y="160250"/>
            <a:chExt cx="5190546" cy="4183077"/>
          </a:xfrm>
          <a:solidFill>
            <a:schemeClr val="tx1">
              <a:lumMod val="50000"/>
              <a:lumOff val="50000"/>
            </a:schemeClr>
          </a:solidFill>
        </p:grpSpPr>
        <p:grpSp>
          <p:nvGrpSpPr>
            <p:cNvPr id="277" name="组合 276"/>
            <p:cNvGrpSpPr/>
            <p:nvPr/>
          </p:nvGrpSpPr>
          <p:grpSpPr>
            <a:xfrm rot="1500213">
              <a:off x="1816885" y="160250"/>
              <a:ext cx="4835931" cy="4183077"/>
              <a:chOff x="2983829" y="1091787"/>
              <a:chExt cx="4835931" cy="4183077"/>
            </a:xfrm>
            <a:grpFill/>
          </p:grpSpPr>
          <p:sp>
            <p:nvSpPr>
              <p:cNvPr id="279"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0"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1"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2"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3"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4"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5"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6"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7"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8"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9"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0"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1"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2"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3"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4"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5"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6"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7"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8"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9"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0"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1"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2"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3"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4"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5"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6"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7"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8"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9"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0"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1"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2"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3"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4"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5"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6"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7"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8"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9"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0"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1"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2"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3"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4"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5"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6"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7"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8"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9"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0"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1"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2"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3"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4"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5"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6"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7"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8"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9"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0"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1"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2"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3"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4"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5"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78"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125"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7778402" y="1787597"/>
            <a:ext cx="3493720" cy="3973626"/>
          </a:xfrm>
          <a:prstGeom prst="rect">
            <a:avLst/>
          </a:prstGeom>
          <a:noFill/>
          <a:extLst>
            <a:ext uri="{909E8E84-426E-40DD-AFC4-6F175D3DCCD1}">
              <a14:hiddenFill>
                <a:solidFill>
                  <a:srgbClr val="FFFFFF"/>
                </a:solidFill>
              </a14:hiddenFill>
            </a:ext>
          </a:extLst>
        </p:spPr>
      </p:pic>
      <p:grpSp>
        <p:nvGrpSpPr>
          <p:cNvPr id="126" name="组合 125"/>
          <p:cNvGrpSpPr/>
          <p:nvPr/>
        </p:nvGrpSpPr>
        <p:grpSpPr>
          <a:xfrm flipH="1" rot="3297591">
            <a:off x="7312429" y="608575"/>
            <a:ext cx="5190546" cy="4183077"/>
            <a:chOff x="1816885" y="160250"/>
            <a:chExt cx="5190546" cy="4183077"/>
          </a:xfrm>
          <a:solidFill>
            <a:schemeClr val="tx1">
              <a:lumMod val="50000"/>
              <a:lumOff val="50000"/>
            </a:schemeClr>
          </a:solidFill>
        </p:grpSpPr>
        <p:grpSp>
          <p:nvGrpSpPr>
            <p:cNvPr id="127" name="组合 126"/>
            <p:cNvGrpSpPr/>
            <p:nvPr/>
          </p:nvGrpSpPr>
          <p:grpSpPr>
            <a:xfrm rot="1500213">
              <a:off x="1816885" y="160250"/>
              <a:ext cx="4835931" cy="4183077"/>
              <a:chOff x="2983829" y="1091787"/>
              <a:chExt cx="4835931" cy="4183077"/>
            </a:xfrm>
            <a:grpFill/>
          </p:grpSpPr>
          <p:sp>
            <p:nvSpPr>
              <p:cNvPr id="129"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0"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1"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2"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5"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2"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3"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4"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5"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6"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7"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8"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9"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0"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1"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2"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3"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4"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5"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7"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8"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9"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7"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8"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9"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0"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1"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2"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3"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4"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5"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6"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28"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70808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用户付费诱因</a:t>
            </a:r>
          </a:p>
        </p:txBody>
      </p:sp>
      <p:grpSp>
        <p:nvGrpSpPr>
          <p:cNvPr id="187" name="组合 186"/>
          <p:cNvGrpSpPr/>
          <p:nvPr/>
        </p:nvGrpSpPr>
        <p:grpSpPr>
          <a:xfrm>
            <a:off x="4649899" y="2740132"/>
            <a:ext cx="2463222" cy="3629064"/>
            <a:chOff x="-991394" y="1409699"/>
            <a:chExt cx="6253933" cy="9213917"/>
          </a:xfrm>
        </p:grpSpPr>
        <p:sp>
          <p:nvSpPr>
            <p:cNvPr id="188" name="矩形 187"/>
            <p:cNvSpPr/>
            <p:nvPr/>
          </p:nvSpPr>
          <p:spPr>
            <a:xfrm rot="2546328">
              <a:off x="337464" y="3687615"/>
              <a:ext cx="3184849" cy="5091635"/>
            </a:xfrm>
            <a:prstGeom prst="rect">
              <a:avLst/>
            </a:prstGeom>
            <a:gradFill flip="none" rotWithShape="1">
              <a:gsLst>
                <a:gs pos="24000">
                  <a:srgbClr val="000000">
                    <a:alpha val="20000"/>
                  </a:srgbClr>
                </a:gs>
                <a:gs pos="0">
                  <a:schemeClr val="tx1">
                    <a:alpha val="30000"/>
                  </a:schemeClr>
                </a:gs>
                <a:gs pos="100000">
                  <a:schemeClr val="tx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89" name="矩形 188"/>
            <p:cNvSpPr/>
            <p:nvPr/>
          </p:nvSpPr>
          <p:spPr>
            <a:xfrm rot="2546328">
              <a:off x="-991394" y="3840230"/>
              <a:ext cx="3713058" cy="6783386"/>
            </a:xfrm>
            <a:prstGeom prst="rect">
              <a:avLst/>
            </a:prstGeom>
            <a:gradFill>
              <a:gsLst>
                <a:gs pos="31000">
                  <a:srgbClr val="000000">
                    <a:alpha val="10000"/>
                  </a:srgbClr>
                </a:gs>
                <a:gs pos="0">
                  <a:schemeClr val="tx1">
                    <a:alpha val="20000"/>
                  </a:schemeClr>
                </a:gs>
                <a:gs pos="100000">
                  <a:schemeClr val="tx1">
                    <a:alpha val="0"/>
                  </a:scheme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0" name="矩形 189"/>
            <p:cNvSpPr/>
            <p:nvPr/>
          </p:nvSpPr>
          <p:spPr>
            <a:xfrm>
              <a:off x="1150629" y="3892563"/>
              <a:ext cx="3045789" cy="3045789"/>
            </a:xfrm>
            <a:prstGeom prst="rect">
              <a:avLst/>
            </a:prstGeom>
            <a:gradFill>
              <a:gsLst>
                <a:gs pos="0">
                  <a:schemeClr val="accent1"/>
                </a:gs>
                <a:gs pos="99000">
                  <a:schemeClr val="accent2"/>
                </a:gs>
              </a:gsLst>
              <a:lin ang="0" scaled="1"/>
            </a:gradFill>
            <a:ln>
              <a:noFill/>
            </a:ln>
            <a:effectLst>
              <a:outerShdw algn="tr" blurRad="88900" dir="8100000" dist="38100" rotWithShape="0">
                <a:prstClr val="black">
                  <a:alpha val="40000"/>
                </a:prstClr>
              </a:outerShdw>
            </a:effectLst>
            <a:scene3d>
              <a:camera prst="isometricTopUp"/>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1" name="矩形 190"/>
            <p:cNvSpPr/>
            <p:nvPr/>
          </p:nvSpPr>
          <p:spPr>
            <a:xfrm>
              <a:off x="2213569" y="2041841"/>
              <a:ext cx="3045789" cy="3045789"/>
            </a:xfrm>
            <a:prstGeom prst="rect">
              <a:avLst/>
            </a:prstGeom>
            <a:solidFill>
              <a:schemeClr val="accent2">
                <a:lumMod val="40000"/>
                <a:lumOff val="60000"/>
              </a:schemeClr>
            </a:solidFill>
            <a:ln>
              <a:noFill/>
            </a:ln>
            <a:scene3d>
              <a:camera prst="isometricLeftDown"/>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2" name="矩形 20"/>
            <p:cNvSpPr/>
            <p:nvPr/>
          </p:nvSpPr>
          <p:spPr>
            <a:xfrm>
              <a:off x="60916" y="2041747"/>
              <a:ext cx="3045789" cy="3045789"/>
            </a:xfrm>
            <a:custGeom>
              <a:gdLst>
                <a:gd fmla="*/ 0 w 3045789" name="connsiteX0"/>
                <a:gd fmla="*/ 0 h 3045789" name="connsiteY0"/>
                <a:gd fmla="*/ 3045789 w 3045789" name="connsiteX1"/>
                <a:gd fmla="*/ 0 h 3045789" name="connsiteY1"/>
                <a:gd fmla="*/ 3045789 w 3045789" name="connsiteX2"/>
                <a:gd fmla="*/ 3045789 h 3045789" name="connsiteY2"/>
                <a:gd fmla="*/ 0 w 3045789" name="connsiteX3"/>
                <a:gd fmla="*/ 3045789 h 3045789" name="connsiteY3"/>
                <a:gd fmla="*/ 0 w 3045789" name="connsiteX4"/>
                <a:gd fmla="*/ 0 h 30457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5789" w="3045789">
                  <a:moveTo>
                    <a:pt x="0" y="0"/>
                  </a:moveTo>
                  <a:lnTo>
                    <a:pt x="3045789" y="0"/>
                  </a:lnTo>
                  <a:lnTo>
                    <a:pt x="3045789" y="3045789"/>
                  </a:lnTo>
                  <a:lnTo>
                    <a:pt x="0" y="3045789"/>
                  </a:lnTo>
                  <a:lnTo>
                    <a:pt x="0" y="0"/>
                  </a:lnTo>
                  <a:close/>
                </a:path>
              </a:pathLst>
            </a:custGeom>
            <a:gradFill>
              <a:gsLst>
                <a:gs pos="0">
                  <a:schemeClr val="accent1"/>
                </a:gs>
                <a:gs pos="99000">
                  <a:schemeClr val="accent2"/>
                </a:gs>
              </a:gsLst>
              <a:lin ang="0" scaled="1"/>
            </a:gradFill>
            <a:ln>
              <a:noFill/>
            </a:ln>
            <a:scene3d>
              <a:camera prst="isometricRightUp"/>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3" name="矩形 192"/>
            <p:cNvSpPr/>
            <p:nvPr/>
          </p:nvSpPr>
          <p:spPr>
            <a:xfrm>
              <a:off x="2216750" y="3270408"/>
              <a:ext cx="3045789" cy="3045789"/>
            </a:xfrm>
            <a:prstGeom prst="rect">
              <a:avLst/>
            </a:prstGeom>
            <a:gradFill flip="none" rotWithShape="1">
              <a:gsLst>
                <a:gs pos="0">
                  <a:srgbClr val="36B8D3"/>
                </a:gs>
                <a:gs pos="100000">
                  <a:srgbClr val="2FBBA3"/>
                </a:gs>
              </a:gsLst>
              <a:lin ang="0" scaled="1"/>
            </a:gradFill>
            <a:ln>
              <a:noFill/>
            </a:ln>
            <a:scene3d>
              <a:camera prst="isometricRightUp"/>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4" name="矩形 193"/>
            <p:cNvSpPr/>
            <p:nvPr/>
          </p:nvSpPr>
          <p:spPr>
            <a:xfrm>
              <a:off x="1138833" y="1409699"/>
              <a:ext cx="3045789" cy="3045789"/>
            </a:xfrm>
            <a:prstGeom prst="rect">
              <a:avLst/>
            </a:prstGeom>
            <a:gradFill>
              <a:gsLst>
                <a:gs pos="0">
                  <a:srgbClr val="36B8D3"/>
                </a:gs>
                <a:gs pos="100000">
                  <a:srgbClr val="2FBBA3"/>
                </a:gs>
              </a:gsLst>
              <a:lin ang="0" scaled="1"/>
            </a:gradFill>
            <a:ln>
              <a:noFill/>
            </a:ln>
            <a:scene3d>
              <a:camera prst="isometricTopUp"/>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195" name="图文框 194"/>
            <p:cNvSpPr>
              <a:spLocks noChangeAspect="1"/>
            </p:cNvSpPr>
            <p:nvPr/>
          </p:nvSpPr>
          <p:spPr>
            <a:xfrm>
              <a:off x="61010" y="3270504"/>
              <a:ext cx="3045599" cy="3045599"/>
            </a:xfrm>
            <a:prstGeom prst="frame">
              <a:avLst>
                <a:gd fmla="val 50000" name="adj1"/>
              </a:avLst>
            </a:prstGeom>
            <a:gradFill>
              <a:gsLst>
                <a:gs pos="0">
                  <a:srgbClr val="2FBBA3"/>
                </a:gs>
                <a:gs pos="100000">
                  <a:srgbClr val="36B8D3"/>
                </a:gs>
              </a:gsLst>
              <a:lin ang="0" scaled="1"/>
            </a:gradFill>
            <a:ln>
              <a:noFill/>
            </a:ln>
            <a:scene3d>
              <a:camera prst="isometricLeftDown"/>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grpSp>
      <p:grpSp>
        <p:nvGrpSpPr>
          <p:cNvPr id="196" name="组合 195"/>
          <p:cNvGrpSpPr/>
          <p:nvPr/>
        </p:nvGrpSpPr>
        <p:grpSpPr>
          <a:xfrm>
            <a:off x="6512049" y="1750188"/>
            <a:ext cx="2965259" cy="880887"/>
            <a:chOff x="6512049" y="1750188"/>
            <a:chExt cx="2965259" cy="880887"/>
          </a:xfrm>
        </p:grpSpPr>
        <p:grpSp>
          <p:nvGrpSpPr>
            <p:cNvPr id="197" name="组合 196"/>
            <p:cNvGrpSpPr/>
            <p:nvPr/>
          </p:nvGrpSpPr>
          <p:grpSpPr>
            <a:xfrm flipH="1">
              <a:off x="6512049" y="2169290"/>
              <a:ext cx="1337294" cy="431007"/>
              <a:chOff x="4282440" y="2226117"/>
              <a:chExt cx="1337294" cy="431007"/>
            </a:xfrm>
          </p:grpSpPr>
          <p:cxnSp>
            <p:nvCxnSpPr>
              <p:cNvPr id="200" name="直接连接符 19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98" name="文本框 197"/>
            <p:cNvSpPr txBox="1"/>
            <p:nvPr/>
          </p:nvSpPr>
          <p:spPr>
            <a:xfrm>
              <a:off x="6634600" y="1750188"/>
              <a:ext cx="1668780" cy="365760"/>
            </a:xfrm>
            <a:prstGeom prst="rect">
              <a:avLst/>
            </a:prstGeom>
            <a:noFill/>
          </p:spPr>
          <p:txBody>
            <a:bodyPr rtlCol="0" wrap="none">
              <a:spAutoFit/>
            </a:bodyPr>
            <a:lstStyle/>
            <a:p>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Photoshop CS6</a:t>
              </a:r>
            </a:p>
          </p:txBody>
        </p:sp>
        <p:sp>
          <p:nvSpPr>
            <p:cNvPr id="199" name="文本框 198"/>
            <p:cNvSpPr txBox="1"/>
            <p:nvPr/>
          </p:nvSpPr>
          <p:spPr>
            <a:xfrm>
              <a:off x="6652306" y="2230965"/>
              <a:ext cx="2825001" cy="396240"/>
            </a:xfrm>
            <a:prstGeom prst="rect">
              <a:avLst/>
            </a:prstGeom>
            <a:noFill/>
          </p:spPr>
          <p:txBody>
            <a:bodyPr rtlCol="0" wrap="square">
              <a:spAutoFit/>
            </a:bodyPr>
            <a:lstStyle/>
            <a:p>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Ability may get you to the top, but it takes character to keep you there. </a:t>
              </a:r>
            </a:p>
          </p:txBody>
        </p:sp>
      </p:grpSp>
      <p:grpSp>
        <p:nvGrpSpPr>
          <p:cNvPr id="202" name="组合 201"/>
          <p:cNvGrpSpPr/>
          <p:nvPr/>
        </p:nvGrpSpPr>
        <p:grpSpPr>
          <a:xfrm>
            <a:off x="7005628" y="3348720"/>
            <a:ext cx="2511860" cy="1044973"/>
            <a:chOff x="7005628" y="3348720"/>
            <a:chExt cx="2511860" cy="1044973"/>
          </a:xfrm>
        </p:grpSpPr>
        <p:cxnSp>
          <p:nvCxnSpPr>
            <p:cNvPr id="203" name="直接连接符 202"/>
            <p:cNvCxnSpPr/>
            <p:nvPr/>
          </p:nvCxnSpPr>
          <p:spPr>
            <a:xfrm flipH="1">
              <a:off x="7005628" y="3783142"/>
              <a:ext cx="843715" cy="0"/>
            </a:xfrm>
            <a:prstGeom prst="line">
              <a:avLst/>
            </a:prstGeom>
            <a:ln w="15875">
              <a:gradFill flip="none" rotWithShape="1">
                <a:gsLst>
                  <a:gs pos="15000">
                    <a:schemeClr val="bg1">
                      <a:lumMod val="85000"/>
                    </a:schemeClr>
                  </a:gs>
                  <a:gs pos="100000">
                    <a:schemeClr val="bg1">
                      <a:lumMod val="85000"/>
                      <a:alpha val="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7343392" y="3348720"/>
              <a:ext cx="2125980" cy="365760"/>
            </a:xfrm>
            <a:prstGeom prst="rect">
              <a:avLst/>
            </a:prstGeom>
            <a:noFill/>
          </p:spPr>
          <p:txBody>
            <a:bodyPr rtlCol="0" wrap="none">
              <a:spAutoFit/>
            </a:bodyPr>
            <a:lstStyle/>
            <a:p>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After Effects CS6</a:t>
              </a:r>
            </a:p>
          </p:txBody>
        </p:sp>
        <p:sp>
          <p:nvSpPr>
            <p:cNvPr id="205" name="文本框 204"/>
            <p:cNvSpPr txBox="1"/>
            <p:nvPr/>
          </p:nvSpPr>
          <p:spPr>
            <a:xfrm>
              <a:off x="7349704" y="3839695"/>
              <a:ext cx="2167785" cy="548640"/>
            </a:xfrm>
            <a:prstGeom prst="rect">
              <a:avLst/>
            </a:prstGeom>
            <a:noFill/>
          </p:spPr>
          <p:txBody>
            <a:bodyPr rtlCol="0" wrap="square">
              <a:spAutoFit/>
            </a:bodyPr>
            <a:lstStyle/>
            <a:p>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Experience is a hard teacher because she gives the test first, the lesson afterwards.</a:t>
              </a:r>
            </a:p>
          </p:txBody>
        </p:sp>
      </p:grpSp>
      <p:grpSp>
        <p:nvGrpSpPr>
          <p:cNvPr id="206" name="组合 205"/>
          <p:cNvGrpSpPr/>
          <p:nvPr/>
        </p:nvGrpSpPr>
        <p:grpSpPr>
          <a:xfrm>
            <a:off x="6512049" y="4915687"/>
            <a:ext cx="2999459" cy="844160"/>
            <a:chOff x="6512049" y="4915687"/>
            <a:chExt cx="2999459" cy="844160"/>
          </a:xfrm>
        </p:grpSpPr>
        <p:grpSp>
          <p:nvGrpSpPr>
            <p:cNvPr id="207" name="组合 206"/>
            <p:cNvGrpSpPr/>
            <p:nvPr/>
          </p:nvGrpSpPr>
          <p:grpSpPr>
            <a:xfrm flipH="1" flipV="1">
              <a:off x="6512049" y="4915687"/>
              <a:ext cx="1337294" cy="431007"/>
              <a:chOff x="4282440" y="2226117"/>
              <a:chExt cx="1337294" cy="431007"/>
            </a:xfrm>
          </p:grpSpPr>
          <p:cxnSp>
            <p:nvCxnSpPr>
              <p:cNvPr id="210" name="直接连接符 20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08" name="文本框 207"/>
            <p:cNvSpPr txBox="1"/>
            <p:nvPr/>
          </p:nvSpPr>
          <p:spPr>
            <a:xfrm>
              <a:off x="7349704" y="4946524"/>
              <a:ext cx="1897380" cy="365760"/>
            </a:xfrm>
            <a:prstGeom prst="rect">
              <a:avLst/>
            </a:prstGeom>
            <a:noFill/>
          </p:spPr>
          <p:txBody>
            <a:bodyPr rtlCol="0" wrap="none">
              <a:spAutoFit/>
            </a:bodyPr>
            <a:lstStyle/>
            <a:p>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Illustrator CS6</a:t>
              </a:r>
            </a:p>
          </p:txBody>
        </p:sp>
        <p:sp>
          <p:nvSpPr>
            <p:cNvPr id="209" name="文本框 208"/>
            <p:cNvSpPr txBox="1"/>
            <p:nvPr/>
          </p:nvSpPr>
          <p:spPr>
            <a:xfrm>
              <a:off x="7349703" y="5359738"/>
              <a:ext cx="2161805" cy="548640"/>
            </a:xfrm>
            <a:prstGeom prst="rect">
              <a:avLst/>
            </a:prstGeom>
            <a:noFill/>
          </p:spPr>
          <p:txBody>
            <a:bodyPr rtlCol="0" wrap="square">
              <a:spAutoFit/>
            </a:bodyPr>
            <a:lstStyle/>
            <a:p>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grpSp>
        <p:nvGrpSpPr>
          <p:cNvPr id="212" name="组合 211"/>
          <p:cNvGrpSpPr/>
          <p:nvPr/>
        </p:nvGrpSpPr>
        <p:grpSpPr>
          <a:xfrm>
            <a:off x="2680490" y="1765199"/>
            <a:ext cx="2756328" cy="865876"/>
            <a:chOff x="1350415" y="1765199"/>
            <a:chExt cx="3453407" cy="865876"/>
          </a:xfrm>
        </p:grpSpPr>
        <p:grpSp>
          <p:nvGrpSpPr>
            <p:cNvPr id="213" name="组合 212"/>
            <p:cNvGrpSpPr/>
            <p:nvPr/>
          </p:nvGrpSpPr>
          <p:grpSpPr>
            <a:xfrm>
              <a:off x="3450703" y="2156440"/>
              <a:ext cx="1353119" cy="431007"/>
              <a:chOff x="3512488" y="2226117"/>
              <a:chExt cx="1353119" cy="431007"/>
            </a:xfrm>
          </p:grpSpPr>
          <p:cxnSp>
            <p:nvCxnSpPr>
              <p:cNvPr id="216" name="直接连接符 215"/>
              <p:cNvCxnSpPr/>
              <p:nvPr/>
            </p:nvCxnSpPr>
            <p:spPr>
              <a:xfrm>
                <a:off x="3512488"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4767993"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14" name="文本框 213"/>
            <p:cNvSpPr txBox="1"/>
            <p:nvPr/>
          </p:nvSpPr>
          <p:spPr>
            <a:xfrm>
              <a:off x="2364518" y="1765199"/>
              <a:ext cx="2377230" cy="365760"/>
            </a:xfrm>
            <a:prstGeom prst="rect">
              <a:avLst/>
            </a:prstGeom>
            <a:noFill/>
          </p:spPr>
          <p:txBody>
            <a:bodyPr rtlCol="0" wrap="none">
              <a:spAutoFit/>
            </a:bodyPr>
            <a:lstStyle/>
            <a:p>
              <a:pPr algn="r"/>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PowerPoint 2013</a:t>
              </a:r>
            </a:p>
          </p:txBody>
        </p:sp>
        <p:sp>
          <p:nvSpPr>
            <p:cNvPr id="215" name="文本框 214"/>
            <p:cNvSpPr txBox="1"/>
            <p:nvPr/>
          </p:nvSpPr>
          <p:spPr>
            <a:xfrm>
              <a:off x="1350415" y="2230965"/>
              <a:ext cx="3398472" cy="396240"/>
            </a:xfrm>
            <a:prstGeom prst="rect">
              <a:avLst/>
            </a:prstGeom>
            <a:noFill/>
          </p:spPr>
          <p:txBody>
            <a:bodyPr rtlCol="0" wrap="square">
              <a:spAutoFit/>
            </a:bodyPr>
            <a:lstStyle/>
            <a:p>
              <a:pPr algn="r"/>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Ability may get you to the top, but it takes character to keep you there. </a:t>
              </a:r>
            </a:p>
          </p:txBody>
        </p:sp>
      </p:grpSp>
      <p:grpSp>
        <p:nvGrpSpPr>
          <p:cNvPr id="218" name="组合 217"/>
          <p:cNvGrpSpPr/>
          <p:nvPr/>
        </p:nvGrpSpPr>
        <p:grpSpPr>
          <a:xfrm>
            <a:off x="2580861" y="3342698"/>
            <a:ext cx="2712482" cy="897107"/>
            <a:chOff x="1350415" y="3342698"/>
            <a:chExt cx="3398472" cy="897107"/>
          </a:xfrm>
        </p:grpSpPr>
        <p:cxnSp>
          <p:nvCxnSpPr>
            <p:cNvPr id="219" name="直接连接符 218"/>
            <p:cNvCxnSpPr/>
            <p:nvPr/>
          </p:nvCxnSpPr>
          <p:spPr>
            <a:xfrm>
              <a:off x="3767190" y="3656936"/>
              <a:ext cx="843715" cy="0"/>
            </a:xfrm>
            <a:prstGeom prst="line">
              <a:avLst/>
            </a:prstGeom>
            <a:ln w="15875">
              <a:gradFill flip="none" rotWithShape="1">
                <a:gsLst>
                  <a:gs pos="15000">
                    <a:schemeClr val="bg1">
                      <a:lumMod val="85000"/>
                    </a:schemeClr>
                  </a:gs>
                  <a:gs pos="100000">
                    <a:schemeClr val="bg1">
                      <a:lumMod val="85000"/>
                      <a:alpha val="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220" name="文本框 219"/>
            <p:cNvSpPr txBox="1"/>
            <p:nvPr/>
          </p:nvSpPr>
          <p:spPr>
            <a:xfrm>
              <a:off x="2757091" y="3342698"/>
              <a:ext cx="1661196" cy="365760"/>
            </a:xfrm>
            <a:prstGeom prst="rect">
              <a:avLst/>
            </a:prstGeom>
            <a:noFill/>
          </p:spPr>
          <p:txBody>
            <a:bodyPr rtlCol="0" wrap="none">
              <a:spAutoFit/>
            </a:bodyPr>
            <a:lstStyle/>
            <a:p>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Windows 10</a:t>
              </a:r>
            </a:p>
          </p:txBody>
        </p:sp>
        <p:sp>
          <p:nvSpPr>
            <p:cNvPr id="221" name="文本框 220"/>
            <p:cNvSpPr txBox="1"/>
            <p:nvPr/>
          </p:nvSpPr>
          <p:spPr>
            <a:xfrm>
              <a:off x="1350415" y="3839695"/>
              <a:ext cx="3398472" cy="548640"/>
            </a:xfrm>
            <a:prstGeom prst="rect">
              <a:avLst/>
            </a:prstGeom>
            <a:noFill/>
          </p:spPr>
          <p:txBody>
            <a:bodyPr rtlCol="0" wrap="square">
              <a:spAutoFit/>
            </a:bodyPr>
            <a:lstStyle/>
            <a:p>
              <a:pPr algn="r"/>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Experience is a hard teacher because she gives the test first, the lesson afterwards.</a:t>
              </a:r>
            </a:p>
          </p:txBody>
        </p:sp>
      </p:grpSp>
      <p:grpSp>
        <p:nvGrpSpPr>
          <p:cNvPr id="222" name="组合 221"/>
          <p:cNvGrpSpPr/>
          <p:nvPr/>
        </p:nvGrpSpPr>
        <p:grpSpPr>
          <a:xfrm>
            <a:off x="2680490" y="4902837"/>
            <a:ext cx="2721188" cy="857010"/>
            <a:chOff x="1350415" y="4902837"/>
            <a:chExt cx="3409379" cy="857010"/>
          </a:xfrm>
        </p:grpSpPr>
        <p:grpSp>
          <p:nvGrpSpPr>
            <p:cNvPr id="223" name="组合 222"/>
            <p:cNvGrpSpPr/>
            <p:nvPr/>
          </p:nvGrpSpPr>
          <p:grpSpPr>
            <a:xfrm flipV="1">
              <a:off x="3408135" y="4902837"/>
              <a:ext cx="1351659" cy="431007"/>
              <a:chOff x="3469920" y="2226117"/>
              <a:chExt cx="1351659" cy="431007"/>
            </a:xfrm>
          </p:grpSpPr>
          <p:cxnSp>
            <p:nvCxnSpPr>
              <p:cNvPr id="226" name="直接连接符 225"/>
              <p:cNvCxnSpPr/>
              <p:nvPr/>
            </p:nvCxnSpPr>
            <p:spPr>
              <a:xfrm>
                <a:off x="346992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4723965"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24" name="文本框 223"/>
            <p:cNvSpPr txBox="1"/>
            <p:nvPr/>
          </p:nvSpPr>
          <p:spPr>
            <a:xfrm>
              <a:off x="2794140" y="4948331"/>
              <a:ext cx="1947609" cy="365760"/>
            </a:xfrm>
            <a:prstGeom prst="rect">
              <a:avLst/>
            </a:prstGeom>
            <a:noFill/>
          </p:spPr>
          <p:txBody>
            <a:bodyPr rtlCol="0" wrap="none">
              <a:spAutoFit/>
            </a:bodyPr>
            <a:lstStyle/>
            <a:p>
              <a:pPr algn="r"/>
              <a:r>
                <a:rPr altLang="zh-CN" lang="en-US">
                  <a:solidFill>
                    <a:schemeClr val="tx1">
                      <a:lumMod val="50000"/>
                      <a:lumOff val="50000"/>
                    </a:schemeClr>
                  </a:solidFill>
                  <a:latin charset="-122" panose="02000000000000000000" pitchFamily="2" typeface="字魂36号-正文宋楷"/>
                  <a:ea charset="-122" panose="02000000000000000000" pitchFamily="2" typeface="字魂36号-正文宋楷"/>
                </a:rPr>
                <a:t>ComputerZ_CN</a:t>
              </a:r>
            </a:p>
          </p:txBody>
        </p:sp>
        <p:sp>
          <p:nvSpPr>
            <p:cNvPr id="225" name="文本框 224"/>
            <p:cNvSpPr txBox="1"/>
            <p:nvPr/>
          </p:nvSpPr>
          <p:spPr>
            <a:xfrm>
              <a:off x="1350416" y="5359738"/>
              <a:ext cx="3398472" cy="396240"/>
            </a:xfrm>
            <a:prstGeom prst="rect">
              <a:avLst/>
            </a:prstGeom>
            <a:noFill/>
          </p:spPr>
          <p:txBody>
            <a:bodyPr rtlCol="0" wrap="square">
              <a:spAutoFit/>
            </a:bodyPr>
            <a:lstStyle/>
            <a:p>
              <a:pPr algn="r"/>
              <a:r>
                <a:rPr altLang="zh-CN" lang="en-US" sz="1000">
                  <a:solidFill>
                    <a:schemeClr val="tx1">
                      <a:lumMod val="50000"/>
                      <a:lumOff val="50000"/>
                    </a:schemeClr>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sp>
        <p:nvSpPr>
          <p:cNvPr id="228" name="Freeform 30"/>
          <p:cNvSpPr>
            <a:spLocks noEditPoints="1"/>
          </p:cNvSpPr>
          <p:nvPr/>
        </p:nvSpPr>
        <p:spPr bwMode="auto">
          <a:xfrm>
            <a:off x="5914002" y="2733846"/>
            <a:ext cx="373960" cy="436634"/>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algn="bl" blurRad="6350" dir="5400000" endA="300" endPos="35000" rotWithShape="0" stA="52000" sy="-100000"/>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kern="0"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229" name="Freeform 30"/>
          <p:cNvSpPr>
            <a:spLocks noEditPoints="1"/>
          </p:cNvSpPr>
          <p:nvPr/>
        </p:nvSpPr>
        <p:spPr bwMode="auto">
          <a:xfrm>
            <a:off x="6202427" y="3023747"/>
            <a:ext cx="373960" cy="436634"/>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algn="bl" blurRad="6350" dir="5400000" endA="300" endPos="35000" rotWithShape="0" stA="52000" sy="-100000"/>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kern="0"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
        <p:nvSpPr>
          <p:cNvPr id="230" name="Freeform 30"/>
          <p:cNvSpPr>
            <a:spLocks noEditPoints="1"/>
          </p:cNvSpPr>
          <p:nvPr/>
        </p:nvSpPr>
        <p:spPr bwMode="auto">
          <a:xfrm>
            <a:off x="5577196" y="2963826"/>
            <a:ext cx="373960" cy="436634"/>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algn="bl" blurRad="6350" dir="5400000" endA="300" endPos="35000" rotWithShape="0" stA="52000" sy="-100000"/>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kern="0" lang="zh-CN">
              <a:solidFill>
                <a:schemeClr val="tx1">
                  <a:lumMod val="50000"/>
                  <a:lumOff val="50000"/>
                </a:schemeClr>
              </a:solidFill>
              <a:latin charset="-122" panose="02000000000000000000" pitchFamily="2" typeface="字魂36号-正文宋楷"/>
              <a:ea charset="-122" panose="02000000000000000000" pitchFamily="2" typeface="字魂36号-正文宋楷"/>
            </a:endParaRPr>
          </a:p>
        </p:txBody>
      </p:sp>
    </p:spTree>
    <p:extLst>
      <p:ext uri="{BB962C8B-B14F-4D97-AF65-F5344CB8AC3E}">
        <p14:creationId val="5090101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4">
                                  <p:stCondLst>
                                    <p:cond delay="0"/>
                                  </p:stCondLst>
                                  <p:childTnLst>
                                    <p:set>
                                      <p:cBhvr>
                                        <p:cTn dur="1" fill="hold" id="16">
                                          <p:stCondLst>
                                            <p:cond delay="0"/>
                                          </p:stCondLst>
                                        </p:cTn>
                                        <p:tgtEl>
                                          <p:spTgt spid="125"/>
                                        </p:tgtEl>
                                        <p:attrNameLst>
                                          <p:attrName>style.visibility</p:attrName>
                                        </p:attrNameLst>
                                      </p:cBhvr>
                                      <p:to>
                                        <p:strVal val="visible"/>
                                      </p:to>
                                    </p:set>
                                    <p:anim calcmode="lin" valueType="num">
                                      <p:cBhvr additive="base">
                                        <p:cTn dur="500" fill="hold" id="17"/>
                                        <p:tgtEl>
                                          <p:spTgt spid="125"/>
                                        </p:tgtEl>
                                        <p:attrNameLst>
                                          <p:attrName>ppt_x</p:attrName>
                                        </p:attrNameLst>
                                      </p:cBhvr>
                                      <p:tavLst>
                                        <p:tav tm="0">
                                          <p:val>
                                            <p:strVal val="#ppt_x"/>
                                          </p:val>
                                        </p:tav>
                                        <p:tav tm="100000">
                                          <p:val>
                                            <p:strVal val="#ppt_x"/>
                                          </p:val>
                                        </p:tav>
                                      </p:tavLst>
                                    </p:anim>
                                    <p:anim calcmode="lin" valueType="num">
                                      <p:cBhvr additive="base">
                                        <p:cTn dur="500" fill="hold" id="18"/>
                                        <p:tgtEl>
                                          <p:spTgt spid="125"/>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000"/>
                            </p:stCondLst>
                            <p:childTnLst>
                              <p:par>
                                <p:cTn fill="hold" id="20" nodeType="afterEffect" presetClass="entr" presetID="2" presetSubtype="4">
                                  <p:stCondLst>
                                    <p:cond delay="0"/>
                                  </p:stCondLst>
                                  <p:childTnLst>
                                    <p:set>
                                      <p:cBhvr>
                                        <p:cTn dur="1" fill="hold" id="21">
                                          <p:stCondLst>
                                            <p:cond delay="0"/>
                                          </p:stCondLst>
                                        </p:cTn>
                                        <p:tgtEl>
                                          <p:spTgt spid="126"/>
                                        </p:tgtEl>
                                        <p:attrNameLst>
                                          <p:attrName>style.visibility</p:attrName>
                                        </p:attrNameLst>
                                      </p:cBhvr>
                                      <p:to>
                                        <p:strVal val="visible"/>
                                      </p:to>
                                    </p:set>
                                    <p:anim calcmode="lin" valueType="num">
                                      <p:cBhvr additive="base">
                                        <p:cTn dur="500" fill="hold" id="22"/>
                                        <p:tgtEl>
                                          <p:spTgt spid="126"/>
                                        </p:tgtEl>
                                        <p:attrNameLst>
                                          <p:attrName>ppt_x</p:attrName>
                                        </p:attrNameLst>
                                      </p:cBhvr>
                                      <p:tavLst>
                                        <p:tav tm="0">
                                          <p:val>
                                            <p:strVal val="#ppt_x"/>
                                          </p:val>
                                        </p:tav>
                                        <p:tav tm="100000">
                                          <p:val>
                                            <p:strVal val="#ppt_x"/>
                                          </p:val>
                                        </p:tav>
                                      </p:tavLst>
                                    </p:anim>
                                    <p:anim calcmode="lin" valueType="num">
                                      <p:cBhvr additive="base">
                                        <p:cTn dur="500" fill="hold" id="23"/>
                                        <p:tgtEl>
                                          <p:spTgt spid="126"/>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3">
                                  <p:stCondLst>
                                    <p:cond delay="0"/>
                                  </p:stCondLst>
                                  <p:childTnLst>
                                    <p:set>
                                      <p:cBhvr>
                                        <p:cTn dur="1" fill="hold" id="25">
                                          <p:stCondLst>
                                            <p:cond delay="0"/>
                                          </p:stCondLst>
                                        </p:cTn>
                                        <p:tgtEl>
                                          <p:spTgt spid="276"/>
                                        </p:tgtEl>
                                        <p:attrNameLst>
                                          <p:attrName>style.visibility</p:attrName>
                                        </p:attrNameLst>
                                      </p:cBhvr>
                                      <p:to>
                                        <p:strVal val="visible"/>
                                      </p:to>
                                    </p:set>
                                    <p:anim calcmode="lin" valueType="num">
                                      <p:cBhvr additive="base">
                                        <p:cTn dur="500" fill="hold" id="26"/>
                                        <p:tgtEl>
                                          <p:spTgt spid="276"/>
                                        </p:tgtEl>
                                        <p:attrNameLst>
                                          <p:attrName>ppt_x</p:attrName>
                                        </p:attrNameLst>
                                      </p:cBhvr>
                                      <p:tavLst>
                                        <p:tav tm="0">
                                          <p:val>
                                            <p:strVal val="1+#ppt_w/2"/>
                                          </p:val>
                                        </p:tav>
                                        <p:tav tm="100000">
                                          <p:val>
                                            <p:strVal val="#ppt_x"/>
                                          </p:val>
                                        </p:tav>
                                      </p:tavLst>
                                    </p:anim>
                                    <p:anim calcmode="lin" valueType="num">
                                      <p:cBhvr additive="base">
                                        <p:cTn dur="500" fill="hold" id="27"/>
                                        <p:tgtEl>
                                          <p:spTgt spid="276"/>
                                        </p:tgtEl>
                                        <p:attrNameLst>
                                          <p:attrName>ppt_y</p:attrName>
                                        </p:attrNameLst>
                                      </p:cBhvr>
                                      <p:tavLst>
                                        <p:tav tm="0">
                                          <p:val>
                                            <p:strVal val="0-#ppt_h/2"/>
                                          </p:val>
                                        </p:tav>
                                        <p:tav tm="100000">
                                          <p:val>
                                            <p:strVal val="#ppt_y"/>
                                          </p:val>
                                        </p:tav>
                                      </p:tavLst>
                                    </p:anim>
                                  </p:childTnLst>
                                </p:cTn>
                              </p:par>
                              <p:par>
                                <p:cTn fill="hold" id="28" nodeType="withEffect" presetClass="entr" presetID="10" presetSubtype="0">
                                  <p:stCondLst>
                                    <p:cond delay="0"/>
                                  </p:stCondLst>
                                  <p:childTnLst>
                                    <p:set>
                                      <p:cBhvr>
                                        <p:cTn dur="1" fill="hold" id="29">
                                          <p:stCondLst>
                                            <p:cond delay="0"/>
                                          </p:stCondLst>
                                        </p:cTn>
                                        <p:tgtEl>
                                          <p:spTgt spid="187"/>
                                        </p:tgtEl>
                                        <p:attrNameLst>
                                          <p:attrName>style.visibility</p:attrName>
                                        </p:attrNameLst>
                                      </p:cBhvr>
                                      <p:to>
                                        <p:strVal val="visible"/>
                                      </p:to>
                                    </p:set>
                                    <p:animEffect filter="fade" transition="in">
                                      <p:cBhvr>
                                        <p:cTn dur="750" id="30"/>
                                        <p:tgtEl>
                                          <p:spTgt spid="187"/>
                                        </p:tgtEl>
                                      </p:cBhvr>
                                    </p:animEffect>
                                  </p:childTnLst>
                                </p:cTn>
                              </p:par>
                              <p:par>
                                <p:cTn decel="100000" fill="hold" id="31" nodeType="withEffect" presetClass="path" presetID="64" presetSubtype="0">
                                  <p:stCondLst>
                                    <p:cond delay="0"/>
                                  </p:stCondLst>
                                  <p:childTnLst>
                                    <p:animMotion origin="layout" path="M -4.16667E-07 -4.07407E-06 L -4.16667E-07 -0.08657" pathEditMode="relative" ptsTypes="AA" rAng="0">
                                      <p:cBhvr>
                                        <p:cTn dur="1500" fill="hold" id="32" spd="-100000"/>
                                        <p:tgtEl>
                                          <p:spTgt spid="187"/>
                                        </p:tgtEl>
                                        <p:attrNameLst>
                                          <p:attrName>ppt_x</p:attrName>
                                          <p:attrName>ppt_y</p:attrName>
                                        </p:attrNameLst>
                                      </p:cBhvr>
                                      <p:rCtr x="0" y="-4329"/>
                                    </p:animMotion>
                                  </p:childTnLst>
                                </p:cTn>
                              </p:par>
                              <p:par>
                                <p:cTn fill="hold" grpId="0" id="33" nodeType="withEffect" presetClass="entr" presetID="10" presetSubtype="0">
                                  <p:stCondLst>
                                    <p:cond delay="1000"/>
                                  </p:stCondLst>
                                  <p:childTnLst>
                                    <p:set>
                                      <p:cBhvr>
                                        <p:cTn dur="1" fill="hold" id="34">
                                          <p:stCondLst>
                                            <p:cond delay="0"/>
                                          </p:stCondLst>
                                        </p:cTn>
                                        <p:tgtEl>
                                          <p:spTgt spid="228"/>
                                        </p:tgtEl>
                                        <p:attrNameLst>
                                          <p:attrName>style.visibility</p:attrName>
                                        </p:attrNameLst>
                                      </p:cBhvr>
                                      <p:to>
                                        <p:strVal val="visible"/>
                                      </p:to>
                                    </p:set>
                                    <p:animEffect filter="fade" transition="in">
                                      <p:cBhvr>
                                        <p:cTn dur="750" id="35"/>
                                        <p:tgtEl>
                                          <p:spTgt spid="228"/>
                                        </p:tgtEl>
                                      </p:cBhvr>
                                    </p:animEffect>
                                  </p:childTnLst>
                                </p:cTn>
                              </p:par>
                              <p:par>
                                <p:cTn decel="100000" fill="hold" grpId="1" id="36" nodeType="withEffect" presetClass="path" presetID="64" presetSubtype="0">
                                  <p:stCondLst>
                                    <p:cond delay="1000"/>
                                  </p:stCondLst>
                                  <p:childTnLst>
                                    <p:animMotion origin="layout" path="M -4.16667E-07 -4.07407E-06 L -4.16667E-07 -0.08657" pathEditMode="relative" ptsTypes="AA" rAng="0">
                                      <p:cBhvr>
                                        <p:cTn dur="1500" fill="hold" id="37" spd="-100000"/>
                                        <p:tgtEl>
                                          <p:spTgt spid="228"/>
                                        </p:tgtEl>
                                        <p:attrNameLst>
                                          <p:attrName>ppt_x</p:attrName>
                                          <p:attrName>ppt_y</p:attrName>
                                        </p:attrNameLst>
                                      </p:cBhvr>
                                      <p:rCtr x="0" y="-4329"/>
                                    </p:animMotion>
                                  </p:childTnLst>
                                </p:cTn>
                              </p:par>
                              <p:par>
                                <p:cTn fill="hold" grpId="0" id="38" nodeType="withEffect" presetClass="entr" presetID="10" presetSubtype="0">
                                  <p:stCondLst>
                                    <p:cond delay="1250"/>
                                  </p:stCondLst>
                                  <p:childTnLst>
                                    <p:set>
                                      <p:cBhvr>
                                        <p:cTn dur="1" fill="hold" id="39">
                                          <p:stCondLst>
                                            <p:cond delay="0"/>
                                          </p:stCondLst>
                                        </p:cTn>
                                        <p:tgtEl>
                                          <p:spTgt spid="230"/>
                                        </p:tgtEl>
                                        <p:attrNameLst>
                                          <p:attrName>style.visibility</p:attrName>
                                        </p:attrNameLst>
                                      </p:cBhvr>
                                      <p:to>
                                        <p:strVal val="visible"/>
                                      </p:to>
                                    </p:set>
                                    <p:animEffect filter="fade" transition="in">
                                      <p:cBhvr>
                                        <p:cTn dur="750" id="40"/>
                                        <p:tgtEl>
                                          <p:spTgt spid="230"/>
                                        </p:tgtEl>
                                      </p:cBhvr>
                                    </p:animEffect>
                                  </p:childTnLst>
                                </p:cTn>
                              </p:par>
                              <p:par>
                                <p:cTn decel="100000" fill="hold" grpId="1" id="41" nodeType="withEffect" presetClass="path" presetID="64" presetSubtype="0">
                                  <p:stCondLst>
                                    <p:cond delay="1250"/>
                                  </p:stCondLst>
                                  <p:childTnLst>
                                    <p:animMotion origin="layout" path="M -4.16667E-07 -4.07407E-06 L -4.16667E-07 -0.08657" pathEditMode="relative" ptsTypes="AA" rAng="0">
                                      <p:cBhvr>
                                        <p:cTn dur="1500" fill="hold" id="42" spd="-100000"/>
                                        <p:tgtEl>
                                          <p:spTgt spid="230"/>
                                        </p:tgtEl>
                                        <p:attrNameLst>
                                          <p:attrName>ppt_x</p:attrName>
                                          <p:attrName>ppt_y</p:attrName>
                                        </p:attrNameLst>
                                      </p:cBhvr>
                                      <p:rCtr x="0" y="-4329"/>
                                    </p:animMotion>
                                  </p:childTnLst>
                                </p:cTn>
                              </p:par>
                              <p:par>
                                <p:cTn fill="hold" grpId="0" id="43" nodeType="withEffect" presetClass="entr" presetID="10" presetSubtype="0">
                                  <p:stCondLst>
                                    <p:cond delay="1500"/>
                                  </p:stCondLst>
                                  <p:childTnLst>
                                    <p:set>
                                      <p:cBhvr>
                                        <p:cTn dur="1" fill="hold" id="44">
                                          <p:stCondLst>
                                            <p:cond delay="0"/>
                                          </p:stCondLst>
                                        </p:cTn>
                                        <p:tgtEl>
                                          <p:spTgt spid="229"/>
                                        </p:tgtEl>
                                        <p:attrNameLst>
                                          <p:attrName>style.visibility</p:attrName>
                                        </p:attrNameLst>
                                      </p:cBhvr>
                                      <p:to>
                                        <p:strVal val="visible"/>
                                      </p:to>
                                    </p:set>
                                    <p:animEffect filter="fade" transition="in">
                                      <p:cBhvr>
                                        <p:cTn dur="750" id="45"/>
                                        <p:tgtEl>
                                          <p:spTgt spid="229"/>
                                        </p:tgtEl>
                                      </p:cBhvr>
                                    </p:animEffect>
                                  </p:childTnLst>
                                </p:cTn>
                              </p:par>
                              <p:par>
                                <p:cTn decel="100000" fill="hold" grpId="1" id="46" nodeType="withEffect" presetClass="path" presetID="64" presetSubtype="0">
                                  <p:stCondLst>
                                    <p:cond delay="1500"/>
                                  </p:stCondLst>
                                  <p:childTnLst>
                                    <p:animMotion origin="layout" path="M -4.16667E-07 -4.07407E-06 L -4.16667E-07 -0.08657" pathEditMode="relative" ptsTypes="AA" rAng="0">
                                      <p:cBhvr>
                                        <p:cTn dur="1500" fill="hold" id="47" spd="-100000"/>
                                        <p:tgtEl>
                                          <p:spTgt spid="229"/>
                                        </p:tgtEl>
                                        <p:attrNameLst>
                                          <p:attrName>ppt_x</p:attrName>
                                          <p:attrName>ppt_y</p:attrName>
                                        </p:attrNameLst>
                                      </p:cBhvr>
                                      <p:rCtr x="0" y="-4329"/>
                                    </p:animMotion>
                                  </p:childTnLst>
                                </p:cTn>
                              </p:par>
                              <p:par>
                                <p:cTn fill="hold" id="48" nodeType="withEffect" presetClass="entr" presetID="10" presetSubtype="0">
                                  <p:stCondLst>
                                    <p:cond delay="250"/>
                                  </p:stCondLst>
                                  <p:childTnLst>
                                    <p:set>
                                      <p:cBhvr>
                                        <p:cTn dur="1" fill="hold" id="49">
                                          <p:stCondLst>
                                            <p:cond delay="0"/>
                                          </p:stCondLst>
                                        </p:cTn>
                                        <p:tgtEl>
                                          <p:spTgt spid="212"/>
                                        </p:tgtEl>
                                        <p:attrNameLst>
                                          <p:attrName>style.visibility</p:attrName>
                                        </p:attrNameLst>
                                      </p:cBhvr>
                                      <p:to>
                                        <p:strVal val="visible"/>
                                      </p:to>
                                    </p:set>
                                    <p:animEffect filter="fade" transition="in">
                                      <p:cBhvr>
                                        <p:cTn dur="750" id="50"/>
                                        <p:tgtEl>
                                          <p:spTgt spid="212"/>
                                        </p:tgtEl>
                                      </p:cBhvr>
                                    </p:animEffect>
                                  </p:childTnLst>
                                </p:cTn>
                              </p:par>
                              <p:par>
                                <p:cTn decel="100000" fill="hold" id="51" nodeType="withEffect" presetClass="path" presetID="63" presetSubtype="0">
                                  <p:stCondLst>
                                    <p:cond delay="250"/>
                                  </p:stCondLst>
                                  <p:childTnLst>
                                    <p:animMotion origin="layout" path="M -2.5E-06 -3.7037E-07 L 0.025 -3.7037E-07" pathEditMode="relative" ptsTypes="AA" rAng="0">
                                      <p:cBhvr>
                                        <p:cTn dur="1250" fill="hold" id="52" spd="-100000"/>
                                        <p:tgtEl>
                                          <p:spTgt spid="212"/>
                                        </p:tgtEl>
                                        <p:attrNameLst>
                                          <p:attrName>ppt_x</p:attrName>
                                          <p:attrName>ppt_y</p:attrName>
                                        </p:attrNameLst>
                                      </p:cBhvr>
                                      <p:rCtr x="1250" y="0"/>
                                    </p:animMotion>
                                  </p:childTnLst>
                                </p:cTn>
                              </p:par>
                              <p:par>
                                <p:cTn fill="hold" id="53" nodeType="withEffect" presetClass="entr" presetID="10" presetSubtype="0">
                                  <p:stCondLst>
                                    <p:cond delay="500"/>
                                  </p:stCondLst>
                                  <p:childTnLst>
                                    <p:set>
                                      <p:cBhvr>
                                        <p:cTn dur="1" fill="hold" id="54">
                                          <p:stCondLst>
                                            <p:cond delay="0"/>
                                          </p:stCondLst>
                                        </p:cTn>
                                        <p:tgtEl>
                                          <p:spTgt spid="196"/>
                                        </p:tgtEl>
                                        <p:attrNameLst>
                                          <p:attrName>style.visibility</p:attrName>
                                        </p:attrNameLst>
                                      </p:cBhvr>
                                      <p:to>
                                        <p:strVal val="visible"/>
                                      </p:to>
                                    </p:set>
                                    <p:animEffect filter="fade" transition="in">
                                      <p:cBhvr>
                                        <p:cTn dur="750" id="55"/>
                                        <p:tgtEl>
                                          <p:spTgt spid="196"/>
                                        </p:tgtEl>
                                      </p:cBhvr>
                                    </p:animEffect>
                                  </p:childTnLst>
                                </p:cTn>
                              </p:par>
                              <p:par>
                                <p:cTn decel="100000" fill="hold" id="56" nodeType="withEffect" presetClass="path" presetID="35" presetSubtype="0">
                                  <p:stCondLst>
                                    <p:cond delay="500"/>
                                  </p:stCondLst>
                                  <p:childTnLst>
                                    <p:animMotion origin="layout" path="M 8.33333E-07 -2.96296E-06 L -0.04557 -2.96296E-06" pathEditMode="relative" ptsTypes="AA" rAng="0">
                                      <p:cBhvr>
                                        <p:cTn dur="1500" fill="hold" id="57" spd="-100000"/>
                                        <p:tgtEl>
                                          <p:spTgt spid="196"/>
                                        </p:tgtEl>
                                        <p:attrNameLst>
                                          <p:attrName>ppt_x</p:attrName>
                                          <p:attrName>ppt_y</p:attrName>
                                        </p:attrNameLst>
                                      </p:cBhvr>
                                      <p:rCtr x="-2279" y="0"/>
                                    </p:animMotion>
                                  </p:childTnLst>
                                </p:cTn>
                              </p:par>
                              <p:par>
                                <p:cTn fill="hold" id="58" nodeType="withEffect" presetClass="entr" presetID="10" presetSubtype="0">
                                  <p:stCondLst>
                                    <p:cond delay="750"/>
                                  </p:stCondLst>
                                  <p:childTnLst>
                                    <p:set>
                                      <p:cBhvr>
                                        <p:cTn dur="1" fill="hold" id="59">
                                          <p:stCondLst>
                                            <p:cond delay="0"/>
                                          </p:stCondLst>
                                        </p:cTn>
                                        <p:tgtEl>
                                          <p:spTgt spid="218"/>
                                        </p:tgtEl>
                                        <p:attrNameLst>
                                          <p:attrName>style.visibility</p:attrName>
                                        </p:attrNameLst>
                                      </p:cBhvr>
                                      <p:to>
                                        <p:strVal val="visible"/>
                                      </p:to>
                                    </p:set>
                                    <p:animEffect filter="fade" transition="in">
                                      <p:cBhvr>
                                        <p:cTn dur="750" id="60"/>
                                        <p:tgtEl>
                                          <p:spTgt spid="218"/>
                                        </p:tgtEl>
                                      </p:cBhvr>
                                    </p:animEffect>
                                  </p:childTnLst>
                                </p:cTn>
                              </p:par>
                              <p:par>
                                <p:cTn decel="100000" fill="hold" id="61" nodeType="withEffect" presetClass="path" presetID="63" presetSubtype="0">
                                  <p:stCondLst>
                                    <p:cond delay="750"/>
                                  </p:stCondLst>
                                  <p:childTnLst>
                                    <p:animMotion origin="layout" path="M 3.33333E-06 2.22222E-06 L 0.025 2.22222E-06" pathEditMode="relative" ptsTypes="AA" rAng="0">
                                      <p:cBhvr>
                                        <p:cTn dur="1250" fill="hold" id="62" spd="-100000"/>
                                        <p:tgtEl>
                                          <p:spTgt spid="218"/>
                                        </p:tgtEl>
                                        <p:attrNameLst>
                                          <p:attrName>ppt_x</p:attrName>
                                          <p:attrName>ppt_y</p:attrName>
                                        </p:attrNameLst>
                                      </p:cBhvr>
                                      <p:rCtr x="1250" y="0"/>
                                    </p:animMotion>
                                  </p:childTnLst>
                                </p:cTn>
                              </p:par>
                              <p:par>
                                <p:cTn fill="hold" id="63" nodeType="withEffect" presetClass="entr" presetID="10" presetSubtype="0">
                                  <p:stCondLst>
                                    <p:cond delay="1000"/>
                                  </p:stCondLst>
                                  <p:childTnLst>
                                    <p:set>
                                      <p:cBhvr>
                                        <p:cTn dur="1" fill="hold" id="64">
                                          <p:stCondLst>
                                            <p:cond delay="0"/>
                                          </p:stCondLst>
                                        </p:cTn>
                                        <p:tgtEl>
                                          <p:spTgt spid="202"/>
                                        </p:tgtEl>
                                        <p:attrNameLst>
                                          <p:attrName>style.visibility</p:attrName>
                                        </p:attrNameLst>
                                      </p:cBhvr>
                                      <p:to>
                                        <p:strVal val="visible"/>
                                      </p:to>
                                    </p:set>
                                    <p:animEffect filter="fade" transition="in">
                                      <p:cBhvr>
                                        <p:cTn dur="750" id="65"/>
                                        <p:tgtEl>
                                          <p:spTgt spid="202"/>
                                        </p:tgtEl>
                                      </p:cBhvr>
                                    </p:animEffect>
                                  </p:childTnLst>
                                </p:cTn>
                              </p:par>
                              <p:par>
                                <p:cTn decel="100000" fill="hold" id="66" nodeType="withEffect" presetClass="path" presetID="35" presetSubtype="0">
                                  <p:stCondLst>
                                    <p:cond delay="1000"/>
                                  </p:stCondLst>
                                  <p:childTnLst>
                                    <p:animMotion origin="layout" path="M -4.16667E-06 -1.85185E-06 L -0.04557 -1.85185E-06" pathEditMode="relative" ptsTypes="AA" rAng="0">
                                      <p:cBhvr>
                                        <p:cTn dur="1500" fill="hold" id="67" spd="-100000"/>
                                        <p:tgtEl>
                                          <p:spTgt spid="202"/>
                                        </p:tgtEl>
                                        <p:attrNameLst>
                                          <p:attrName>ppt_x</p:attrName>
                                          <p:attrName>ppt_y</p:attrName>
                                        </p:attrNameLst>
                                      </p:cBhvr>
                                      <p:rCtr x="-2279" y="0"/>
                                    </p:animMotion>
                                  </p:childTnLst>
                                </p:cTn>
                              </p:par>
                              <p:par>
                                <p:cTn fill="hold" id="68" nodeType="withEffect" presetClass="entr" presetID="10" presetSubtype="0">
                                  <p:stCondLst>
                                    <p:cond delay="1250"/>
                                  </p:stCondLst>
                                  <p:childTnLst>
                                    <p:set>
                                      <p:cBhvr>
                                        <p:cTn dur="1" fill="hold" id="69">
                                          <p:stCondLst>
                                            <p:cond delay="0"/>
                                          </p:stCondLst>
                                        </p:cTn>
                                        <p:tgtEl>
                                          <p:spTgt spid="222"/>
                                        </p:tgtEl>
                                        <p:attrNameLst>
                                          <p:attrName>style.visibility</p:attrName>
                                        </p:attrNameLst>
                                      </p:cBhvr>
                                      <p:to>
                                        <p:strVal val="visible"/>
                                      </p:to>
                                    </p:set>
                                    <p:animEffect filter="fade" transition="in">
                                      <p:cBhvr>
                                        <p:cTn dur="750" id="70"/>
                                        <p:tgtEl>
                                          <p:spTgt spid="222"/>
                                        </p:tgtEl>
                                      </p:cBhvr>
                                    </p:animEffect>
                                  </p:childTnLst>
                                </p:cTn>
                              </p:par>
                              <p:par>
                                <p:cTn decel="100000" fill="hold" id="71" nodeType="withEffect" presetClass="path" presetID="63" presetSubtype="0">
                                  <p:stCondLst>
                                    <p:cond delay="1250"/>
                                  </p:stCondLst>
                                  <p:childTnLst>
                                    <p:animMotion origin="layout" path="M -2.08333E-07 -4.81481E-06 L 0.025 -4.81481E-06" pathEditMode="relative" ptsTypes="AA" rAng="0">
                                      <p:cBhvr>
                                        <p:cTn dur="1250" fill="hold" id="72" spd="-100000"/>
                                        <p:tgtEl>
                                          <p:spTgt spid="222"/>
                                        </p:tgtEl>
                                        <p:attrNameLst>
                                          <p:attrName>ppt_x</p:attrName>
                                          <p:attrName>ppt_y</p:attrName>
                                        </p:attrNameLst>
                                      </p:cBhvr>
                                      <p:rCtr x="1250" y="0"/>
                                    </p:animMotion>
                                  </p:childTnLst>
                                </p:cTn>
                              </p:par>
                              <p:par>
                                <p:cTn fill="hold" id="73" nodeType="withEffect" presetClass="entr" presetID="10" presetSubtype="0">
                                  <p:stCondLst>
                                    <p:cond delay="1500"/>
                                  </p:stCondLst>
                                  <p:childTnLst>
                                    <p:set>
                                      <p:cBhvr>
                                        <p:cTn dur="1" fill="hold" id="74">
                                          <p:stCondLst>
                                            <p:cond delay="0"/>
                                          </p:stCondLst>
                                        </p:cTn>
                                        <p:tgtEl>
                                          <p:spTgt spid="206"/>
                                        </p:tgtEl>
                                        <p:attrNameLst>
                                          <p:attrName>style.visibility</p:attrName>
                                        </p:attrNameLst>
                                      </p:cBhvr>
                                      <p:to>
                                        <p:strVal val="visible"/>
                                      </p:to>
                                    </p:set>
                                    <p:animEffect filter="fade" transition="in">
                                      <p:cBhvr>
                                        <p:cTn dur="750" id="75"/>
                                        <p:tgtEl>
                                          <p:spTgt spid="206"/>
                                        </p:tgtEl>
                                      </p:cBhvr>
                                    </p:animEffect>
                                  </p:childTnLst>
                                </p:cTn>
                              </p:par>
                              <p:par>
                                <p:cTn decel="100000" fill="hold" id="76" nodeType="withEffect" presetClass="path" presetID="35" presetSubtype="0">
                                  <p:stCondLst>
                                    <p:cond delay="1500"/>
                                  </p:stCondLst>
                                  <p:childTnLst>
                                    <p:animMotion origin="layout" path="M -1.45833E-06 -1.85185E-06 L -0.04557 -1.85185E-06" pathEditMode="relative" ptsTypes="AA" rAng="0">
                                      <p:cBhvr>
                                        <p:cTn dur="1500" fill="hold" id="77" spd="-100000"/>
                                        <p:tgtEl>
                                          <p:spTgt spid="206"/>
                                        </p:tgtEl>
                                        <p:attrNameLst>
                                          <p:attrName>ppt_x</p:attrName>
                                          <p:attrName>ppt_y</p:attrName>
                                        </p:attrNameLst>
                                      </p:cBhvr>
                                      <p:rCtr x="-2279"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228"/>
      <p:bldP grpId="1" spid="228"/>
      <p:bldP grpId="0" spid="229"/>
      <p:bldP grpId="1" spid="229"/>
      <p:bldP grpId="0" spid="230"/>
      <p:bldP grpId="1" spid="23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3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4305913" y="1765585"/>
            <a:ext cx="3493720" cy="3973626"/>
          </a:xfrm>
          <a:prstGeom prst="rect">
            <a:avLst/>
          </a:prstGeom>
          <a:noFill/>
          <a:extLst>
            <a:ext uri="{909E8E84-426E-40DD-AFC4-6F175D3DCCD1}">
              <a14:hiddenFill>
                <a:solidFill>
                  <a:srgbClr val="FFFFFF"/>
                </a:solidFill>
              </a14:hiddenFill>
            </a:ext>
          </a:extLst>
        </p:spPr>
      </p:pic>
      <p:grpSp>
        <p:nvGrpSpPr>
          <p:cNvPr id="37" name="组合 36"/>
          <p:cNvGrpSpPr/>
          <p:nvPr/>
        </p:nvGrpSpPr>
        <p:grpSpPr>
          <a:xfrm rot="21398620">
            <a:off x="3527088" y="1337461"/>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9"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70808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价格策略</a:t>
            </a:r>
          </a:p>
        </p:txBody>
      </p:sp>
      <p:pic>
        <p:nvPicPr>
          <p:cNvPr descr="C:\Users\Administrator\Desktop\56d684a0446de.png" id="205"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56709" y="2316074"/>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206"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9146398" y="5564453"/>
            <a:ext cx="883735" cy="1005127"/>
          </a:xfrm>
          <a:prstGeom prst="rect">
            <a:avLst/>
          </a:prstGeom>
          <a:noFill/>
          <a:extLst>
            <a:ext uri="{909E8E84-426E-40DD-AFC4-6F175D3DCCD1}">
              <a14:hiddenFill>
                <a:solidFill>
                  <a:srgbClr val="FFFFFF"/>
                </a:solidFill>
              </a14:hiddenFill>
            </a:ext>
          </a:extLst>
        </p:spPr>
      </p:pic>
      <p:graphicFrame>
        <p:nvGraphicFramePr>
          <p:cNvPr id="24" name="图表 23"/>
          <p:cNvGraphicFramePr/>
          <p:nvPr>
            <p:extLst>
              <p:ext uri="{D42A27DB-BD31-4B8C-83A1-F6EECF244321}">
                <p14:modId val="197214554"/>
              </p:ext>
            </p:extLst>
          </p:nvPr>
        </p:nvGraphicFramePr>
        <p:xfrm>
          <a:off x="2931622" y="1343569"/>
          <a:ext cx="2680781" cy="1787187"/>
        </p:xfrm>
        <a:graphic>
          <a:graphicData uri="http://schemas.openxmlformats.org/drawingml/2006/chart">
            <c:chart xmlns:c="http://schemas.openxmlformats.org/drawingml/2006/chart" r:id="rId7"/>
          </a:graphicData>
        </a:graphic>
      </p:graphicFrame>
      <p:sp>
        <p:nvSpPr>
          <p:cNvPr id="25" name="文本框 24"/>
          <p:cNvSpPr txBox="1"/>
          <p:nvPr/>
        </p:nvSpPr>
        <p:spPr>
          <a:xfrm>
            <a:off x="3938191" y="2006329"/>
            <a:ext cx="1036320" cy="457200"/>
          </a:xfrm>
          <a:prstGeom prst="rect">
            <a:avLst/>
          </a:prstGeom>
          <a:noFill/>
        </p:spPr>
        <p:txBody>
          <a:bodyPr rtlCol="0" wrap="square">
            <a:spAutoFit/>
          </a:bodyPr>
          <a:lstStyle/>
          <a:p>
            <a:r>
              <a:rPr altLang="zh-CN" lang="en-US" sz="2400">
                <a:solidFill>
                  <a:schemeClr val="tx1">
                    <a:lumMod val="65000"/>
                    <a:lumOff val="35000"/>
                  </a:schemeClr>
                </a:solidFill>
                <a:latin charset="-122" panose="02000000000000000000" pitchFamily="2" typeface="字魂36号-正文宋楷"/>
                <a:ea charset="-122" panose="02000000000000000000" pitchFamily="2" typeface="字魂36号-正文宋楷"/>
              </a:rPr>
              <a:t>60%</a:t>
            </a:r>
          </a:p>
        </p:txBody>
      </p:sp>
      <p:graphicFrame>
        <p:nvGraphicFramePr>
          <p:cNvPr id="26" name="图表 25"/>
          <p:cNvGraphicFramePr/>
          <p:nvPr>
            <p:extLst>
              <p:ext uri="{D42A27DB-BD31-4B8C-83A1-F6EECF244321}">
                <p14:modId val="3770153581"/>
              </p:ext>
            </p:extLst>
          </p:nvPr>
        </p:nvGraphicFramePr>
        <p:xfrm>
          <a:off x="6336557" y="1343569"/>
          <a:ext cx="2680781" cy="1787187"/>
        </p:xfrm>
        <a:graphic>
          <a:graphicData uri="http://schemas.openxmlformats.org/drawingml/2006/chart">
            <c:chart xmlns:c="http://schemas.openxmlformats.org/drawingml/2006/chart" r:id="rId8"/>
          </a:graphicData>
        </a:graphic>
      </p:graphicFrame>
      <p:sp>
        <p:nvSpPr>
          <p:cNvPr id="27" name="文本框 26"/>
          <p:cNvSpPr txBox="1"/>
          <p:nvPr/>
        </p:nvSpPr>
        <p:spPr>
          <a:xfrm>
            <a:off x="7325699" y="2006328"/>
            <a:ext cx="1036320" cy="457200"/>
          </a:xfrm>
          <a:prstGeom prst="rect">
            <a:avLst/>
          </a:prstGeom>
          <a:noFill/>
        </p:spPr>
        <p:txBody>
          <a:bodyPr rtlCol="0" wrap="square">
            <a:spAutoFit/>
          </a:bodyPr>
          <a:lstStyle/>
          <a:p>
            <a:r>
              <a:rPr altLang="zh-CN" lang="en-US" sz="2400">
                <a:solidFill>
                  <a:schemeClr val="tx1">
                    <a:lumMod val="65000"/>
                    <a:lumOff val="35000"/>
                  </a:schemeClr>
                </a:solidFill>
                <a:latin charset="-122" panose="02000000000000000000" pitchFamily="2" typeface="字魂36号-正文宋楷"/>
                <a:ea charset="-122" panose="02000000000000000000" pitchFamily="2" typeface="字魂36号-正文宋楷"/>
              </a:rPr>
              <a:t>70%</a:t>
            </a:r>
          </a:p>
        </p:txBody>
      </p:sp>
      <p:graphicFrame>
        <p:nvGraphicFramePr>
          <p:cNvPr id="28" name="图表 27"/>
          <p:cNvGraphicFramePr/>
          <p:nvPr>
            <p:extLst>
              <p:ext uri="{D42A27DB-BD31-4B8C-83A1-F6EECF244321}">
                <p14:modId val="2388047184"/>
              </p:ext>
            </p:extLst>
          </p:nvPr>
        </p:nvGraphicFramePr>
        <p:xfrm>
          <a:off x="2931622" y="4304547"/>
          <a:ext cx="2680781" cy="1787187"/>
        </p:xfrm>
        <a:graphic>
          <a:graphicData uri="http://schemas.openxmlformats.org/drawingml/2006/chart">
            <c:chart xmlns:c="http://schemas.openxmlformats.org/drawingml/2006/chart" r:id="rId9"/>
          </a:graphicData>
        </a:graphic>
      </p:graphicFrame>
      <p:sp>
        <p:nvSpPr>
          <p:cNvPr id="29" name="文本框 28"/>
          <p:cNvSpPr txBox="1"/>
          <p:nvPr/>
        </p:nvSpPr>
        <p:spPr>
          <a:xfrm>
            <a:off x="3891378" y="4976395"/>
            <a:ext cx="1036320" cy="457200"/>
          </a:xfrm>
          <a:prstGeom prst="rect">
            <a:avLst/>
          </a:prstGeom>
          <a:noFill/>
        </p:spPr>
        <p:txBody>
          <a:bodyPr rtlCol="0" wrap="square">
            <a:spAutoFit/>
          </a:bodyPr>
          <a:lstStyle/>
          <a:p>
            <a:r>
              <a:rPr altLang="zh-CN" lang="en-US" sz="2400">
                <a:solidFill>
                  <a:schemeClr val="tx1">
                    <a:lumMod val="65000"/>
                    <a:lumOff val="35000"/>
                  </a:schemeClr>
                </a:solidFill>
                <a:latin charset="-122" panose="02000000000000000000" pitchFamily="2" typeface="字魂36号-正文宋楷"/>
                <a:ea charset="-122" panose="02000000000000000000" pitchFamily="2" typeface="字魂36号-正文宋楷"/>
              </a:rPr>
              <a:t>55%</a:t>
            </a:r>
          </a:p>
        </p:txBody>
      </p:sp>
      <p:graphicFrame>
        <p:nvGraphicFramePr>
          <p:cNvPr id="30" name="图表 29"/>
          <p:cNvGraphicFramePr/>
          <p:nvPr>
            <p:extLst>
              <p:ext uri="{D42A27DB-BD31-4B8C-83A1-F6EECF244321}">
                <p14:modId val="3779017853"/>
              </p:ext>
            </p:extLst>
          </p:nvPr>
        </p:nvGraphicFramePr>
        <p:xfrm>
          <a:off x="6336557" y="4304547"/>
          <a:ext cx="2680781" cy="1787187"/>
        </p:xfrm>
        <a:graphic>
          <a:graphicData uri="http://schemas.openxmlformats.org/drawingml/2006/chart">
            <c:chart xmlns:c="http://schemas.openxmlformats.org/drawingml/2006/chart" r:id="rId10"/>
          </a:graphicData>
        </a:graphic>
      </p:graphicFrame>
      <p:sp>
        <p:nvSpPr>
          <p:cNvPr id="31" name="文本框 30"/>
          <p:cNvSpPr txBox="1"/>
          <p:nvPr/>
        </p:nvSpPr>
        <p:spPr>
          <a:xfrm>
            <a:off x="7325699" y="5001318"/>
            <a:ext cx="1036320" cy="457200"/>
          </a:xfrm>
          <a:prstGeom prst="rect">
            <a:avLst/>
          </a:prstGeom>
          <a:noFill/>
        </p:spPr>
        <p:txBody>
          <a:bodyPr rtlCol="0" wrap="square">
            <a:spAutoFit/>
          </a:bodyPr>
          <a:lstStyle/>
          <a:p>
            <a:r>
              <a:rPr altLang="zh-CN" lang="en-US" sz="2400">
                <a:solidFill>
                  <a:schemeClr val="tx1">
                    <a:lumMod val="65000"/>
                    <a:lumOff val="35000"/>
                  </a:schemeClr>
                </a:solidFill>
                <a:latin charset="-122" panose="02000000000000000000" pitchFamily="2" typeface="字魂36号-正文宋楷"/>
                <a:ea charset="-122" panose="02000000000000000000" pitchFamily="2" typeface="字魂36号-正文宋楷"/>
              </a:rPr>
              <a:t>88%</a:t>
            </a:r>
          </a:p>
        </p:txBody>
      </p:sp>
      <p:sp>
        <p:nvSpPr>
          <p:cNvPr id="32" name="文本框 31"/>
          <p:cNvSpPr txBox="1"/>
          <p:nvPr/>
        </p:nvSpPr>
        <p:spPr>
          <a:xfrm>
            <a:off x="3280236" y="3262082"/>
            <a:ext cx="1983551" cy="396240"/>
          </a:xfrm>
          <a:prstGeom prst="rect">
            <a:avLst/>
          </a:prstGeom>
          <a:noFill/>
        </p:spPr>
        <p:txBody>
          <a:bodyPr rtlCol="0" wrap="square">
            <a:spAutoFit/>
          </a:bodyPr>
          <a:lstStyle>
            <a:defPPr>
              <a:defRPr lang="zh-CN"/>
            </a:defPPr>
            <a:lvl1pPr>
              <a:defRPr b="1" spc="300" sz="5400">
                <a:solidFill>
                  <a:srgbClr val="4A7892"/>
                </a:solidFill>
                <a:latin charset="-122" panose="02000000000000000000" pitchFamily="2" typeface="方正正黑简体"/>
                <a:ea charset="-122" panose="02000000000000000000" pitchFamily="2" typeface="方正正黑简体"/>
              </a:defRPr>
            </a:lvl1pPr>
          </a:lstStyle>
          <a:p>
            <a:pPr algn="ctr"/>
            <a:r>
              <a:rPr altLang="en-US" b="0" lang="zh-CN" sz="20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
        <p:nvSpPr>
          <p:cNvPr id="33" name="文本框 32"/>
          <p:cNvSpPr txBox="1"/>
          <p:nvPr/>
        </p:nvSpPr>
        <p:spPr>
          <a:xfrm>
            <a:off x="6852083" y="3262082"/>
            <a:ext cx="1983551" cy="396240"/>
          </a:xfrm>
          <a:prstGeom prst="rect">
            <a:avLst/>
          </a:prstGeom>
          <a:noFill/>
        </p:spPr>
        <p:txBody>
          <a:bodyPr rtlCol="0" wrap="square">
            <a:spAutoFit/>
          </a:bodyPr>
          <a:lstStyle>
            <a:defPPr>
              <a:defRPr lang="zh-CN"/>
            </a:defPPr>
            <a:lvl1pPr>
              <a:defRPr b="1" spc="300" sz="5400">
                <a:solidFill>
                  <a:srgbClr val="4A7892"/>
                </a:solidFill>
                <a:latin charset="-122" panose="02000000000000000000" pitchFamily="2" typeface="方正正黑简体"/>
                <a:ea charset="-122" panose="02000000000000000000" pitchFamily="2" typeface="方正正黑简体"/>
              </a:defRPr>
            </a:lvl1pPr>
          </a:lstStyle>
          <a:p>
            <a:pPr algn="ctr"/>
            <a:r>
              <a:rPr altLang="en-US" b="0" lang="zh-CN" sz="20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
        <p:nvSpPr>
          <p:cNvPr id="34" name="文本框 33"/>
          <p:cNvSpPr txBox="1"/>
          <p:nvPr/>
        </p:nvSpPr>
        <p:spPr>
          <a:xfrm>
            <a:off x="3280236" y="6223060"/>
            <a:ext cx="1983551" cy="396240"/>
          </a:xfrm>
          <a:prstGeom prst="rect">
            <a:avLst/>
          </a:prstGeom>
          <a:noFill/>
        </p:spPr>
        <p:txBody>
          <a:bodyPr rtlCol="0" wrap="square">
            <a:spAutoFit/>
          </a:bodyPr>
          <a:lstStyle>
            <a:defPPr>
              <a:defRPr lang="zh-CN"/>
            </a:defPPr>
            <a:lvl1pPr>
              <a:defRPr b="1" spc="300" sz="5400">
                <a:solidFill>
                  <a:srgbClr val="4A7892"/>
                </a:solidFill>
                <a:latin charset="-122" panose="02000000000000000000" pitchFamily="2" typeface="方正正黑简体"/>
                <a:ea charset="-122" panose="02000000000000000000" pitchFamily="2" typeface="方正正黑简体"/>
              </a:defRPr>
            </a:lvl1pPr>
          </a:lstStyle>
          <a:p>
            <a:pPr algn="ctr"/>
            <a:r>
              <a:rPr altLang="en-US" b="0" lang="zh-CN" sz="20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
        <p:nvSpPr>
          <p:cNvPr id="35" name="文本框 34"/>
          <p:cNvSpPr txBox="1"/>
          <p:nvPr/>
        </p:nvSpPr>
        <p:spPr>
          <a:xfrm>
            <a:off x="6685172" y="6223060"/>
            <a:ext cx="1983551" cy="396240"/>
          </a:xfrm>
          <a:prstGeom prst="rect">
            <a:avLst/>
          </a:prstGeom>
          <a:noFill/>
        </p:spPr>
        <p:txBody>
          <a:bodyPr rtlCol="0" wrap="square">
            <a:spAutoFit/>
          </a:bodyPr>
          <a:lstStyle>
            <a:defPPr>
              <a:defRPr lang="zh-CN"/>
            </a:defPPr>
            <a:lvl1pPr>
              <a:defRPr b="1" spc="300" sz="5400">
                <a:solidFill>
                  <a:srgbClr val="4A7892"/>
                </a:solidFill>
                <a:latin charset="-122" panose="02000000000000000000" pitchFamily="2" typeface="方正正黑简体"/>
                <a:ea charset="-122" panose="02000000000000000000" pitchFamily="2" typeface="方正正黑简体"/>
              </a:defRPr>
            </a:lvl1pPr>
          </a:lstStyle>
          <a:p>
            <a:pPr algn="ctr"/>
            <a:r>
              <a:rPr altLang="en-US" b="0" lang="zh-CN" sz="2000">
                <a:solidFill>
                  <a:schemeClr val="tx1">
                    <a:lumMod val="65000"/>
                    <a:lumOff val="35000"/>
                  </a:schemeClr>
                </a:solidFill>
                <a:latin charset="-122" panose="02000000000000000000" pitchFamily="2" typeface="字魂36号-正文宋楷"/>
                <a:ea charset="-122" panose="02000000000000000000" pitchFamily="2" typeface="字魂36号-正文宋楷"/>
              </a:rPr>
              <a:t>输入标题</a:t>
            </a:r>
          </a:p>
        </p:txBody>
      </p:sp>
    </p:spTree>
    <p:extLst>
      <p:ext uri="{BB962C8B-B14F-4D97-AF65-F5344CB8AC3E}">
        <p14:creationId val="5647924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par>
                                <p:cTn fill="hold" id="14" nodeType="withEffect" presetClass="entr" presetID="52" presetSubtype="0">
                                  <p:stCondLst>
                                    <p:cond delay="0"/>
                                  </p:stCondLst>
                                  <p:childTnLst>
                                    <p:set>
                                      <p:cBhvr>
                                        <p:cTn dur="1" fill="hold" id="15">
                                          <p:stCondLst>
                                            <p:cond delay="0"/>
                                          </p:stCondLst>
                                        </p:cTn>
                                        <p:tgtEl>
                                          <p:spTgt spid="205"/>
                                        </p:tgtEl>
                                        <p:attrNameLst>
                                          <p:attrName>style.visibility</p:attrName>
                                        </p:attrNameLst>
                                      </p:cBhvr>
                                      <p:to>
                                        <p:strVal val="visible"/>
                                      </p:to>
                                    </p:set>
                                    <p:animScale>
                                      <p:cBhvr>
                                        <p:cTn decel="50000" dur="1000" fill="hold" id="16">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205"/>
                                        </p:tgtEl>
                                        <p:attrNameLst>
                                          <p:attrName>ppt_x</p:attrName>
                                          <p:attrName>ppt_y</p:attrName>
                                        </p:attrNameLst>
                                      </p:cBhvr>
                                    </p:animMotion>
                                    <p:animEffect filter="fade" transition="in">
                                      <p:cBhvr>
                                        <p:cTn dur="1000" id="18"/>
                                        <p:tgtEl>
                                          <p:spTgt spid="205"/>
                                        </p:tgtEl>
                                      </p:cBhvr>
                                    </p:animEffect>
                                  </p:childTnLst>
                                </p:cTn>
                              </p:par>
                              <p:par>
                                <p:cTn fill="hold" id="19" nodeType="withEffect" presetClass="entr" presetID="52" presetSubtype="0">
                                  <p:stCondLst>
                                    <p:cond delay="300"/>
                                  </p:stCondLst>
                                  <p:childTnLst>
                                    <p:set>
                                      <p:cBhvr>
                                        <p:cTn dur="1" fill="hold" id="20">
                                          <p:stCondLst>
                                            <p:cond delay="0"/>
                                          </p:stCondLst>
                                        </p:cTn>
                                        <p:tgtEl>
                                          <p:spTgt spid="206"/>
                                        </p:tgtEl>
                                        <p:attrNameLst>
                                          <p:attrName>style.visibility</p:attrName>
                                        </p:attrNameLst>
                                      </p:cBhvr>
                                      <p:to>
                                        <p:strVal val="visible"/>
                                      </p:to>
                                    </p:set>
                                    <p:animScale>
                                      <p:cBhvr>
                                        <p:cTn decel="50000" dur="1000" fill="hold" id="21">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206"/>
                                        </p:tgtEl>
                                        <p:attrNameLst>
                                          <p:attrName>ppt_x</p:attrName>
                                          <p:attrName>ppt_y</p:attrName>
                                        </p:attrNameLst>
                                      </p:cBhvr>
                                    </p:animMotion>
                                    <p:animEffect filter="fade" transition="in">
                                      <p:cBhvr>
                                        <p:cTn dur="1000" id="23"/>
                                        <p:tgtEl>
                                          <p:spTgt spid="206"/>
                                        </p:tgtEl>
                                      </p:cBhvr>
                                    </p:animEffect>
                                  </p:childTnLst>
                                </p:cTn>
                              </p:par>
                              <p:par>
                                <p:cTn fill="hold" grpId="0" id="24" nodeType="withEffect" presetClass="entr" presetID="42" presetSubtype="0">
                                  <p:stCondLst>
                                    <p:cond delay="250"/>
                                  </p:stCondLst>
                                  <p:childTnLst>
                                    <p:set>
                                      <p:cBhvr>
                                        <p:cTn dur="1" fill="hold" id="25">
                                          <p:stCondLst>
                                            <p:cond delay="0"/>
                                          </p:stCondLst>
                                        </p:cTn>
                                        <p:tgtEl>
                                          <p:spTgt spid="24"/>
                                        </p:tgtEl>
                                        <p:attrNameLst>
                                          <p:attrName>style.visibility</p:attrName>
                                        </p:attrNameLst>
                                      </p:cBhvr>
                                      <p:to>
                                        <p:strVal val="visible"/>
                                      </p:to>
                                    </p:set>
                                    <p:animEffect filter="fade" transition="in">
                                      <p:cBhvr>
                                        <p:cTn dur="500" id="26"/>
                                        <p:tgtEl>
                                          <p:spTgt spid="24"/>
                                        </p:tgtEl>
                                      </p:cBhvr>
                                    </p:animEffect>
                                    <p:anim calcmode="lin" valueType="num">
                                      <p:cBhvr>
                                        <p:cTn dur="500" fill="hold" id="27"/>
                                        <p:tgtEl>
                                          <p:spTgt spid="24"/>
                                        </p:tgtEl>
                                        <p:attrNameLst>
                                          <p:attrName>ppt_x</p:attrName>
                                        </p:attrNameLst>
                                      </p:cBhvr>
                                      <p:tavLst>
                                        <p:tav tm="0">
                                          <p:val>
                                            <p:strVal val="#ppt_x"/>
                                          </p:val>
                                        </p:tav>
                                        <p:tav tm="100000">
                                          <p:val>
                                            <p:strVal val="#ppt_x"/>
                                          </p:val>
                                        </p:tav>
                                      </p:tavLst>
                                    </p:anim>
                                    <p:anim calcmode="lin" valueType="num">
                                      <p:cBhvr>
                                        <p:cTn dur="500" fill="hold" id="28"/>
                                        <p:tgtEl>
                                          <p:spTgt spid="24"/>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25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anim calcmode="lin" valueType="num">
                                      <p:cBhvr>
                                        <p:cTn dur="500" fill="hold" id="32"/>
                                        <p:tgtEl>
                                          <p:spTgt spid="26"/>
                                        </p:tgtEl>
                                        <p:attrNameLst>
                                          <p:attrName>ppt_x</p:attrName>
                                        </p:attrNameLst>
                                      </p:cBhvr>
                                      <p:tavLst>
                                        <p:tav tm="0">
                                          <p:val>
                                            <p:strVal val="#ppt_x"/>
                                          </p:val>
                                        </p:tav>
                                        <p:tav tm="100000">
                                          <p:val>
                                            <p:strVal val="#ppt_x"/>
                                          </p:val>
                                        </p:tav>
                                      </p:tavLst>
                                    </p:anim>
                                    <p:anim calcmode="lin" valueType="num">
                                      <p:cBhvr>
                                        <p:cTn dur="500" fill="hold" id="33"/>
                                        <p:tgtEl>
                                          <p:spTgt spid="26"/>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250"/>
                                  </p:stCondLst>
                                  <p:childTnLst>
                                    <p:set>
                                      <p:cBhvr>
                                        <p:cTn dur="1" fill="hold" id="35">
                                          <p:stCondLst>
                                            <p:cond delay="0"/>
                                          </p:stCondLst>
                                        </p:cTn>
                                        <p:tgtEl>
                                          <p:spTgt spid="28"/>
                                        </p:tgtEl>
                                        <p:attrNameLst>
                                          <p:attrName>style.visibility</p:attrName>
                                        </p:attrNameLst>
                                      </p:cBhvr>
                                      <p:to>
                                        <p:strVal val="visible"/>
                                      </p:to>
                                    </p:set>
                                    <p:animEffect filter="fade" transition="in">
                                      <p:cBhvr>
                                        <p:cTn dur="500" id="36"/>
                                        <p:tgtEl>
                                          <p:spTgt spid="28"/>
                                        </p:tgtEl>
                                      </p:cBhvr>
                                    </p:animEffect>
                                    <p:anim calcmode="lin" valueType="num">
                                      <p:cBhvr>
                                        <p:cTn dur="500" fill="hold" id="37"/>
                                        <p:tgtEl>
                                          <p:spTgt spid="28"/>
                                        </p:tgtEl>
                                        <p:attrNameLst>
                                          <p:attrName>ppt_x</p:attrName>
                                        </p:attrNameLst>
                                      </p:cBhvr>
                                      <p:tavLst>
                                        <p:tav tm="0">
                                          <p:val>
                                            <p:strVal val="#ppt_x"/>
                                          </p:val>
                                        </p:tav>
                                        <p:tav tm="100000">
                                          <p:val>
                                            <p:strVal val="#ppt_x"/>
                                          </p:val>
                                        </p:tav>
                                      </p:tavLst>
                                    </p:anim>
                                    <p:anim calcmode="lin" valueType="num">
                                      <p:cBhvr>
                                        <p:cTn dur="500" fill="hold" id="38"/>
                                        <p:tgtEl>
                                          <p:spTgt spid="2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250"/>
                                  </p:stCondLst>
                                  <p:childTnLst>
                                    <p:set>
                                      <p:cBhvr>
                                        <p:cTn dur="1" fill="hold" id="40">
                                          <p:stCondLst>
                                            <p:cond delay="0"/>
                                          </p:stCondLst>
                                        </p:cTn>
                                        <p:tgtEl>
                                          <p:spTgt spid="30"/>
                                        </p:tgtEl>
                                        <p:attrNameLst>
                                          <p:attrName>style.visibility</p:attrName>
                                        </p:attrNameLst>
                                      </p:cBhvr>
                                      <p:to>
                                        <p:strVal val="visible"/>
                                      </p:to>
                                    </p:set>
                                    <p:animEffect filter="fade" transition="in">
                                      <p:cBhvr>
                                        <p:cTn dur="500" id="41"/>
                                        <p:tgtEl>
                                          <p:spTgt spid="30"/>
                                        </p:tgtEl>
                                      </p:cBhvr>
                                    </p:animEffect>
                                    <p:anim calcmode="lin" valueType="num">
                                      <p:cBhvr>
                                        <p:cTn dur="500" fill="hold" id="42"/>
                                        <p:tgtEl>
                                          <p:spTgt spid="30"/>
                                        </p:tgtEl>
                                        <p:attrNameLst>
                                          <p:attrName>ppt_x</p:attrName>
                                        </p:attrNameLst>
                                      </p:cBhvr>
                                      <p:tavLst>
                                        <p:tav tm="0">
                                          <p:val>
                                            <p:strVal val="#ppt_x"/>
                                          </p:val>
                                        </p:tav>
                                        <p:tav tm="100000">
                                          <p:val>
                                            <p:strVal val="#ppt_x"/>
                                          </p:val>
                                        </p:tav>
                                      </p:tavLst>
                                    </p:anim>
                                    <p:anim calcmode="lin" valueType="num">
                                      <p:cBhvr>
                                        <p:cTn dur="500" fill="hold" id="43"/>
                                        <p:tgtEl>
                                          <p:spTgt spid="30"/>
                                        </p:tgtEl>
                                        <p:attrNameLst>
                                          <p:attrName>ppt_y</p:attrName>
                                        </p:attrNameLst>
                                      </p:cBhvr>
                                      <p:tavLst>
                                        <p:tav tm="0">
                                          <p:val>
                                            <p:strVal val="#ppt_y+.1"/>
                                          </p:val>
                                        </p:tav>
                                        <p:tav tm="100000">
                                          <p:val>
                                            <p:strVal val="#ppt_y"/>
                                          </p:val>
                                        </p:tav>
                                      </p:tavLst>
                                    </p:anim>
                                  </p:childTnLst>
                                </p:cTn>
                              </p:par>
                              <p:par>
                                <p:cTn fill="hold" grpId="0" id="44" nodeType="withEffect" presetClass="entr" presetID="10" presetSubtype="0">
                                  <p:stCondLst>
                                    <p:cond delay="500"/>
                                  </p:stCondLst>
                                  <p:childTnLst>
                                    <p:set>
                                      <p:cBhvr>
                                        <p:cTn dur="1" fill="hold" id="45">
                                          <p:stCondLst>
                                            <p:cond delay="0"/>
                                          </p:stCondLst>
                                        </p:cTn>
                                        <p:tgtEl>
                                          <p:spTgt spid="25"/>
                                        </p:tgtEl>
                                        <p:attrNameLst>
                                          <p:attrName>style.visibility</p:attrName>
                                        </p:attrNameLst>
                                      </p:cBhvr>
                                      <p:to>
                                        <p:strVal val="visible"/>
                                      </p:to>
                                    </p:set>
                                    <p:animEffect filter="fade" transition="in">
                                      <p:cBhvr>
                                        <p:cTn dur="1000" id="46"/>
                                        <p:tgtEl>
                                          <p:spTgt spid="25"/>
                                        </p:tgtEl>
                                      </p:cBhvr>
                                    </p:animEffect>
                                  </p:childTnLst>
                                </p:cTn>
                              </p:par>
                              <p:par>
                                <p:cTn fill="hold" grpId="0" id="47" nodeType="withEffect" presetClass="entr" presetID="10" presetSubtype="0">
                                  <p:stCondLst>
                                    <p:cond delay="500"/>
                                  </p:stCondLst>
                                  <p:childTnLst>
                                    <p:set>
                                      <p:cBhvr>
                                        <p:cTn dur="1" fill="hold" id="48">
                                          <p:stCondLst>
                                            <p:cond delay="0"/>
                                          </p:stCondLst>
                                        </p:cTn>
                                        <p:tgtEl>
                                          <p:spTgt spid="32"/>
                                        </p:tgtEl>
                                        <p:attrNameLst>
                                          <p:attrName>style.visibility</p:attrName>
                                        </p:attrNameLst>
                                      </p:cBhvr>
                                      <p:to>
                                        <p:strVal val="visible"/>
                                      </p:to>
                                    </p:set>
                                    <p:animEffect filter="fade" transition="in">
                                      <p:cBhvr>
                                        <p:cTn dur="1000" id="49"/>
                                        <p:tgtEl>
                                          <p:spTgt spid="32"/>
                                        </p:tgtEl>
                                      </p:cBhvr>
                                    </p:animEffect>
                                  </p:childTnLst>
                                </p:cTn>
                              </p:par>
                              <p:par>
                                <p:cTn fill="hold" grpId="0" id="50" nodeType="withEffect" presetClass="entr" presetID="10" presetSubtype="0">
                                  <p:stCondLst>
                                    <p:cond delay="500"/>
                                  </p:stCondLst>
                                  <p:childTnLst>
                                    <p:set>
                                      <p:cBhvr>
                                        <p:cTn dur="1" fill="hold" id="51">
                                          <p:stCondLst>
                                            <p:cond delay="0"/>
                                          </p:stCondLst>
                                        </p:cTn>
                                        <p:tgtEl>
                                          <p:spTgt spid="27"/>
                                        </p:tgtEl>
                                        <p:attrNameLst>
                                          <p:attrName>style.visibility</p:attrName>
                                        </p:attrNameLst>
                                      </p:cBhvr>
                                      <p:to>
                                        <p:strVal val="visible"/>
                                      </p:to>
                                    </p:set>
                                    <p:animEffect filter="fade" transition="in">
                                      <p:cBhvr>
                                        <p:cTn dur="1000" id="52"/>
                                        <p:tgtEl>
                                          <p:spTgt spid="27"/>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33"/>
                                        </p:tgtEl>
                                        <p:attrNameLst>
                                          <p:attrName>style.visibility</p:attrName>
                                        </p:attrNameLst>
                                      </p:cBhvr>
                                      <p:to>
                                        <p:strVal val="visible"/>
                                      </p:to>
                                    </p:set>
                                    <p:animEffect filter="fade" transition="in">
                                      <p:cBhvr>
                                        <p:cTn dur="1000" id="55"/>
                                        <p:tgtEl>
                                          <p:spTgt spid="33"/>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29"/>
                                        </p:tgtEl>
                                        <p:attrNameLst>
                                          <p:attrName>style.visibility</p:attrName>
                                        </p:attrNameLst>
                                      </p:cBhvr>
                                      <p:to>
                                        <p:strVal val="visible"/>
                                      </p:to>
                                    </p:set>
                                    <p:animEffect filter="fade" transition="in">
                                      <p:cBhvr>
                                        <p:cTn dur="1000" id="58"/>
                                        <p:tgtEl>
                                          <p:spTgt spid="29"/>
                                        </p:tgtEl>
                                      </p:cBhvr>
                                    </p:animEffect>
                                  </p:childTnLst>
                                </p:cTn>
                              </p:par>
                              <p:par>
                                <p:cTn fill="hold" grpId="0" id="59" nodeType="withEffect" presetClass="entr" presetID="10" presetSubtype="0">
                                  <p:stCondLst>
                                    <p:cond delay="500"/>
                                  </p:stCondLst>
                                  <p:childTnLst>
                                    <p:set>
                                      <p:cBhvr>
                                        <p:cTn dur="1" fill="hold" id="60">
                                          <p:stCondLst>
                                            <p:cond delay="0"/>
                                          </p:stCondLst>
                                        </p:cTn>
                                        <p:tgtEl>
                                          <p:spTgt spid="34"/>
                                        </p:tgtEl>
                                        <p:attrNameLst>
                                          <p:attrName>style.visibility</p:attrName>
                                        </p:attrNameLst>
                                      </p:cBhvr>
                                      <p:to>
                                        <p:strVal val="visible"/>
                                      </p:to>
                                    </p:set>
                                    <p:animEffect filter="fade" transition="in">
                                      <p:cBhvr>
                                        <p:cTn dur="1000" id="61"/>
                                        <p:tgtEl>
                                          <p:spTgt spid="34"/>
                                        </p:tgtEl>
                                      </p:cBhvr>
                                    </p:animEffect>
                                  </p:childTnLst>
                                </p:cTn>
                              </p:par>
                              <p:par>
                                <p:cTn fill="hold" grpId="0" id="62" nodeType="withEffect" presetClass="entr" presetID="10" presetSubtype="0">
                                  <p:stCondLst>
                                    <p:cond delay="500"/>
                                  </p:stCondLst>
                                  <p:childTnLst>
                                    <p:set>
                                      <p:cBhvr>
                                        <p:cTn dur="1" fill="hold" id="63">
                                          <p:stCondLst>
                                            <p:cond delay="0"/>
                                          </p:stCondLst>
                                        </p:cTn>
                                        <p:tgtEl>
                                          <p:spTgt spid="31"/>
                                        </p:tgtEl>
                                        <p:attrNameLst>
                                          <p:attrName>style.visibility</p:attrName>
                                        </p:attrNameLst>
                                      </p:cBhvr>
                                      <p:to>
                                        <p:strVal val="visible"/>
                                      </p:to>
                                    </p:set>
                                    <p:animEffect filter="fade" transition="in">
                                      <p:cBhvr>
                                        <p:cTn dur="1000" id="64"/>
                                        <p:tgtEl>
                                          <p:spTgt spid="31"/>
                                        </p:tgtEl>
                                      </p:cBhvr>
                                    </p:animEffect>
                                  </p:childTnLst>
                                </p:cTn>
                              </p:par>
                              <p:par>
                                <p:cTn fill="hold" grpId="0" id="65" nodeType="withEffect" presetClass="entr" presetID="10" presetSubtype="0">
                                  <p:stCondLst>
                                    <p:cond delay="500"/>
                                  </p:stCondLst>
                                  <p:childTnLst>
                                    <p:set>
                                      <p:cBhvr>
                                        <p:cTn dur="1" fill="hold" id="66">
                                          <p:stCondLst>
                                            <p:cond delay="0"/>
                                          </p:stCondLst>
                                        </p:cTn>
                                        <p:tgtEl>
                                          <p:spTgt spid="35"/>
                                        </p:tgtEl>
                                        <p:attrNameLst>
                                          <p:attrName>style.visibility</p:attrName>
                                        </p:attrNameLst>
                                      </p:cBhvr>
                                      <p:to>
                                        <p:strVal val="visible"/>
                                      </p:to>
                                    </p:set>
                                    <p:animEffect filter="fade" transition="in">
                                      <p:cBhvr>
                                        <p:cTn dur="1000" id="67"/>
                                        <p:tgtEl>
                                          <p:spTgt spid="35"/>
                                        </p:tgtEl>
                                      </p:cBhvr>
                                    </p:animEffect>
                                  </p:childTnLst>
                                </p:cTn>
                              </p:par>
                            </p:childTnLst>
                          </p:cTn>
                        </p:par>
                        <p:par>
                          <p:cTn fill="hold" id="68" nodeType="afterGroup">
                            <p:stCondLst>
                              <p:cond delay="2500"/>
                            </p:stCondLst>
                            <p:childTnLst>
                              <p:par>
                                <p:cTn fill="hold" id="69" nodeType="afterEffect" presetClass="entr" presetID="2" presetSubtype="8">
                                  <p:stCondLst>
                                    <p:cond delay="0"/>
                                  </p:stCondLst>
                                  <p:childTnLst>
                                    <p:set>
                                      <p:cBhvr>
                                        <p:cTn dur="1" fill="hold" id="70">
                                          <p:stCondLst>
                                            <p:cond delay="0"/>
                                          </p:stCondLst>
                                        </p:cTn>
                                        <p:tgtEl>
                                          <p:spTgt spid="36"/>
                                        </p:tgtEl>
                                        <p:attrNameLst>
                                          <p:attrName>style.visibility</p:attrName>
                                        </p:attrNameLst>
                                      </p:cBhvr>
                                      <p:to>
                                        <p:strVal val="visible"/>
                                      </p:to>
                                    </p:set>
                                    <p:anim calcmode="lin" valueType="num">
                                      <p:cBhvr additive="base">
                                        <p:cTn dur="500" fill="hold" id="71"/>
                                        <p:tgtEl>
                                          <p:spTgt spid="36"/>
                                        </p:tgtEl>
                                        <p:attrNameLst>
                                          <p:attrName>ppt_x</p:attrName>
                                        </p:attrNameLst>
                                      </p:cBhvr>
                                      <p:tavLst>
                                        <p:tav tm="0">
                                          <p:val>
                                            <p:strVal val="0-#ppt_w/2"/>
                                          </p:val>
                                        </p:tav>
                                        <p:tav tm="100000">
                                          <p:val>
                                            <p:strVal val="#ppt_x"/>
                                          </p:val>
                                        </p:tav>
                                      </p:tavLst>
                                    </p:anim>
                                    <p:anim calcmode="lin" valueType="num">
                                      <p:cBhvr additive="base">
                                        <p:cTn dur="500" fill="hold" id="72"/>
                                        <p:tgtEl>
                                          <p:spTgt spid="36"/>
                                        </p:tgtEl>
                                        <p:attrNameLst>
                                          <p:attrName>ppt_y</p:attrName>
                                        </p:attrNameLst>
                                      </p:cBhvr>
                                      <p:tavLst>
                                        <p:tav tm="0">
                                          <p:val>
                                            <p:strVal val="#ppt_y"/>
                                          </p:val>
                                        </p:tav>
                                        <p:tav tm="100000">
                                          <p:val>
                                            <p:strVal val="#ppt_y"/>
                                          </p:val>
                                        </p:tav>
                                      </p:tavLst>
                                    </p:anim>
                                  </p:childTnLst>
                                </p:cTn>
                              </p:par>
                            </p:childTnLst>
                          </p:cTn>
                        </p:par>
                        <p:par>
                          <p:cTn fill="hold" id="73" nodeType="afterGroup">
                            <p:stCondLst>
                              <p:cond delay="3000"/>
                            </p:stCondLst>
                            <p:childTnLst>
                              <p:par>
                                <p:cTn fill="hold" id="74" nodeType="afterEffect" presetClass="entr" presetID="2" presetSubtype="8">
                                  <p:stCondLst>
                                    <p:cond delay="0"/>
                                  </p:stCondLst>
                                  <p:childTnLst>
                                    <p:set>
                                      <p:cBhvr>
                                        <p:cTn dur="1" fill="hold" id="75">
                                          <p:stCondLst>
                                            <p:cond delay="0"/>
                                          </p:stCondLst>
                                        </p:cTn>
                                        <p:tgtEl>
                                          <p:spTgt spid="37"/>
                                        </p:tgtEl>
                                        <p:attrNameLst>
                                          <p:attrName>style.visibility</p:attrName>
                                        </p:attrNameLst>
                                      </p:cBhvr>
                                      <p:to>
                                        <p:strVal val="visible"/>
                                      </p:to>
                                    </p:set>
                                    <p:anim calcmode="lin" valueType="num">
                                      <p:cBhvr additive="base">
                                        <p:cTn dur="500" fill="hold" id="76"/>
                                        <p:tgtEl>
                                          <p:spTgt spid="37"/>
                                        </p:tgtEl>
                                        <p:attrNameLst>
                                          <p:attrName>ppt_x</p:attrName>
                                        </p:attrNameLst>
                                      </p:cBhvr>
                                      <p:tavLst>
                                        <p:tav tm="0">
                                          <p:val>
                                            <p:strVal val="0-#ppt_w/2"/>
                                          </p:val>
                                        </p:tav>
                                        <p:tav tm="100000">
                                          <p:val>
                                            <p:strVal val="#ppt_x"/>
                                          </p:val>
                                        </p:tav>
                                      </p:tavLst>
                                    </p:anim>
                                    <p:anim calcmode="lin" valueType="num">
                                      <p:cBhvr additive="base">
                                        <p:cTn dur="500" fill="hold" id="77"/>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25"/>
      <p:bldP grpId="0" spid="27"/>
      <p:bldP grpId="0" spid="29"/>
      <p:bldP grpId="0" spid="31"/>
      <p:bldP grpId="0" spid="32"/>
      <p:bldP grpId="0" spid="33"/>
      <p:bldP grpId="0" spid="34"/>
      <p:bldP grpId="0" spid="35"/>
      <p:bldGraphic grpId="0" spid="24">
        <p:bldAsOne/>
      </p:bldGraphic>
      <p:bldGraphic grpId="0" spid="26">
        <p:bldAsOne/>
      </p:bldGraphic>
      <p:bldGraphic grpId="0" spid="28">
        <p:bldAsOne/>
      </p:bldGraphic>
      <p:bldGraphic grpId="0" spid="30">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8" name="组合 607"/>
          <p:cNvGrpSpPr/>
          <p:nvPr/>
        </p:nvGrpSpPr>
        <p:grpSpPr>
          <a:xfrm flipV="1" rot="992154">
            <a:off x="7109754" y="2338278"/>
            <a:ext cx="5190546" cy="4183077"/>
            <a:chOff x="1816885" y="160250"/>
            <a:chExt cx="5190546" cy="4183077"/>
          </a:xfrm>
          <a:solidFill>
            <a:schemeClr val="tx1">
              <a:lumMod val="50000"/>
              <a:lumOff val="50000"/>
            </a:schemeClr>
          </a:solidFill>
        </p:grpSpPr>
        <p:grpSp>
          <p:nvGrpSpPr>
            <p:cNvPr id="609" name="组合 608"/>
            <p:cNvGrpSpPr/>
            <p:nvPr/>
          </p:nvGrpSpPr>
          <p:grpSpPr>
            <a:xfrm rot="1500213">
              <a:off x="1816885" y="160250"/>
              <a:ext cx="4835931" cy="4183077"/>
              <a:chOff x="2983829" y="1091787"/>
              <a:chExt cx="4835931" cy="4183077"/>
            </a:xfrm>
            <a:grpFill/>
          </p:grpSpPr>
          <p:sp>
            <p:nvSpPr>
              <p:cNvPr id="61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6"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7"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8"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9"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0"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1"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2"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3"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4"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61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211"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47756" y="1725277"/>
            <a:ext cx="3493720" cy="3973626"/>
          </a:xfrm>
          <a:prstGeom prst="rect">
            <a:avLst/>
          </a:prstGeom>
          <a:noFill/>
          <a:extLst>
            <a:ext uri="{909E8E84-426E-40DD-AFC4-6F175D3DCCD1}">
              <a14:hiddenFill>
                <a:solidFill>
                  <a:srgbClr val="FFFFFF"/>
                </a:solidFill>
              </a14:hiddenFill>
            </a:ext>
          </a:extLst>
        </p:spPr>
      </p:pic>
      <p:grpSp>
        <p:nvGrpSpPr>
          <p:cNvPr id="212" name="组合 211"/>
          <p:cNvGrpSpPr/>
          <p:nvPr/>
        </p:nvGrpSpPr>
        <p:grpSpPr>
          <a:xfrm rot="18302408">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8"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8"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9"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0"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1"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2"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3"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4"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5"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6"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7"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8"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9"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0"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1"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2"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3"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4"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5"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6"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7"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8"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9"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0"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1"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2"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3"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4"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5"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6"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7"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8"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9"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0"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1"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14"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收入构成</a:t>
            </a:r>
          </a:p>
        </p:txBody>
      </p:sp>
      <p:pic>
        <p:nvPicPr>
          <p:cNvPr descr="C:\Users\Administrator\Desktop\56d684a0446de.png" id="679"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918968" y="2570666"/>
            <a:ext cx="474514" cy="539694"/>
          </a:xfrm>
          <a:prstGeom prst="rect">
            <a:avLst/>
          </a:prstGeom>
          <a:noFill/>
          <a:extLst>
            <a:ext uri="{909E8E84-426E-40DD-AFC4-6F175D3DCCD1}">
              <a14:hiddenFill>
                <a:solidFill>
                  <a:srgbClr val="FFFFFF"/>
                </a:solidFill>
              </a14:hiddenFill>
            </a:ext>
          </a:extLst>
        </p:spPr>
      </p:pic>
      <p:sp>
        <p:nvSpPr>
          <p:cNvPr id="164" name="任意多边形 163"/>
          <p:cNvSpPr/>
          <p:nvPr/>
        </p:nvSpPr>
        <p:spPr>
          <a:xfrm flipH="1" rot="13500000">
            <a:off x="7932167" y="1111930"/>
            <a:ext cx="332462" cy="779318"/>
          </a:xfrm>
          <a:custGeom>
            <a:gdLst>
              <a:gd fmla="*/ 0 w 695325" name="connsiteX0"/>
              <a:gd fmla="*/ 0 h 857250" name="connsiteY0"/>
              <a:gd fmla="*/ 2797 w 695325" name="connsiteX1"/>
              <a:gd fmla="*/ 784259 h 857250" name="connsiteY1"/>
              <a:gd fmla="*/ 143657 w 695325" name="connsiteX2"/>
              <a:gd fmla="*/ 854979 h 857250" name="connsiteY2"/>
              <a:gd fmla="*/ 695325 w 695325" name="connsiteX3"/>
              <a:gd fmla="*/ 857250 h 857250" name="connsiteY3"/>
              <a:gd fmla="*/ 695325 w 695325" name="connsiteX4"/>
              <a:gd fmla="*/ 857250 h 857250" name="connsiteY4"/>
            </a:gdLst>
            <a:cxnLst>
              <a:cxn ang="0">
                <a:pos x="connsiteX0" y="connsiteY0"/>
              </a:cxn>
              <a:cxn ang="0">
                <a:pos x="connsiteX1" y="connsiteY1"/>
              </a:cxn>
              <a:cxn ang="0">
                <a:pos x="connsiteX2" y="connsiteY2"/>
              </a:cxn>
              <a:cxn ang="0">
                <a:pos x="connsiteX3" y="connsiteY3"/>
              </a:cxn>
            </a:cxnLst>
            <a:rect b="b" l="l" r="r" t="t"/>
            <a:pathLst>
              <a:path h="857250" w="695325">
                <a:moveTo>
                  <a:pt x="0" y="0"/>
                </a:moveTo>
                <a:cubicBezTo>
                  <a:pt x="932" y="261420"/>
                  <a:pt x="1865" y="522839"/>
                  <a:pt x="2797" y="784259"/>
                </a:cubicBezTo>
                <a:cubicBezTo>
                  <a:pt x="1728" y="833089"/>
                  <a:pt x="77494" y="851612"/>
                  <a:pt x="143657" y="854979"/>
                </a:cubicBezTo>
                <a:lnTo>
                  <a:pt x="695325" y="857250"/>
                </a:ln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sp>
        <p:nvSpPr>
          <p:cNvPr id="165" name="任意多边形 164"/>
          <p:cNvSpPr/>
          <p:nvPr/>
        </p:nvSpPr>
        <p:spPr>
          <a:xfrm flipH="1" rot="2700000">
            <a:off x="6008765" y="4084091"/>
            <a:ext cx="1683929" cy="503731"/>
          </a:xfrm>
          <a:custGeom>
            <a:gdLst>
              <a:gd fmla="*/ 610 w 652032" name="connsiteX0"/>
              <a:gd fmla="*/ 109721 h 967207" name="connsiteY0"/>
              <a:gd fmla="*/ 1618 w 652032" name="connsiteX1"/>
              <a:gd fmla="*/ 798458 h 967207" name="connsiteY1"/>
              <a:gd fmla="*/ 23548 w 652032" name="connsiteX2"/>
              <a:gd fmla="*/ 942472 h 967207" name="connsiteY2"/>
              <a:gd fmla="*/ 144267 w 652032" name="connsiteX3"/>
              <a:gd fmla="*/ 964700 h 967207" name="connsiteY3"/>
              <a:gd fmla="*/ 628112 w 652032" name="connsiteX4"/>
              <a:gd fmla="*/ 965988 h 967207" name="connsiteY4"/>
              <a:gd fmla="*/ 651821 w 652032" name="connsiteX5"/>
              <a:gd fmla="*/ 836667 h 967207" name="connsiteY5"/>
              <a:gd fmla="*/ 646741 w 652032" name="connsiteX6"/>
              <a:gd fmla="*/ -1 h 967207" name="connsiteY6"/>
              <a:gd fmla="*/ 646131 w 651422" name="connsiteX7"/>
              <a:gd fmla="*/ -1 h 96720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7207" w="652032">
                <a:moveTo>
                  <a:pt x="610" y="109721"/>
                </a:moveTo>
                <a:cubicBezTo>
                  <a:pt x="778" y="224510"/>
                  <a:pt x="-1414" y="652810"/>
                  <a:pt x="1618" y="798458"/>
                </a:cubicBezTo>
                <a:cubicBezTo>
                  <a:pt x="2872" y="894141"/>
                  <a:pt x="9256" y="938276"/>
                  <a:pt x="23548" y="942472"/>
                </a:cubicBezTo>
                <a:cubicBezTo>
                  <a:pt x="47025" y="954259"/>
                  <a:pt x="43309" y="958821"/>
                  <a:pt x="144267" y="964700"/>
                </a:cubicBezTo>
                <a:lnTo>
                  <a:pt x="628112" y="965988"/>
                </a:lnTo>
                <a:cubicBezTo>
                  <a:pt x="638979" y="978724"/>
                  <a:pt x="653994" y="888592"/>
                  <a:pt x="651821" y="836667"/>
                </a:cubicBezTo>
                <a:cubicBezTo>
                  <a:pt x="650876" y="675179"/>
                  <a:pt x="647588" y="139444"/>
                  <a:pt x="646741" y="-1"/>
                </a:cubicBez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166" name="组合 165"/>
          <p:cNvGrpSpPr/>
          <p:nvPr/>
        </p:nvGrpSpPr>
        <p:grpSpPr>
          <a:xfrm>
            <a:off x="8276085" y="1012636"/>
            <a:ext cx="1474178" cy="1474178"/>
            <a:chOff x="4115053" y="1541936"/>
            <a:chExt cx="1474178" cy="1474178"/>
          </a:xfrm>
        </p:grpSpPr>
        <p:sp>
          <p:nvSpPr>
            <p:cNvPr id="167" name="任意多边形 166"/>
            <p:cNvSpPr/>
            <p:nvPr/>
          </p:nvSpPr>
          <p:spPr>
            <a:xfrm>
              <a:off x="4115053" y="1541936"/>
              <a:ext cx="1474178" cy="1474178"/>
            </a:xfrm>
            <a:custGeom>
              <a:gdLst>
                <a:gd fmla="*/ 1872201 w 3744402" name="connsiteX0"/>
                <a:gd fmla="*/ 0 h 3744402" name="connsiteY0"/>
                <a:gd fmla="*/ 2110130 w 3744402" name="connsiteX1"/>
                <a:gd fmla="*/ 98553 h 3744402" name="connsiteY1"/>
                <a:gd fmla="*/ 3645849 w 3744402" name="connsiteX2"/>
                <a:gd fmla="*/ 1634272 h 3744402" name="connsiteY2"/>
                <a:gd fmla="*/ 3645849 w 3744402" name="connsiteX3"/>
                <a:gd fmla="*/ 2110131 h 3744402" name="connsiteY3"/>
                <a:gd fmla="*/ 2110130 w 3744402" name="connsiteX4"/>
                <a:gd fmla="*/ 3645849 h 3744402" name="connsiteY4"/>
                <a:gd fmla="*/ 1634272 w 3744402" name="connsiteX5"/>
                <a:gd fmla="*/ 3645849 h 3744402" name="connsiteY5"/>
                <a:gd fmla="*/ 98553 w 3744402" name="connsiteX6"/>
                <a:gd fmla="*/ 2110131 h 3744402" name="connsiteY6"/>
                <a:gd fmla="*/ 98553 w 3744402" name="connsiteX7"/>
                <a:gd fmla="*/ 1634272 h 3744402" name="connsiteY7"/>
                <a:gd fmla="*/ 1634272 w 3744402" name="connsiteX8"/>
                <a:gd fmla="*/ 98553 h 3744402" name="connsiteY8"/>
                <a:gd fmla="*/ 1872201 w 3744402" name="connsiteX9"/>
                <a:gd fmla="*/ 0 h 374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4401" w="3744401">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algn="tl" blurRad="152400" dir="2700000" rotWithShape="0" sx="103000" sy="103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168" name="组合 167"/>
            <p:cNvGrpSpPr/>
            <p:nvPr/>
          </p:nvGrpSpPr>
          <p:grpSpPr>
            <a:xfrm>
              <a:off x="4740308" y="1996915"/>
              <a:ext cx="232285" cy="243551"/>
              <a:chOff x="3349235" y="2068527"/>
              <a:chExt cx="516445" cy="541492"/>
            </a:xfrm>
            <a:solidFill>
              <a:schemeClr val="bg1"/>
            </a:solidFill>
          </p:grpSpPr>
          <p:sp>
            <p:nvSpPr>
              <p:cNvPr id="170" name="Freeform 33"/>
              <p:cNvSpPr>
                <a:spLocks noEditPoints="1"/>
              </p:cNvSpPr>
              <p:nvPr/>
            </p:nvSpPr>
            <p:spPr bwMode="auto">
              <a:xfrm>
                <a:off x="3349235" y="2068527"/>
                <a:ext cx="516445" cy="425799"/>
              </a:xfrm>
              <a:custGeom>
                <a:gdLst>
                  <a:gd fmla="*/ 172 w 183" name="T0"/>
                  <a:gd fmla="*/ 0 h 151" name="T1"/>
                  <a:gd fmla="*/ 11 w 183" name="T2"/>
                  <a:gd fmla="*/ 0 h 151" name="T3"/>
                  <a:gd fmla="*/ 0 w 183" name="T4"/>
                  <a:gd fmla="*/ 11 h 151" name="T5"/>
                  <a:gd fmla="*/ 0 w 183" name="T6"/>
                  <a:gd fmla="*/ 140 h 151" name="T7"/>
                  <a:gd fmla="*/ 11 w 183" name="T8"/>
                  <a:gd fmla="*/ 151 h 151" name="T9"/>
                  <a:gd fmla="*/ 172 w 183" name="T10"/>
                  <a:gd fmla="*/ 151 h 151" name="T11"/>
                  <a:gd fmla="*/ 183 w 183" name="T12"/>
                  <a:gd fmla="*/ 140 h 151" name="T13"/>
                  <a:gd fmla="*/ 183 w 183" name="T14"/>
                  <a:gd fmla="*/ 11 h 151" name="T15"/>
                  <a:gd fmla="*/ 172 w 183" name="T16"/>
                  <a:gd fmla="*/ 0 h 151" name="T17"/>
                  <a:gd fmla="*/ 91 w 183" name="T18"/>
                  <a:gd fmla="*/ 143 h 151" name="T19"/>
                  <a:gd fmla="*/ 84 w 183" name="T20"/>
                  <a:gd fmla="*/ 136 h 151" name="T21"/>
                  <a:gd fmla="*/ 91 w 183" name="T22"/>
                  <a:gd fmla="*/ 128 h 151" name="T23"/>
                  <a:gd fmla="*/ 99 w 183" name="T24"/>
                  <a:gd fmla="*/ 136 h 151" name="T25"/>
                  <a:gd fmla="*/ 91 w 183" name="T26"/>
                  <a:gd fmla="*/ 143 h 151" name="T27"/>
                  <a:gd fmla="*/ 171 w 183" name="T28"/>
                  <a:gd fmla="*/ 121 h 151" name="T29"/>
                  <a:gd fmla="*/ 12 w 183" name="T30"/>
                  <a:gd fmla="*/ 121 h 151" name="T31"/>
                  <a:gd fmla="*/ 12 w 183" name="T32"/>
                  <a:gd fmla="*/ 11 h 151" name="T33"/>
                  <a:gd fmla="*/ 171 w 183" name="T34"/>
                  <a:gd fmla="*/ 11 h 151" name="T35"/>
                  <a:gd fmla="*/ 171 w 183" name="T36"/>
                  <a:gd fmla="*/ 121 h 1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1" w="183">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1" name="Freeform 34"/>
              <p:cNvSpPr/>
              <p:nvPr/>
            </p:nvSpPr>
            <p:spPr bwMode="auto">
              <a:xfrm>
                <a:off x="3450615" y="2502675"/>
                <a:ext cx="313684" cy="107344"/>
              </a:xfrm>
              <a:custGeom>
                <a:gdLst>
                  <a:gd fmla="*/ 102 w 111" name="T0"/>
                  <a:gd fmla="*/ 26 h 38" name="T1"/>
                  <a:gd fmla="*/ 75 w 111" name="T2"/>
                  <a:gd fmla="*/ 26 h 38" name="T3"/>
                  <a:gd fmla="*/ 75 w 111" name="T4"/>
                  <a:gd fmla="*/ 0 h 38" name="T5"/>
                  <a:gd fmla="*/ 36 w 111" name="T6"/>
                  <a:gd fmla="*/ 0 h 38" name="T7"/>
                  <a:gd fmla="*/ 36 w 111" name="T8"/>
                  <a:gd fmla="*/ 26 h 38" name="T9"/>
                  <a:gd fmla="*/ 9 w 111" name="T10"/>
                  <a:gd fmla="*/ 26 h 38" name="T11"/>
                  <a:gd fmla="*/ 0 w 111" name="T12"/>
                  <a:gd fmla="*/ 31 h 38" name="T13"/>
                  <a:gd fmla="*/ 0 w 111" name="T14"/>
                  <a:gd fmla="*/ 38 h 38" name="T15"/>
                  <a:gd fmla="*/ 111 w 111" name="T16"/>
                  <a:gd fmla="*/ 38 h 38" name="T17"/>
                  <a:gd fmla="*/ 111 w 111" name="T18"/>
                  <a:gd fmla="*/ 31 h 38" name="T19"/>
                  <a:gd fmla="*/ 102 w 111" name="T20"/>
                  <a:gd fmla="*/ 26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110">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2" name="Freeform 35"/>
              <p:cNvSpPr/>
              <p:nvPr/>
            </p:nvSpPr>
            <p:spPr bwMode="auto">
              <a:xfrm>
                <a:off x="3402907" y="2209267"/>
                <a:ext cx="90646" cy="101381"/>
              </a:xfrm>
              <a:custGeom>
                <a:gdLst>
                  <a:gd fmla="*/ 76 w 76" name="T0"/>
                  <a:gd fmla="*/ 69 h 85" name="T1"/>
                  <a:gd fmla="*/ 19 w 76" name="T2"/>
                  <a:gd fmla="*/ 43 h 85" name="T3"/>
                  <a:gd fmla="*/ 19 w 76" name="T4"/>
                  <a:gd fmla="*/ 43 h 85" name="T5"/>
                  <a:gd fmla="*/ 76 w 76" name="T6"/>
                  <a:gd fmla="*/ 17 h 85" name="T7"/>
                  <a:gd fmla="*/ 76 w 76" name="T8"/>
                  <a:gd fmla="*/ 0 h 85" name="T9"/>
                  <a:gd fmla="*/ 0 w 76" name="T10"/>
                  <a:gd fmla="*/ 36 h 85" name="T11"/>
                  <a:gd fmla="*/ 0 w 76" name="T12"/>
                  <a:gd fmla="*/ 50 h 85" name="T13"/>
                  <a:gd fmla="*/ 76 w 76" name="T14"/>
                  <a:gd fmla="*/ 85 h 85" name="T15"/>
                  <a:gd fmla="*/ 76 w 76" name="T16"/>
                  <a:gd fmla="*/ 69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6">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3" name="Freeform 36"/>
              <p:cNvSpPr/>
              <p:nvPr/>
            </p:nvSpPr>
            <p:spPr bwMode="auto">
              <a:xfrm>
                <a:off x="3718976" y="2209267"/>
                <a:ext cx="93032" cy="101381"/>
              </a:xfrm>
              <a:custGeom>
                <a:gdLst>
                  <a:gd fmla="*/ 78 w 78" name="T0"/>
                  <a:gd fmla="*/ 36 h 85" name="T1"/>
                  <a:gd fmla="*/ 0 w 78" name="T2"/>
                  <a:gd fmla="*/ 0 h 85" name="T3"/>
                  <a:gd fmla="*/ 0 w 78" name="T4"/>
                  <a:gd fmla="*/ 17 h 85" name="T5"/>
                  <a:gd fmla="*/ 59 w 78" name="T6"/>
                  <a:gd fmla="*/ 43 h 85" name="T7"/>
                  <a:gd fmla="*/ 59 w 78" name="T8"/>
                  <a:gd fmla="*/ 43 h 85" name="T9"/>
                  <a:gd fmla="*/ 0 w 78" name="T10"/>
                  <a:gd fmla="*/ 69 h 85" name="T11"/>
                  <a:gd fmla="*/ 0 w 78" name="T12"/>
                  <a:gd fmla="*/ 85 h 85" name="T13"/>
                  <a:gd fmla="*/ 78 w 78" name="T14"/>
                  <a:gd fmla="*/ 50 h 85" name="T15"/>
                  <a:gd fmla="*/ 78 w 78" name="T16"/>
                  <a:gd fmla="*/ 36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8">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4" name="Freeform 37"/>
              <p:cNvSpPr>
                <a:spLocks noEditPoints="1"/>
              </p:cNvSpPr>
              <p:nvPr/>
            </p:nvSpPr>
            <p:spPr bwMode="auto">
              <a:xfrm>
                <a:off x="3512636" y="2163944"/>
                <a:ext cx="189642" cy="187256"/>
              </a:xfrm>
              <a:custGeom>
                <a:gdLst>
                  <a:gd fmla="*/ 9 w 67" name="T0"/>
                  <a:gd fmla="*/ 49 h 66" name="T1"/>
                  <a:gd fmla="*/ 6 w 67" name="T2"/>
                  <a:gd fmla="*/ 52 h 66" name="T3"/>
                  <a:gd fmla="*/ 14 w 67" name="T4"/>
                  <a:gd fmla="*/ 61 h 66" name="T5"/>
                  <a:gd fmla="*/ 18 w 67" name="T6"/>
                  <a:gd fmla="*/ 57 h 66" name="T7"/>
                  <a:gd fmla="*/ 27 w 67" name="T8"/>
                  <a:gd fmla="*/ 61 h 66" name="T9"/>
                  <a:gd fmla="*/ 27 w 67" name="T10"/>
                  <a:gd fmla="*/ 66 h 66" name="T11"/>
                  <a:gd fmla="*/ 39 w 67" name="T12"/>
                  <a:gd fmla="*/ 66 h 66" name="T13"/>
                  <a:gd fmla="*/ 39 w 67" name="T14"/>
                  <a:gd fmla="*/ 61 h 66" name="T15"/>
                  <a:gd fmla="*/ 49 w 67" name="T16"/>
                  <a:gd fmla="*/ 57 h 66" name="T17"/>
                  <a:gd fmla="*/ 53 w 67" name="T18"/>
                  <a:gd fmla="*/ 61 h 66" name="T19"/>
                  <a:gd fmla="*/ 61 w 67" name="T20"/>
                  <a:gd fmla="*/ 52 h 66" name="T21"/>
                  <a:gd fmla="*/ 58 w 67" name="T22"/>
                  <a:gd fmla="*/ 49 h 66" name="T23"/>
                  <a:gd fmla="*/ 62 w 67" name="T24"/>
                  <a:gd fmla="*/ 39 h 66" name="T25"/>
                  <a:gd fmla="*/ 67 w 67" name="T26"/>
                  <a:gd fmla="*/ 39 h 66" name="T27"/>
                  <a:gd fmla="*/ 67 w 67" name="T28"/>
                  <a:gd fmla="*/ 27 h 66" name="T29"/>
                  <a:gd fmla="*/ 62 w 67" name="T30"/>
                  <a:gd fmla="*/ 27 h 66" name="T31"/>
                  <a:gd fmla="*/ 58 w 67" name="T32"/>
                  <a:gd fmla="*/ 17 h 66" name="T33"/>
                  <a:gd fmla="*/ 62 w 67" name="T34"/>
                  <a:gd fmla="*/ 14 h 66" name="T35"/>
                  <a:gd fmla="*/ 53 w 67" name="T36"/>
                  <a:gd fmla="*/ 5 h 66" name="T37"/>
                  <a:gd fmla="*/ 49 w 67" name="T38"/>
                  <a:gd fmla="*/ 9 h 66" name="T39"/>
                  <a:gd fmla="*/ 39 w 67" name="T40"/>
                  <a:gd fmla="*/ 5 h 66" name="T41"/>
                  <a:gd fmla="*/ 39 w 67" name="T42"/>
                  <a:gd fmla="*/ 0 h 66" name="T43"/>
                  <a:gd fmla="*/ 27 w 67" name="T44"/>
                  <a:gd fmla="*/ 0 h 66" name="T45"/>
                  <a:gd fmla="*/ 27 w 67" name="T46"/>
                  <a:gd fmla="*/ 5 h 66" name="T47"/>
                  <a:gd fmla="*/ 18 w 67" name="T48"/>
                  <a:gd fmla="*/ 9 h 66" name="T49"/>
                  <a:gd fmla="*/ 14 w 67" name="T50"/>
                  <a:gd fmla="*/ 5 h 66" name="T51"/>
                  <a:gd fmla="*/ 5 w 67" name="T52"/>
                  <a:gd fmla="*/ 13 h 66" name="T53"/>
                  <a:gd fmla="*/ 9 w 67" name="T54"/>
                  <a:gd fmla="*/ 17 h 66" name="T55"/>
                  <a:gd fmla="*/ 5 w 67" name="T56"/>
                  <a:gd fmla="*/ 27 h 66" name="T57"/>
                  <a:gd fmla="*/ 0 w 67" name="T58"/>
                  <a:gd fmla="*/ 27 h 66" name="T59"/>
                  <a:gd fmla="*/ 0 w 67" name="T60"/>
                  <a:gd fmla="*/ 39 h 66" name="T61"/>
                  <a:gd fmla="*/ 5 w 67" name="T62"/>
                  <a:gd fmla="*/ 39 h 66" name="T63"/>
                  <a:gd fmla="*/ 9 w 67" name="T64"/>
                  <a:gd fmla="*/ 49 h 66" name="T65"/>
                  <a:gd fmla="*/ 34 w 67" name="T66"/>
                  <a:gd fmla="*/ 13 h 66" name="T67"/>
                  <a:gd fmla="*/ 54 w 67" name="T68"/>
                  <a:gd fmla="*/ 33 h 66" name="T69"/>
                  <a:gd fmla="*/ 34 w 67" name="T70"/>
                  <a:gd fmla="*/ 53 h 66" name="T71"/>
                  <a:gd fmla="*/ 13 w 67" name="T72"/>
                  <a:gd fmla="*/ 33 h 66" name="T73"/>
                  <a:gd fmla="*/ 34 w 67" name="T74"/>
                  <a:gd fmla="*/ 13 h 6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6" w="67">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5" name="Freeform 38"/>
              <p:cNvSpPr>
                <a:spLocks noEditPoints="1"/>
              </p:cNvSpPr>
              <p:nvPr/>
            </p:nvSpPr>
            <p:spPr bwMode="auto">
              <a:xfrm>
                <a:off x="3563923" y="2215231"/>
                <a:ext cx="87068" cy="84683"/>
              </a:xfrm>
              <a:custGeom>
                <a:gdLst>
                  <a:gd fmla="*/ 15 w 31" name="T0"/>
                  <a:gd fmla="*/ 30 h 30" name="T1"/>
                  <a:gd fmla="*/ 31 w 31" name="T2"/>
                  <a:gd fmla="*/ 15 h 30" name="T3"/>
                  <a:gd fmla="*/ 15 w 31" name="T4"/>
                  <a:gd fmla="*/ 0 h 30" name="T5"/>
                  <a:gd fmla="*/ 0 w 31" name="T6"/>
                  <a:gd fmla="*/ 15 h 30" name="T7"/>
                  <a:gd fmla="*/ 15 w 31" name="T8"/>
                  <a:gd fmla="*/ 30 h 30" name="T9"/>
                  <a:gd fmla="*/ 15 w 31" name="T10"/>
                  <a:gd fmla="*/ 5 h 30" name="T11"/>
                  <a:gd fmla="*/ 26 w 31" name="T12"/>
                  <a:gd fmla="*/ 15 h 30" name="T13"/>
                  <a:gd fmla="*/ 15 w 31" name="T14"/>
                  <a:gd fmla="*/ 25 h 30" name="T15"/>
                  <a:gd fmla="*/ 5 w 31" name="T16"/>
                  <a:gd fmla="*/ 15 h 30" name="T17"/>
                  <a:gd fmla="*/ 15 w 31" name="T18"/>
                  <a:gd fmla="*/ 5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31">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76" name="Oval 39"/>
              <p:cNvSpPr>
                <a:spLocks noChangeArrowheads="1"/>
              </p:cNvSpPr>
              <p:nvPr/>
            </p:nvSpPr>
            <p:spPr bwMode="auto">
              <a:xfrm>
                <a:off x="3592548" y="2243856"/>
                <a:ext cx="31011" cy="2743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grpSp>
        <p:sp>
          <p:nvSpPr>
            <p:cNvPr id="169" name="矩形 168"/>
            <p:cNvSpPr/>
            <p:nvPr/>
          </p:nvSpPr>
          <p:spPr>
            <a:xfrm>
              <a:off x="4452033" y="2293576"/>
              <a:ext cx="944880" cy="274320"/>
            </a:xfrm>
            <a:prstGeom prst="rect">
              <a:avLst/>
            </a:prstGeom>
          </p:spPr>
          <p:txBody>
            <a:bodyPr wrap="none">
              <a:spAutoFit/>
            </a:bodyPr>
            <a:lstStyle/>
            <a:p>
              <a:pPr algn="dist">
                <a:defRPr/>
              </a:pPr>
              <a:r>
                <a:rPr altLang="zh-CN" lang="en-US" sz="1200">
                  <a:solidFill>
                    <a:prstClr val="white"/>
                  </a:solidFill>
                  <a:latin charset="-122" panose="02000000000000000000" pitchFamily="2" typeface="字魂36号-正文宋楷"/>
                  <a:ea charset="-122" panose="02000000000000000000" pitchFamily="2" typeface="字魂36号-正文宋楷"/>
                </a:rPr>
                <a:t>Title Here</a:t>
              </a:r>
            </a:p>
          </p:txBody>
        </p:sp>
      </p:grpSp>
      <p:grpSp>
        <p:nvGrpSpPr>
          <p:cNvPr id="177" name="组合 176"/>
          <p:cNvGrpSpPr/>
          <p:nvPr/>
        </p:nvGrpSpPr>
        <p:grpSpPr>
          <a:xfrm>
            <a:off x="9190861" y="1896233"/>
            <a:ext cx="1474178" cy="1474178"/>
            <a:chOff x="5029829" y="2425533"/>
            <a:chExt cx="1474178" cy="1474178"/>
          </a:xfrm>
        </p:grpSpPr>
        <p:sp>
          <p:nvSpPr>
            <p:cNvPr id="178" name="任意多边形 177"/>
            <p:cNvSpPr/>
            <p:nvPr/>
          </p:nvSpPr>
          <p:spPr>
            <a:xfrm>
              <a:off x="5029829" y="2425533"/>
              <a:ext cx="1474178" cy="1474178"/>
            </a:xfrm>
            <a:custGeom>
              <a:gdLst>
                <a:gd fmla="*/ 1872201 w 3744402" name="connsiteX0"/>
                <a:gd fmla="*/ 0 h 3744402" name="connsiteY0"/>
                <a:gd fmla="*/ 2110130 w 3744402" name="connsiteX1"/>
                <a:gd fmla="*/ 98553 h 3744402" name="connsiteY1"/>
                <a:gd fmla="*/ 3645849 w 3744402" name="connsiteX2"/>
                <a:gd fmla="*/ 1634272 h 3744402" name="connsiteY2"/>
                <a:gd fmla="*/ 3645849 w 3744402" name="connsiteX3"/>
                <a:gd fmla="*/ 2110131 h 3744402" name="connsiteY3"/>
                <a:gd fmla="*/ 2110130 w 3744402" name="connsiteX4"/>
                <a:gd fmla="*/ 3645849 h 3744402" name="connsiteY4"/>
                <a:gd fmla="*/ 1634272 w 3744402" name="connsiteX5"/>
                <a:gd fmla="*/ 3645849 h 3744402" name="connsiteY5"/>
                <a:gd fmla="*/ 98553 w 3744402" name="connsiteX6"/>
                <a:gd fmla="*/ 2110131 h 3744402" name="connsiteY6"/>
                <a:gd fmla="*/ 98553 w 3744402" name="connsiteX7"/>
                <a:gd fmla="*/ 1634272 h 3744402" name="connsiteY7"/>
                <a:gd fmla="*/ 1634272 w 3744402" name="connsiteX8"/>
                <a:gd fmla="*/ 98553 h 3744402" name="connsiteY8"/>
                <a:gd fmla="*/ 1872201 w 3744402" name="connsiteX9"/>
                <a:gd fmla="*/ 0 h 374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4401" w="3744401">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algn="tl" blurRad="355600" dir="2700000" dist="127000"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179" name="组合 178"/>
            <p:cNvGrpSpPr/>
            <p:nvPr/>
          </p:nvGrpSpPr>
          <p:grpSpPr>
            <a:xfrm>
              <a:off x="5648898" y="2929131"/>
              <a:ext cx="236040" cy="210827"/>
              <a:chOff x="5016647" y="2076876"/>
              <a:chExt cx="524793" cy="468736"/>
            </a:xfrm>
            <a:solidFill>
              <a:schemeClr val="bg1"/>
            </a:solidFill>
          </p:grpSpPr>
          <p:sp>
            <p:nvSpPr>
              <p:cNvPr id="181" name="Rectangle 40"/>
              <p:cNvSpPr>
                <a:spLocks noChangeArrowheads="1"/>
              </p:cNvSpPr>
              <p:nvPr/>
            </p:nvSpPr>
            <p:spPr bwMode="auto">
              <a:xfrm>
                <a:off x="5149038" y="2076876"/>
                <a:ext cx="115693" cy="4687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3" name="Rectangle 41"/>
              <p:cNvSpPr>
                <a:spLocks noChangeArrowheads="1"/>
              </p:cNvSpPr>
              <p:nvPr/>
            </p:nvSpPr>
            <p:spPr bwMode="auto">
              <a:xfrm>
                <a:off x="5016647" y="2511023"/>
                <a:ext cx="90646" cy="2624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4" name="Rectangle 42"/>
              <p:cNvSpPr>
                <a:spLocks noChangeArrowheads="1"/>
              </p:cNvSpPr>
              <p:nvPr/>
            </p:nvSpPr>
            <p:spPr bwMode="auto">
              <a:xfrm>
                <a:off x="5016647" y="2384596"/>
                <a:ext cx="90646" cy="250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5" name="Rectangle 43"/>
              <p:cNvSpPr>
                <a:spLocks noChangeArrowheads="1"/>
              </p:cNvSpPr>
              <p:nvPr/>
            </p:nvSpPr>
            <p:spPr bwMode="auto">
              <a:xfrm>
                <a:off x="5016647" y="2256976"/>
                <a:ext cx="90646" cy="2624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6" name="Rectangle 44"/>
              <p:cNvSpPr>
                <a:spLocks noChangeArrowheads="1"/>
              </p:cNvSpPr>
              <p:nvPr/>
            </p:nvSpPr>
            <p:spPr bwMode="auto">
              <a:xfrm>
                <a:off x="5016647" y="2130548"/>
                <a:ext cx="90646" cy="250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7" name="Rectangle 45"/>
              <p:cNvSpPr>
                <a:spLocks noChangeArrowheads="1"/>
              </p:cNvSpPr>
              <p:nvPr/>
            </p:nvSpPr>
            <p:spPr bwMode="auto">
              <a:xfrm>
                <a:off x="5061970" y="2172293"/>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8" name="Rectangle 46"/>
              <p:cNvSpPr>
                <a:spLocks noChangeArrowheads="1"/>
              </p:cNvSpPr>
              <p:nvPr/>
            </p:nvSpPr>
            <p:spPr bwMode="auto">
              <a:xfrm>
                <a:off x="5061970" y="2215231"/>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89" name="Rectangle 47"/>
              <p:cNvSpPr>
                <a:spLocks noChangeArrowheads="1"/>
              </p:cNvSpPr>
              <p:nvPr/>
            </p:nvSpPr>
            <p:spPr bwMode="auto">
              <a:xfrm>
                <a:off x="5061970" y="2299914"/>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90" name="Rectangle 48"/>
              <p:cNvSpPr>
                <a:spLocks noChangeArrowheads="1"/>
              </p:cNvSpPr>
              <p:nvPr/>
            </p:nvSpPr>
            <p:spPr bwMode="auto">
              <a:xfrm>
                <a:off x="5061970" y="2341658"/>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91" name="Rectangle 49"/>
              <p:cNvSpPr>
                <a:spLocks noChangeArrowheads="1"/>
              </p:cNvSpPr>
              <p:nvPr/>
            </p:nvSpPr>
            <p:spPr bwMode="auto">
              <a:xfrm>
                <a:off x="5061970" y="2426341"/>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92" name="Rectangle 50"/>
              <p:cNvSpPr>
                <a:spLocks noChangeArrowheads="1"/>
              </p:cNvSpPr>
              <p:nvPr/>
            </p:nvSpPr>
            <p:spPr bwMode="auto">
              <a:xfrm>
                <a:off x="5061970" y="2469279"/>
                <a:ext cx="45323"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93" name="Rectangle 51"/>
              <p:cNvSpPr>
                <a:spLocks noChangeArrowheads="1"/>
              </p:cNvSpPr>
              <p:nvPr/>
            </p:nvSpPr>
            <p:spPr bwMode="auto">
              <a:xfrm>
                <a:off x="5290971" y="2364320"/>
                <a:ext cx="115693" cy="18129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194" name="Rectangle 52"/>
              <p:cNvSpPr>
                <a:spLocks noChangeArrowheads="1"/>
              </p:cNvSpPr>
              <p:nvPr/>
            </p:nvSpPr>
            <p:spPr bwMode="auto">
              <a:xfrm>
                <a:off x="5429325" y="2426341"/>
                <a:ext cx="112115" cy="1192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grpSp>
        <p:sp>
          <p:nvSpPr>
            <p:cNvPr id="180" name="矩形 179"/>
            <p:cNvSpPr/>
            <p:nvPr/>
          </p:nvSpPr>
          <p:spPr>
            <a:xfrm>
              <a:off x="5365077" y="3201260"/>
              <a:ext cx="944880" cy="274320"/>
            </a:xfrm>
            <a:prstGeom prst="rect">
              <a:avLst/>
            </a:prstGeom>
          </p:spPr>
          <p:txBody>
            <a:bodyPr wrap="none">
              <a:spAutoFit/>
            </a:bodyPr>
            <a:lstStyle/>
            <a:p>
              <a:pPr algn="dist">
                <a:defRPr/>
              </a:pPr>
              <a:r>
                <a:rPr altLang="zh-CN" lang="en-US" sz="1200">
                  <a:solidFill>
                    <a:prstClr val="white"/>
                  </a:solidFill>
                  <a:latin charset="-122" panose="02000000000000000000" pitchFamily="2" typeface="字魂36号-正文宋楷"/>
                  <a:ea charset="-122" panose="02000000000000000000" pitchFamily="2" typeface="字魂36号-正文宋楷"/>
                </a:rPr>
                <a:t>Title Here</a:t>
              </a:r>
            </a:p>
          </p:txBody>
        </p:sp>
      </p:grpSp>
      <p:grpSp>
        <p:nvGrpSpPr>
          <p:cNvPr id="195" name="组合 194"/>
          <p:cNvGrpSpPr/>
          <p:nvPr/>
        </p:nvGrpSpPr>
        <p:grpSpPr>
          <a:xfrm>
            <a:off x="8276085" y="2779829"/>
            <a:ext cx="1474178" cy="1474178"/>
            <a:chOff x="4115053" y="3309129"/>
            <a:chExt cx="1474178" cy="1474178"/>
          </a:xfrm>
        </p:grpSpPr>
        <p:sp>
          <p:nvSpPr>
            <p:cNvPr id="196" name="任意多边形 195"/>
            <p:cNvSpPr/>
            <p:nvPr/>
          </p:nvSpPr>
          <p:spPr>
            <a:xfrm>
              <a:off x="4115053" y="3309129"/>
              <a:ext cx="1474178" cy="1474178"/>
            </a:xfrm>
            <a:custGeom>
              <a:gdLst>
                <a:gd fmla="*/ 1872201 w 3744402" name="connsiteX0"/>
                <a:gd fmla="*/ 0 h 3744402" name="connsiteY0"/>
                <a:gd fmla="*/ 2110130 w 3744402" name="connsiteX1"/>
                <a:gd fmla="*/ 98553 h 3744402" name="connsiteY1"/>
                <a:gd fmla="*/ 3645849 w 3744402" name="connsiteX2"/>
                <a:gd fmla="*/ 1634272 h 3744402" name="connsiteY2"/>
                <a:gd fmla="*/ 3645849 w 3744402" name="connsiteX3"/>
                <a:gd fmla="*/ 2110131 h 3744402" name="connsiteY3"/>
                <a:gd fmla="*/ 2110130 w 3744402" name="connsiteX4"/>
                <a:gd fmla="*/ 3645849 h 3744402" name="connsiteY4"/>
                <a:gd fmla="*/ 1634272 w 3744402" name="connsiteX5"/>
                <a:gd fmla="*/ 3645849 h 3744402" name="connsiteY5"/>
                <a:gd fmla="*/ 98553 w 3744402" name="connsiteX6"/>
                <a:gd fmla="*/ 2110131 h 3744402" name="connsiteY6"/>
                <a:gd fmla="*/ 98553 w 3744402" name="connsiteX7"/>
                <a:gd fmla="*/ 1634272 h 3744402" name="connsiteY7"/>
                <a:gd fmla="*/ 1634272 w 3744402" name="connsiteX8"/>
                <a:gd fmla="*/ 98553 h 3744402" name="connsiteY8"/>
                <a:gd fmla="*/ 1872201 w 3744402" name="connsiteX9"/>
                <a:gd fmla="*/ 0 h 374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4401" w="3744401">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algn="tl" blurRad="355600" dir="2700000" dist="266700"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197" name="组合 196"/>
            <p:cNvGrpSpPr/>
            <p:nvPr/>
          </p:nvGrpSpPr>
          <p:grpSpPr>
            <a:xfrm>
              <a:off x="4760472" y="3711002"/>
              <a:ext cx="230676" cy="277884"/>
              <a:chOff x="6551667" y="1961183"/>
              <a:chExt cx="512867" cy="617825"/>
            </a:xfrm>
            <a:solidFill>
              <a:schemeClr val="bg1"/>
            </a:solidFill>
          </p:grpSpPr>
          <p:sp>
            <p:nvSpPr>
              <p:cNvPr id="199" name="Freeform 53"/>
              <p:cNvSpPr/>
              <p:nvPr/>
            </p:nvSpPr>
            <p:spPr bwMode="auto">
              <a:xfrm>
                <a:off x="6954804" y="2279637"/>
                <a:ext cx="109730" cy="119271"/>
              </a:xfrm>
              <a:custGeom>
                <a:gdLst>
                  <a:gd fmla="*/ 36 w 39" name="T0"/>
                  <a:gd fmla="*/ 25 h 42" name="T1"/>
                  <a:gd fmla="*/ 13 w 39" name="T2"/>
                  <a:gd fmla="*/ 0 h 42" name="T3"/>
                  <a:gd fmla="*/ 0 w 39" name="T4"/>
                  <a:gd fmla="*/ 11 h 42" name="T5"/>
                  <a:gd fmla="*/ 21 w 39" name="T6"/>
                  <a:gd fmla="*/ 38 h 42" name="T7"/>
                  <a:gd fmla="*/ 33 w 39" name="T8"/>
                  <a:gd fmla="*/ 39 h 42" name="T9"/>
                  <a:gd fmla="*/ 36 w 39" name="T10"/>
                  <a:gd fmla="*/ 37 h 42" name="T11"/>
                  <a:gd fmla="*/ 36 w 39" name="T12"/>
                  <a:gd fmla="*/ 25 h 42" name="T13"/>
                </a:gdLst>
                <a:cxnLst>
                  <a:cxn ang="0">
                    <a:pos x="T0" y="T1"/>
                  </a:cxn>
                  <a:cxn ang="0">
                    <a:pos x="T2" y="T3"/>
                  </a:cxn>
                  <a:cxn ang="0">
                    <a:pos x="T4" y="T5"/>
                  </a:cxn>
                  <a:cxn ang="0">
                    <a:pos x="T6" y="T7"/>
                  </a:cxn>
                  <a:cxn ang="0">
                    <a:pos x="T8" y="T9"/>
                  </a:cxn>
                  <a:cxn ang="0">
                    <a:pos x="T10" y="T11"/>
                  </a:cxn>
                  <a:cxn ang="0">
                    <a:pos x="T12" y="T13"/>
                  </a:cxn>
                </a:cxnLst>
                <a:rect b="b" l="0" r="r" t="0"/>
                <a:pathLst>
                  <a:path h="42" w="39">
                    <a:moveTo>
                      <a:pt x="36" y="25"/>
                    </a:moveTo>
                    <a:cubicBezTo>
                      <a:pt x="13" y="0"/>
                      <a:pt x="13" y="0"/>
                      <a:pt x="13" y="0"/>
                    </a:cubicBezTo>
                    <a:cubicBezTo>
                      <a:pt x="0" y="11"/>
                      <a:pt x="0" y="11"/>
                      <a:pt x="0" y="11"/>
                    </a:cubicBezTo>
                    <a:cubicBezTo>
                      <a:pt x="21" y="38"/>
                      <a:pt x="21" y="38"/>
                      <a:pt x="21" y="38"/>
                    </a:cubicBezTo>
                    <a:cubicBezTo>
                      <a:pt x="24" y="41"/>
                      <a:pt x="30" y="42"/>
                      <a:pt x="33" y="39"/>
                    </a:cubicBezTo>
                    <a:cubicBezTo>
                      <a:pt x="36" y="37"/>
                      <a:pt x="36" y="37"/>
                      <a:pt x="36" y="37"/>
                    </a:cubicBezTo>
                    <a:cubicBezTo>
                      <a:pt x="39" y="34"/>
                      <a:pt x="39" y="28"/>
                      <a:pt x="36"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0" name="Freeform 54"/>
              <p:cNvSpPr>
                <a:spLocks noEditPoints="1"/>
              </p:cNvSpPr>
              <p:nvPr/>
            </p:nvSpPr>
            <p:spPr bwMode="auto">
              <a:xfrm>
                <a:off x="6551667" y="2079261"/>
                <a:ext cx="400751" cy="499747"/>
              </a:xfrm>
              <a:custGeom>
                <a:gdLst>
                  <a:gd fmla="*/ 110 w 142" name="T0"/>
                  <a:gd fmla="*/ 75 h 177" name="T1"/>
                  <a:gd fmla="*/ 98 w 142" name="T2"/>
                  <a:gd fmla="*/ 73 h 177" name="T3"/>
                  <a:gd fmla="*/ 100 w 142" name="T4"/>
                  <a:gd fmla="*/ 80 h 177" name="T5"/>
                  <a:gd fmla="*/ 40 w 142" name="T6"/>
                  <a:gd fmla="*/ 80 h 177" name="T7"/>
                  <a:gd fmla="*/ 45 w 142" name="T8"/>
                  <a:gd fmla="*/ 66 h 177" name="T9"/>
                  <a:gd fmla="*/ 45 w 142" name="T10"/>
                  <a:gd fmla="*/ 24 h 177" name="T11"/>
                  <a:gd fmla="*/ 67 w 142" name="T12"/>
                  <a:gd fmla="*/ 24 h 177" name="T13"/>
                  <a:gd fmla="*/ 79 w 142" name="T14"/>
                  <a:gd fmla="*/ 0 h 177" name="T15"/>
                  <a:gd fmla="*/ 36 w 142" name="T16"/>
                  <a:gd fmla="*/ 0 h 177" name="T17"/>
                  <a:gd fmla="*/ 26 w 142" name="T18"/>
                  <a:gd fmla="*/ 10 h 177" name="T19"/>
                  <a:gd fmla="*/ 32 w 142" name="T20"/>
                  <a:gd fmla="*/ 19 h 177" name="T21"/>
                  <a:gd fmla="*/ 32 w 142" name="T22"/>
                  <a:gd fmla="*/ 64 h 177" name="T23"/>
                  <a:gd fmla="*/ 0 w 142" name="T24"/>
                  <a:gd fmla="*/ 160 h 177" name="T25"/>
                  <a:gd fmla="*/ 18 w 142" name="T26"/>
                  <a:gd fmla="*/ 177 h 177" name="T27"/>
                  <a:gd fmla="*/ 18 w 142" name="T28"/>
                  <a:gd fmla="*/ 177 h 177" name="T29"/>
                  <a:gd fmla="*/ 23 w 142" name="T30"/>
                  <a:gd fmla="*/ 177 h 177" name="T31"/>
                  <a:gd fmla="*/ 119 w 142" name="T32"/>
                  <a:gd fmla="*/ 177 h 177" name="T33"/>
                  <a:gd fmla="*/ 142 w 142" name="T34"/>
                  <a:gd fmla="*/ 160 h 177" name="T35"/>
                  <a:gd fmla="*/ 113 w 142" name="T36"/>
                  <a:gd fmla="*/ 74 h 177" name="T37"/>
                  <a:gd fmla="*/ 110 w 142" name="T38"/>
                  <a:gd fmla="*/ 75 h 177" name="T39"/>
                  <a:gd fmla="*/ 39 w 142" name="T40"/>
                  <a:gd fmla="*/ 144 h 177" name="T41"/>
                  <a:gd fmla="*/ 34 w 142" name="T42"/>
                  <a:gd fmla="*/ 139 h 177" name="T43"/>
                  <a:gd fmla="*/ 39 w 142" name="T44"/>
                  <a:gd fmla="*/ 133 h 177" name="T45"/>
                  <a:gd fmla="*/ 45 w 142" name="T46"/>
                  <a:gd fmla="*/ 139 h 177" name="T47"/>
                  <a:gd fmla="*/ 39 w 142" name="T48"/>
                  <a:gd fmla="*/ 144 h 177" name="T49"/>
                  <a:gd fmla="*/ 62 w 142" name="T50"/>
                  <a:gd fmla="*/ 159 h 177" name="T51"/>
                  <a:gd fmla="*/ 57 w 142" name="T52"/>
                  <a:gd fmla="*/ 154 h 177" name="T53"/>
                  <a:gd fmla="*/ 62 w 142" name="T54"/>
                  <a:gd fmla="*/ 149 h 177" name="T55"/>
                  <a:gd fmla="*/ 68 w 142" name="T56"/>
                  <a:gd fmla="*/ 154 h 177" name="T57"/>
                  <a:gd fmla="*/ 62 w 142" name="T58"/>
                  <a:gd fmla="*/ 159 h 177" name="T59"/>
                  <a:gd fmla="*/ 83 w 142" name="T60"/>
                  <a:gd fmla="*/ 151 h 177" name="T61"/>
                  <a:gd fmla="*/ 71 w 142" name="T62"/>
                  <a:gd fmla="*/ 139 h 177" name="T63"/>
                  <a:gd fmla="*/ 83 w 142" name="T64"/>
                  <a:gd fmla="*/ 128 h 177" name="T65"/>
                  <a:gd fmla="*/ 95 w 142" name="T66"/>
                  <a:gd fmla="*/ 139 h 177" name="T67"/>
                  <a:gd fmla="*/ 83 w 142" name="T68"/>
                  <a:gd fmla="*/ 151 h 177" name="T69"/>
                  <a:gd fmla="*/ 92 w 142" name="T70"/>
                  <a:gd fmla="*/ 106 h 177" name="T71"/>
                  <a:gd fmla="*/ 86 w 142" name="T72"/>
                  <a:gd fmla="*/ 101 h 177" name="T73"/>
                  <a:gd fmla="*/ 92 w 142" name="T74"/>
                  <a:gd fmla="*/ 95 h 177" name="T75"/>
                  <a:gd fmla="*/ 97 w 142" name="T76"/>
                  <a:gd fmla="*/ 101 h 177" name="T77"/>
                  <a:gd fmla="*/ 92 w 142" name="T78"/>
                  <a:gd fmla="*/ 106 h 177" name="T79"/>
                  <a:gd fmla="*/ 98 w 142" name="T80"/>
                  <a:gd fmla="*/ 122 h 177" name="T81"/>
                  <a:gd fmla="*/ 104 w 142" name="T82"/>
                  <a:gd fmla="*/ 117 h 177" name="T83"/>
                  <a:gd fmla="*/ 109 w 142" name="T84"/>
                  <a:gd fmla="*/ 122 h 177" name="T85"/>
                  <a:gd fmla="*/ 104 w 142" name="T86"/>
                  <a:gd fmla="*/ 128 h 177" name="T87"/>
                  <a:gd fmla="*/ 98 w 142" name="T88"/>
                  <a:gd fmla="*/ 122 h 177" name="T89"/>
                  <a:gd fmla="*/ 108 w 142" name="T90"/>
                  <a:gd fmla="*/ 159 h 177" name="T91"/>
                  <a:gd fmla="*/ 103 w 142" name="T92"/>
                  <a:gd fmla="*/ 153 h 177" name="T93"/>
                  <a:gd fmla="*/ 108 w 142" name="T94"/>
                  <a:gd fmla="*/ 148 h 177" name="T95"/>
                  <a:gd fmla="*/ 114 w 142" name="T96"/>
                  <a:gd fmla="*/ 153 h 177" name="T97"/>
                  <a:gd fmla="*/ 108 w 142" name="T98"/>
                  <a:gd fmla="*/ 159 h 17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7" w="142">
                    <a:moveTo>
                      <a:pt x="110" y="75"/>
                    </a:moveTo>
                    <a:cubicBezTo>
                      <a:pt x="106" y="75"/>
                      <a:pt x="102" y="74"/>
                      <a:pt x="98" y="73"/>
                    </a:cubicBezTo>
                    <a:cubicBezTo>
                      <a:pt x="100" y="80"/>
                      <a:pt x="100" y="80"/>
                      <a:pt x="100" y="80"/>
                    </a:cubicBezTo>
                    <a:cubicBezTo>
                      <a:pt x="40" y="80"/>
                      <a:pt x="40" y="80"/>
                      <a:pt x="40" y="80"/>
                    </a:cubicBezTo>
                    <a:cubicBezTo>
                      <a:pt x="45" y="66"/>
                      <a:pt x="45" y="66"/>
                      <a:pt x="45" y="66"/>
                    </a:cubicBezTo>
                    <a:cubicBezTo>
                      <a:pt x="45" y="24"/>
                      <a:pt x="45" y="24"/>
                      <a:pt x="45" y="24"/>
                    </a:cubicBezTo>
                    <a:cubicBezTo>
                      <a:pt x="67" y="24"/>
                      <a:pt x="67" y="24"/>
                      <a:pt x="67" y="24"/>
                    </a:cubicBezTo>
                    <a:cubicBezTo>
                      <a:pt x="68" y="15"/>
                      <a:pt x="73" y="7"/>
                      <a:pt x="79" y="0"/>
                    </a:cubicBezTo>
                    <a:cubicBezTo>
                      <a:pt x="36" y="0"/>
                      <a:pt x="36" y="0"/>
                      <a:pt x="36" y="0"/>
                    </a:cubicBezTo>
                    <a:cubicBezTo>
                      <a:pt x="30" y="0"/>
                      <a:pt x="26" y="5"/>
                      <a:pt x="26" y="10"/>
                    </a:cubicBezTo>
                    <a:cubicBezTo>
                      <a:pt x="26" y="14"/>
                      <a:pt x="28" y="18"/>
                      <a:pt x="32" y="19"/>
                    </a:cubicBezTo>
                    <a:cubicBezTo>
                      <a:pt x="32" y="64"/>
                      <a:pt x="32" y="64"/>
                      <a:pt x="32" y="64"/>
                    </a:cubicBezTo>
                    <a:cubicBezTo>
                      <a:pt x="0" y="160"/>
                      <a:pt x="0" y="160"/>
                      <a:pt x="0" y="160"/>
                    </a:cubicBezTo>
                    <a:cubicBezTo>
                      <a:pt x="0" y="168"/>
                      <a:pt x="7" y="175"/>
                      <a:pt x="18" y="177"/>
                    </a:cubicBezTo>
                    <a:cubicBezTo>
                      <a:pt x="18" y="177"/>
                      <a:pt x="18" y="177"/>
                      <a:pt x="18" y="177"/>
                    </a:cubicBezTo>
                    <a:cubicBezTo>
                      <a:pt x="19" y="177"/>
                      <a:pt x="21" y="177"/>
                      <a:pt x="23" y="177"/>
                    </a:cubicBezTo>
                    <a:cubicBezTo>
                      <a:pt x="119" y="177"/>
                      <a:pt x="119" y="177"/>
                      <a:pt x="119" y="177"/>
                    </a:cubicBezTo>
                    <a:cubicBezTo>
                      <a:pt x="132" y="177"/>
                      <a:pt x="142" y="170"/>
                      <a:pt x="142" y="160"/>
                    </a:cubicBezTo>
                    <a:cubicBezTo>
                      <a:pt x="113" y="74"/>
                      <a:pt x="113" y="74"/>
                      <a:pt x="113" y="74"/>
                    </a:cubicBezTo>
                    <a:cubicBezTo>
                      <a:pt x="112" y="75"/>
                      <a:pt x="111" y="75"/>
                      <a:pt x="110" y="75"/>
                    </a:cubicBezTo>
                    <a:close/>
                    <a:moveTo>
                      <a:pt x="39" y="144"/>
                    </a:moveTo>
                    <a:cubicBezTo>
                      <a:pt x="36" y="144"/>
                      <a:pt x="34" y="141"/>
                      <a:pt x="34" y="139"/>
                    </a:cubicBezTo>
                    <a:cubicBezTo>
                      <a:pt x="34" y="136"/>
                      <a:pt x="36" y="133"/>
                      <a:pt x="39" y="133"/>
                    </a:cubicBezTo>
                    <a:cubicBezTo>
                      <a:pt x="42" y="133"/>
                      <a:pt x="45" y="136"/>
                      <a:pt x="45" y="139"/>
                    </a:cubicBezTo>
                    <a:cubicBezTo>
                      <a:pt x="45" y="141"/>
                      <a:pt x="42" y="144"/>
                      <a:pt x="39" y="144"/>
                    </a:cubicBezTo>
                    <a:close/>
                    <a:moveTo>
                      <a:pt x="62" y="159"/>
                    </a:moveTo>
                    <a:cubicBezTo>
                      <a:pt x="59" y="159"/>
                      <a:pt x="57" y="157"/>
                      <a:pt x="57" y="154"/>
                    </a:cubicBezTo>
                    <a:cubicBezTo>
                      <a:pt x="57" y="151"/>
                      <a:pt x="59" y="149"/>
                      <a:pt x="62" y="149"/>
                    </a:cubicBezTo>
                    <a:cubicBezTo>
                      <a:pt x="65" y="149"/>
                      <a:pt x="68" y="151"/>
                      <a:pt x="68" y="154"/>
                    </a:cubicBezTo>
                    <a:cubicBezTo>
                      <a:pt x="68" y="157"/>
                      <a:pt x="65" y="159"/>
                      <a:pt x="62" y="159"/>
                    </a:cubicBezTo>
                    <a:close/>
                    <a:moveTo>
                      <a:pt x="83" y="151"/>
                    </a:moveTo>
                    <a:cubicBezTo>
                      <a:pt x="77" y="151"/>
                      <a:pt x="71" y="145"/>
                      <a:pt x="71" y="139"/>
                    </a:cubicBezTo>
                    <a:cubicBezTo>
                      <a:pt x="71" y="133"/>
                      <a:pt x="77" y="128"/>
                      <a:pt x="83" y="128"/>
                    </a:cubicBezTo>
                    <a:cubicBezTo>
                      <a:pt x="90" y="128"/>
                      <a:pt x="95" y="133"/>
                      <a:pt x="95" y="139"/>
                    </a:cubicBezTo>
                    <a:cubicBezTo>
                      <a:pt x="95" y="145"/>
                      <a:pt x="90" y="151"/>
                      <a:pt x="83" y="151"/>
                    </a:cubicBezTo>
                    <a:close/>
                    <a:moveTo>
                      <a:pt x="92" y="106"/>
                    </a:moveTo>
                    <a:cubicBezTo>
                      <a:pt x="89" y="106"/>
                      <a:pt x="86" y="104"/>
                      <a:pt x="86" y="101"/>
                    </a:cubicBezTo>
                    <a:cubicBezTo>
                      <a:pt x="86" y="98"/>
                      <a:pt x="89" y="95"/>
                      <a:pt x="92" y="95"/>
                    </a:cubicBezTo>
                    <a:cubicBezTo>
                      <a:pt x="95" y="95"/>
                      <a:pt x="97" y="98"/>
                      <a:pt x="97" y="101"/>
                    </a:cubicBezTo>
                    <a:cubicBezTo>
                      <a:pt x="97" y="104"/>
                      <a:pt x="95" y="106"/>
                      <a:pt x="92" y="106"/>
                    </a:cubicBezTo>
                    <a:close/>
                    <a:moveTo>
                      <a:pt x="98" y="122"/>
                    </a:moveTo>
                    <a:cubicBezTo>
                      <a:pt x="98" y="119"/>
                      <a:pt x="101" y="117"/>
                      <a:pt x="104" y="117"/>
                    </a:cubicBezTo>
                    <a:cubicBezTo>
                      <a:pt x="107" y="117"/>
                      <a:pt x="109" y="119"/>
                      <a:pt x="109" y="122"/>
                    </a:cubicBezTo>
                    <a:cubicBezTo>
                      <a:pt x="109" y="125"/>
                      <a:pt x="107" y="128"/>
                      <a:pt x="104" y="128"/>
                    </a:cubicBezTo>
                    <a:cubicBezTo>
                      <a:pt x="101" y="128"/>
                      <a:pt x="98" y="125"/>
                      <a:pt x="98" y="122"/>
                    </a:cubicBezTo>
                    <a:close/>
                    <a:moveTo>
                      <a:pt x="108" y="159"/>
                    </a:moveTo>
                    <a:cubicBezTo>
                      <a:pt x="105" y="159"/>
                      <a:pt x="103" y="156"/>
                      <a:pt x="103" y="153"/>
                    </a:cubicBezTo>
                    <a:cubicBezTo>
                      <a:pt x="103" y="151"/>
                      <a:pt x="105" y="148"/>
                      <a:pt x="108" y="148"/>
                    </a:cubicBezTo>
                    <a:cubicBezTo>
                      <a:pt x="111" y="148"/>
                      <a:pt x="114" y="151"/>
                      <a:pt x="114" y="153"/>
                    </a:cubicBezTo>
                    <a:cubicBezTo>
                      <a:pt x="114" y="156"/>
                      <a:pt x="111" y="159"/>
                      <a:pt x="108" y="1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1" name="Freeform 55"/>
              <p:cNvSpPr>
                <a:spLocks noEditPoints="1"/>
              </p:cNvSpPr>
              <p:nvPr/>
            </p:nvSpPr>
            <p:spPr bwMode="auto">
              <a:xfrm>
                <a:off x="6740116" y="2045865"/>
                <a:ext cx="240928" cy="248084"/>
              </a:xfrm>
              <a:custGeom>
                <a:gdLst>
                  <a:gd fmla="*/ 14 w 85" name="T0"/>
                  <a:gd fmla="*/ 68 h 88" name="T1"/>
                  <a:gd fmla="*/ 64 w 85" name="T2"/>
                  <a:gd fmla="*/ 75 h 88" name="T3"/>
                  <a:gd fmla="*/ 75 w 85" name="T4"/>
                  <a:gd fmla="*/ 88 h 88" name="T5"/>
                  <a:gd fmla="*/ 83 w 85" name="T6"/>
                  <a:gd fmla="*/ 81 h 88" name="T7"/>
                  <a:gd fmla="*/ 72 w 85" name="T8"/>
                  <a:gd fmla="*/ 68 h 88" name="T9"/>
                  <a:gd fmla="*/ 72 w 85" name="T10"/>
                  <a:gd fmla="*/ 18 h 88" name="T11"/>
                  <a:gd fmla="*/ 18 w 85" name="T12"/>
                  <a:gd fmla="*/ 14 h 88" name="T13"/>
                  <a:gd fmla="*/ 14 w 85" name="T14"/>
                  <a:gd fmla="*/ 68 h 88" name="T15"/>
                  <a:gd fmla="*/ 23 w 85" name="T16"/>
                  <a:gd fmla="*/ 20 h 88" name="T17"/>
                  <a:gd fmla="*/ 66 w 85" name="T18"/>
                  <a:gd fmla="*/ 23 h 88" name="T19"/>
                  <a:gd fmla="*/ 63 w 85" name="T20"/>
                  <a:gd fmla="*/ 66 h 88" name="T21"/>
                  <a:gd fmla="*/ 20 w 85" name="T22"/>
                  <a:gd fmla="*/ 63 h 88" name="T23"/>
                  <a:gd fmla="*/ 23 w 85" name="T24"/>
                  <a:gd fmla="*/ 20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85">
                    <a:moveTo>
                      <a:pt x="14" y="68"/>
                    </a:moveTo>
                    <a:cubicBezTo>
                      <a:pt x="27" y="83"/>
                      <a:pt x="48" y="85"/>
                      <a:pt x="64" y="75"/>
                    </a:cubicBezTo>
                    <a:cubicBezTo>
                      <a:pt x="75" y="88"/>
                      <a:pt x="75" y="88"/>
                      <a:pt x="75" y="88"/>
                    </a:cubicBezTo>
                    <a:cubicBezTo>
                      <a:pt x="83" y="81"/>
                      <a:pt x="83" y="81"/>
                      <a:pt x="83" y="81"/>
                    </a:cubicBezTo>
                    <a:cubicBezTo>
                      <a:pt x="72" y="68"/>
                      <a:pt x="72" y="68"/>
                      <a:pt x="72" y="68"/>
                    </a:cubicBezTo>
                    <a:cubicBezTo>
                      <a:pt x="84" y="54"/>
                      <a:pt x="85" y="32"/>
                      <a:pt x="72" y="18"/>
                    </a:cubicBezTo>
                    <a:cubicBezTo>
                      <a:pt x="58" y="2"/>
                      <a:pt x="33" y="0"/>
                      <a:pt x="18" y="14"/>
                    </a:cubicBezTo>
                    <a:cubicBezTo>
                      <a:pt x="2" y="28"/>
                      <a:pt x="0" y="52"/>
                      <a:pt x="14" y="68"/>
                    </a:cubicBezTo>
                    <a:close/>
                    <a:moveTo>
                      <a:pt x="23" y="20"/>
                    </a:moveTo>
                    <a:cubicBezTo>
                      <a:pt x="35" y="9"/>
                      <a:pt x="55" y="10"/>
                      <a:pt x="66" y="23"/>
                    </a:cubicBezTo>
                    <a:cubicBezTo>
                      <a:pt x="77" y="36"/>
                      <a:pt x="76" y="55"/>
                      <a:pt x="63" y="66"/>
                    </a:cubicBezTo>
                    <a:cubicBezTo>
                      <a:pt x="50" y="77"/>
                      <a:pt x="31" y="76"/>
                      <a:pt x="20" y="63"/>
                    </a:cubicBezTo>
                    <a:cubicBezTo>
                      <a:pt x="9" y="50"/>
                      <a:pt x="10" y="31"/>
                      <a:pt x="23"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2" name="Oval 56"/>
              <p:cNvSpPr>
                <a:spLocks noChangeArrowheads="1"/>
              </p:cNvSpPr>
              <p:nvPr/>
            </p:nvSpPr>
            <p:spPr bwMode="auto">
              <a:xfrm>
                <a:off x="6667361" y="1975496"/>
                <a:ext cx="31011" cy="3101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3" name="Oval 57"/>
              <p:cNvSpPr>
                <a:spLocks noChangeArrowheads="1"/>
              </p:cNvSpPr>
              <p:nvPr/>
            </p:nvSpPr>
            <p:spPr bwMode="auto">
              <a:xfrm>
                <a:off x="6731767" y="2020819"/>
                <a:ext cx="31011" cy="2743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4" name="Oval 58"/>
              <p:cNvSpPr>
                <a:spLocks noChangeArrowheads="1"/>
              </p:cNvSpPr>
              <p:nvPr/>
            </p:nvSpPr>
            <p:spPr bwMode="auto">
              <a:xfrm>
                <a:off x="6774705" y="1961183"/>
                <a:ext cx="64406" cy="6440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05" name="Oval 59"/>
              <p:cNvSpPr>
                <a:spLocks noChangeArrowheads="1"/>
              </p:cNvSpPr>
              <p:nvPr/>
            </p:nvSpPr>
            <p:spPr bwMode="auto">
              <a:xfrm>
                <a:off x="6861773" y="2017240"/>
                <a:ext cx="31011" cy="3101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grpSp>
        <p:sp>
          <p:nvSpPr>
            <p:cNvPr id="198" name="矩形 197"/>
            <p:cNvSpPr/>
            <p:nvPr/>
          </p:nvSpPr>
          <p:spPr>
            <a:xfrm>
              <a:off x="4452033" y="4073546"/>
              <a:ext cx="944880" cy="274320"/>
            </a:xfrm>
            <a:prstGeom prst="rect">
              <a:avLst/>
            </a:prstGeom>
          </p:spPr>
          <p:txBody>
            <a:bodyPr wrap="none">
              <a:spAutoFit/>
            </a:bodyPr>
            <a:lstStyle/>
            <a:p>
              <a:pPr algn="dist">
                <a:defRPr/>
              </a:pPr>
              <a:r>
                <a:rPr altLang="zh-CN" lang="en-US" sz="1200">
                  <a:solidFill>
                    <a:prstClr val="white"/>
                  </a:solidFill>
                  <a:latin charset="-122" panose="02000000000000000000" pitchFamily="2" typeface="字魂36号-正文宋楷"/>
                  <a:ea charset="-122" panose="02000000000000000000" pitchFamily="2" typeface="字魂36号-正文宋楷"/>
                </a:rPr>
                <a:t>Title Here</a:t>
              </a:r>
            </a:p>
          </p:txBody>
        </p:sp>
      </p:grpSp>
      <p:grpSp>
        <p:nvGrpSpPr>
          <p:cNvPr id="206" name="组合 205"/>
          <p:cNvGrpSpPr/>
          <p:nvPr/>
        </p:nvGrpSpPr>
        <p:grpSpPr>
          <a:xfrm>
            <a:off x="7361309" y="3664996"/>
            <a:ext cx="1474178" cy="1474178"/>
            <a:chOff x="3200277" y="4194296"/>
            <a:chExt cx="1474178" cy="1474178"/>
          </a:xfrm>
        </p:grpSpPr>
        <p:sp>
          <p:nvSpPr>
            <p:cNvPr id="207" name="任意多边形 206"/>
            <p:cNvSpPr/>
            <p:nvPr/>
          </p:nvSpPr>
          <p:spPr>
            <a:xfrm>
              <a:off x="3200277" y="4194296"/>
              <a:ext cx="1474178" cy="1474178"/>
            </a:xfrm>
            <a:custGeom>
              <a:gdLst>
                <a:gd fmla="*/ 1872201 w 3744402" name="connsiteX0"/>
                <a:gd fmla="*/ 0 h 3744402" name="connsiteY0"/>
                <a:gd fmla="*/ 2110130 w 3744402" name="connsiteX1"/>
                <a:gd fmla="*/ 98553 h 3744402" name="connsiteY1"/>
                <a:gd fmla="*/ 3645849 w 3744402" name="connsiteX2"/>
                <a:gd fmla="*/ 1634272 h 3744402" name="connsiteY2"/>
                <a:gd fmla="*/ 3645849 w 3744402" name="connsiteX3"/>
                <a:gd fmla="*/ 2110131 h 3744402" name="connsiteY3"/>
                <a:gd fmla="*/ 2110130 w 3744402" name="connsiteX4"/>
                <a:gd fmla="*/ 3645849 h 3744402" name="connsiteY4"/>
                <a:gd fmla="*/ 1634272 w 3744402" name="connsiteX5"/>
                <a:gd fmla="*/ 3645849 h 3744402" name="connsiteY5"/>
                <a:gd fmla="*/ 98553 w 3744402" name="connsiteX6"/>
                <a:gd fmla="*/ 2110131 h 3744402" name="connsiteY6"/>
                <a:gd fmla="*/ 98553 w 3744402" name="connsiteX7"/>
                <a:gd fmla="*/ 1634272 h 3744402" name="connsiteY7"/>
                <a:gd fmla="*/ 1634272 w 3744402" name="connsiteX8"/>
                <a:gd fmla="*/ 98553 h 3744402" name="connsiteY8"/>
                <a:gd fmla="*/ 1872201 w 3744402" name="connsiteX9"/>
                <a:gd fmla="*/ 0 h 374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4401" w="3744401">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algn="tl" blurRad="355600" dir="2700000" dist="393700"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208" name="组合 207"/>
            <p:cNvGrpSpPr/>
            <p:nvPr/>
          </p:nvGrpSpPr>
          <p:grpSpPr>
            <a:xfrm>
              <a:off x="3838389" y="4628219"/>
              <a:ext cx="197953" cy="275738"/>
              <a:chOff x="8182106" y="1977881"/>
              <a:chExt cx="440111" cy="613054"/>
            </a:xfrm>
            <a:solidFill>
              <a:schemeClr val="bg1"/>
            </a:solidFill>
          </p:grpSpPr>
          <p:sp>
            <p:nvSpPr>
              <p:cNvPr id="210" name="Freeform 60"/>
              <p:cNvSpPr/>
              <p:nvPr/>
            </p:nvSpPr>
            <p:spPr bwMode="auto">
              <a:xfrm>
                <a:off x="8182106" y="2184220"/>
                <a:ext cx="150282" cy="398366"/>
              </a:xfrm>
              <a:custGeom>
                <a:gdLst>
                  <a:gd fmla="*/ 38 w 53" name="T0"/>
                  <a:gd fmla="*/ 45 h 141" name="T1"/>
                  <a:gd fmla="*/ 38 w 53" name="T2"/>
                  <a:gd fmla="*/ 21 h 141" name="T3"/>
                  <a:gd fmla="*/ 33 w 53" name="T4"/>
                  <a:gd fmla="*/ 3 h 141" name="T5"/>
                  <a:gd fmla="*/ 31 w 53" name="T6"/>
                  <a:gd fmla="*/ 3 h 141" name="T7"/>
                  <a:gd fmla="*/ 26 w 53" name="T8"/>
                  <a:gd fmla="*/ 23 h 141" name="T9"/>
                  <a:gd fmla="*/ 13 w 53" name="T10"/>
                  <a:gd fmla="*/ 0 h 141" name="T11"/>
                  <a:gd fmla="*/ 0 w 53" name="T12"/>
                  <a:gd fmla="*/ 16 h 141" name="T13"/>
                  <a:gd fmla="*/ 0 w 53" name="T14"/>
                  <a:gd fmla="*/ 57 h 141" name="T15"/>
                  <a:gd fmla="*/ 7 w 53" name="T16"/>
                  <a:gd fmla="*/ 64 h 141" name="T17"/>
                  <a:gd fmla="*/ 13 w 53" name="T18"/>
                  <a:gd fmla="*/ 57 h 141" name="T19"/>
                  <a:gd fmla="*/ 13 w 53" name="T20"/>
                  <a:gd fmla="*/ 64 h 141" name="T21"/>
                  <a:gd fmla="*/ 13 w 53" name="T22"/>
                  <a:gd fmla="*/ 130 h 141" name="T23"/>
                  <a:gd fmla="*/ 23 w 53" name="T24"/>
                  <a:gd fmla="*/ 141 h 141" name="T25"/>
                  <a:gd fmla="*/ 33 w 53" name="T26"/>
                  <a:gd fmla="*/ 133 h 141" name="T27"/>
                  <a:gd fmla="*/ 43 w 53" name="T28"/>
                  <a:gd fmla="*/ 141 h 141" name="T29"/>
                  <a:gd fmla="*/ 52 w 53" name="T30"/>
                  <a:gd fmla="*/ 130 h 141" name="T31"/>
                  <a:gd fmla="*/ 53 w 53" name="T32"/>
                  <a:gd fmla="*/ 86 h 141" name="T33"/>
                  <a:gd fmla="*/ 53 w 53" name="T34"/>
                  <a:gd fmla="*/ 54 h 141" name="T35"/>
                  <a:gd fmla="*/ 48 w 53" name="T36"/>
                  <a:gd fmla="*/ 56 h 141" name="T37"/>
                  <a:gd fmla="*/ 38 w 53" name="T38"/>
                  <a:gd fmla="*/ 45 h 1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1" w="52">
                    <a:moveTo>
                      <a:pt x="38" y="45"/>
                    </a:moveTo>
                    <a:cubicBezTo>
                      <a:pt x="38" y="21"/>
                      <a:pt x="38" y="21"/>
                      <a:pt x="38" y="21"/>
                    </a:cubicBezTo>
                    <a:cubicBezTo>
                      <a:pt x="33" y="3"/>
                      <a:pt x="33" y="3"/>
                      <a:pt x="33" y="3"/>
                    </a:cubicBezTo>
                    <a:cubicBezTo>
                      <a:pt x="31" y="3"/>
                      <a:pt x="31" y="3"/>
                      <a:pt x="31" y="3"/>
                    </a:cubicBezTo>
                    <a:cubicBezTo>
                      <a:pt x="26" y="23"/>
                      <a:pt x="26" y="23"/>
                      <a:pt x="26" y="23"/>
                    </a:cubicBezTo>
                    <a:cubicBezTo>
                      <a:pt x="13" y="0"/>
                      <a:pt x="13" y="0"/>
                      <a:pt x="13" y="0"/>
                    </a:cubicBezTo>
                    <a:cubicBezTo>
                      <a:pt x="5" y="4"/>
                      <a:pt x="0" y="10"/>
                      <a:pt x="0" y="16"/>
                    </a:cubicBezTo>
                    <a:cubicBezTo>
                      <a:pt x="0" y="57"/>
                      <a:pt x="0" y="57"/>
                      <a:pt x="0" y="57"/>
                    </a:cubicBezTo>
                    <a:cubicBezTo>
                      <a:pt x="0" y="61"/>
                      <a:pt x="3" y="64"/>
                      <a:pt x="7" y="64"/>
                    </a:cubicBezTo>
                    <a:cubicBezTo>
                      <a:pt x="10" y="64"/>
                      <a:pt x="13" y="61"/>
                      <a:pt x="13" y="57"/>
                    </a:cubicBezTo>
                    <a:cubicBezTo>
                      <a:pt x="13" y="64"/>
                      <a:pt x="13" y="64"/>
                      <a:pt x="13" y="64"/>
                    </a:cubicBezTo>
                    <a:cubicBezTo>
                      <a:pt x="13" y="130"/>
                      <a:pt x="13" y="130"/>
                      <a:pt x="13" y="130"/>
                    </a:cubicBezTo>
                    <a:cubicBezTo>
                      <a:pt x="13" y="136"/>
                      <a:pt x="18" y="141"/>
                      <a:pt x="23" y="141"/>
                    </a:cubicBezTo>
                    <a:cubicBezTo>
                      <a:pt x="28" y="141"/>
                      <a:pt x="32" y="138"/>
                      <a:pt x="33" y="133"/>
                    </a:cubicBezTo>
                    <a:cubicBezTo>
                      <a:pt x="35" y="138"/>
                      <a:pt x="39" y="141"/>
                      <a:pt x="43" y="141"/>
                    </a:cubicBezTo>
                    <a:cubicBezTo>
                      <a:pt x="49" y="141"/>
                      <a:pt x="52" y="136"/>
                      <a:pt x="52" y="130"/>
                    </a:cubicBezTo>
                    <a:cubicBezTo>
                      <a:pt x="53" y="86"/>
                      <a:pt x="53" y="86"/>
                      <a:pt x="53" y="86"/>
                    </a:cubicBezTo>
                    <a:cubicBezTo>
                      <a:pt x="53" y="54"/>
                      <a:pt x="53" y="54"/>
                      <a:pt x="53" y="54"/>
                    </a:cubicBezTo>
                    <a:cubicBezTo>
                      <a:pt x="51" y="55"/>
                      <a:pt x="50" y="56"/>
                      <a:pt x="48" y="56"/>
                    </a:cubicBezTo>
                    <a:cubicBezTo>
                      <a:pt x="42" y="56"/>
                      <a:pt x="38" y="51"/>
                      <a:pt x="38"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82" name="Freeform 61"/>
              <p:cNvSpPr/>
              <p:nvPr/>
            </p:nvSpPr>
            <p:spPr bwMode="auto">
              <a:xfrm>
                <a:off x="8475513" y="2184220"/>
                <a:ext cx="146704" cy="398366"/>
              </a:xfrm>
              <a:custGeom>
                <a:gdLst>
                  <a:gd fmla="*/ 39 w 52" name="T0"/>
                  <a:gd fmla="*/ 0 h 141" name="T1"/>
                  <a:gd fmla="*/ 26 w 52" name="T2"/>
                  <a:gd fmla="*/ 23 h 141" name="T3"/>
                  <a:gd fmla="*/ 21 w 52" name="T4"/>
                  <a:gd fmla="*/ 3 h 141" name="T5"/>
                  <a:gd fmla="*/ 19 w 52" name="T6"/>
                  <a:gd fmla="*/ 3 h 141" name="T7"/>
                  <a:gd fmla="*/ 14 w 52" name="T8"/>
                  <a:gd fmla="*/ 23 h 141" name="T9"/>
                  <a:gd fmla="*/ 14 w 52" name="T10"/>
                  <a:gd fmla="*/ 23 h 141" name="T11"/>
                  <a:gd fmla="*/ 14 w 52" name="T12"/>
                  <a:gd fmla="*/ 24 h 141" name="T13"/>
                  <a:gd fmla="*/ 14 w 52" name="T14"/>
                  <a:gd fmla="*/ 43 h 141" name="T15"/>
                  <a:gd fmla="*/ 3 w 52" name="T16"/>
                  <a:gd fmla="*/ 53 h 141" name="T17"/>
                  <a:gd fmla="*/ 1 w 52" name="T18"/>
                  <a:gd fmla="*/ 53 h 141" name="T19"/>
                  <a:gd fmla="*/ 0 w 52" name="T20"/>
                  <a:gd fmla="*/ 59 h 141" name="T21"/>
                  <a:gd fmla="*/ 1 w 52" name="T22"/>
                  <a:gd fmla="*/ 57 h 141" name="T23"/>
                  <a:gd fmla="*/ 1 w 52" name="T24"/>
                  <a:gd fmla="*/ 64 h 141" name="T25"/>
                  <a:gd fmla="*/ 1 w 52" name="T26"/>
                  <a:gd fmla="*/ 130 h 141" name="T27"/>
                  <a:gd fmla="*/ 11 w 52" name="T28"/>
                  <a:gd fmla="*/ 141 h 141" name="T29"/>
                  <a:gd fmla="*/ 21 w 52" name="T30"/>
                  <a:gd fmla="*/ 133 h 141" name="T31"/>
                  <a:gd fmla="*/ 31 w 52" name="T32"/>
                  <a:gd fmla="*/ 141 h 141" name="T33"/>
                  <a:gd fmla="*/ 40 w 52" name="T34"/>
                  <a:gd fmla="*/ 130 h 141" name="T35"/>
                  <a:gd fmla="*/ 40 w 52" name="T36"/>
                  <a:gd fmla="*/ 59 h 141" name="T37"/>
                  <a:gd fmla="*/ 45 w 52" name="T38"/>
                  <a:gd fmla="*/ 61 h 141" name="T39"/>
                  <a:gd fmla="*/ 51 w 52" name="T40"/>
                  <a:gd fmla="*/ 55 h 141" name="T41"/>
                  <a:gd fmla="*/ 52 w 52" name="T42"/>
                  <a:gd fmla="*/ 39 h 141" name="T43"/>
                  <a:gd fmla="*/ 52 w 52" name="T44"/>
                  <a:gd fmla="*/ 16 h 141" name="T45"/>
                  <a:gd fmla="*/ 39 w 52" name="T46"/>
                  <a:gd fmla="*/ 0 h 1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1" w="52">
                    <a:moveTo>
                      <a:pt x="39" y="0"/>
                    </a:moveTo>
                    <a:cubicBezTo>
                      <a:pt x="26" y="23"/>
                      <a:pt x="26" y="23"/>
                      <a:pt x="26" y="23"/>
                    </a:cubicBezTo>
                    <a:cubicBezTo>
                      <a:pt x="21" y="3"/>
                      <a:pt x="21" y="3"/>
                      <a:pt x="21" y="3"/>
                    </a:cubicBezTo>
                    <a:cubicBezTo>
                      <a:pt x="19" y="3"/>
                      <a:pt x="19" y="3"/>
                      <a:pt x="19" y="3"/>
                    </a:cubicBezTo>
                    <a:cubicBezTo>
                      <a:pt x="14" y="23"/>
                      <a:pt x="14" y="23"/>
                      <a:pt x="14" y="23"/>
                    </a:cubicBezTo>
                    <a:cubicBezTo>
                      <a:pt x="14" y="23"/>
                      <a:pt x="14" y="23"/>
                      <a:pt x="14" y="23"/>
                    </a:cubicBezTo>
                    <a:cubicBezTo>
                      <a:pt x="14" y="24"/>
                      <a:pt x="14" y="24"/>
                      <a:pt x="14" y="24"/>
                    </a:cubicBezTo>
                    <a:cubicBezTo>
                      <a:pt x="14" y="25"/>
                      <a:pt x="14" y="36"/>
                      <a:pt x="14" y="43"/>
                    </a:cubicBezTo>
                    <a:cubicBezTo>
                      <a:pt x="14" y="49"/>
                      <a:pt x="9" y="53"/>
                      <a:pt x="3" y="53"/>
                    </a:cubicBezTo>
                    <a:cubicBezTo>
                      <a:pt x="2" y="53"/>
                      <a:pt x="1" y="53"/>
                      <a:pt x="1" y="53"/>
                    </a:cubicBezTo>
                    <a:cubicBezTo>
                      <a:pt x="0" y="59"/>
                      <a:pt x="0" y="59"/>
                      <a:pt x="0" y="59"/>
                    </a:cubicBezTo>
                    <a:cubicBezTo>
                      <a:pt x="1" y="58"/>
                      <a:pt x="1" y="58"/>
                      <a:pt x="1" y="57"/>
                    </a:cubicBezTo>
                    <a:cubicBezTo>
                      <a:pt x="1" y="64"/>
                      <a:pt x="1" y="64"/>
                      <a:pt x="1" y="64"/>
                    </a:cubicBezTo>
                    <a:cubicBezTo>
                      <a:pt x="1" y="130"/>
                      <a:pt x="1" y="130"/>
                      <a:pt x="1" y="130"/>
                    </a:cubicBezTo>
                    <a:cubicBezTo>
                      <a:pt x="1" y="136"/>
                      <a:pt x="5" y="141"/>
                      <a:pt x="11" y="141"/>
                    </a:cubicBezTo>
                    <a:cubicBezTo>
                      <a:pt x="16" y="141"/>
                      <a:pt x="20" y="138"/>
                      <a:pt x="21" y="133"/>
                    </a:cubicBezTo>
                    <a:cubicBezTo>
                      <a:pt x="22" y="138"/>
                      <a:pt x="26" y="141"/>
                      <a:pt x="31" y="141"/>
                    </a:cubicBezTo>
                    <a:cubicBezTo>
                      <a:pt x="37" y="141"/>
                      <a:pt x="40" y="136"/>
                      <a:pt x="40" y="130"/>
                    </a:cubicBezTo>
                    <a:cubicBezTo>
                      <a:pt x="40" y="59"/>
                      <a:pt x="40" y="59"/>
                      <a:pt x="40" y="59"/>
                    </a:cubicBezTo>
                    <a:cubicBezTo>
                      <a:pt x="41" y="61"/>
                      <a:pt x="43" y="61"/>
                      <a:pt x="45" y="61"/>
                    </a:cubicBezTo>
                    <a:cubicBezTo>
                      <a:pt x="49" y="61"/>
                      <a:pt x="51" y="59"/>
                      <a:pt x="51" y="55"/>
                    </a:cubicBezTo>
                    <a:cubicBezTo>
                      <a:pt x="51" y="55"/>
                      <a:pt x="52" y="39"/>
                      <a:pt x="52" y="39"/>
                    </a:cubicBezTo>
                    <a:cubicBezTo>
                      <a:pt x="52" y="16"/>
                      <a:pt x="52" y="16"/>
                      <a:pt x="52" y="16"/>
                    </a:cubicBezTo>
                    <a:cubicBezTo>
                      <a:pt x="52" y="10"/>
                      <a:pt x="47" y="4"/>
                      <a:pt x="3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83" name="Freeform 62"/>
              <p:cNvSpPr/>
              <p:nvPr/>
            </p:nvSpPr>
            <p:spPr bwMode="auto">
              <a:xfrm>
                <a:off x="8216694" y="2060178"/>
                <a:ext cx="115693" cy="121657"/>
              </a:xfrm>
              <a:custGeom>
                <a:gdLst>
                  <a:gd fmla="*/ 5 w 41" name="T0"/>
                  <a:gd fmla="*/ 27 h 43" name="T1"/>
                  <a:gd fmla="*/ 6 w 41" name="T2"/>
                  <a:gd fmla="*/ 27 h 43" name="T3"/>
                  <a:gd fmla="*/ 21 w 41" name="T4"/>
                  <a:gd fmla="*/ 43 h 43" name="T5"/>
                  <a:gd fmla="*/ 26 w 41" name="T6"/>
                  <a:gd fmla="*/ 42 h 43" name="T7"/>
                  <a:gd fmla="*/ 26 w 41" name="T8"/>
                  <a:gd fmla="*/ 42 h 43" name="T9"/>
                  <a:gd fmla="*/ 41 w 41" name="T10"/>
                  <a:gd fmla="*/ 21 h 43" name="T11"/>
                  <a:gd fmla="*/ 38 w 41" name="T12"/>
                  <a:gd fmla="*/ 16 h 43" name="T13"/>
                  <a:gd fmla="*/ 37 w 41" name="T14"/>
                  <a:gd fmla="*/ 16 h 43" name="T15"/>
                  <a:gd fmla="*/ 37 w 41" name="T16"/>
                  <a:gd fmla="*/ 16 h 43" name="T17"/>
                  <a:gd fmla="*/ 21 w 41" name="T18"/>
                  <a:gd fmla="*/ 0 h 43" name="T19"/>
                  <a:gd fmla="*/ 4 w 41" name="T20"/>
                  <a:gd fmla="*/ 16 h 43" name="T21"/>
                  <a:gd fmla="*/ 4 w 41" name="T22"/>
                  <a:gd fmla="*/ 16 h 43" name="T23"/>
                  <a:gd fmla="*/ 3 w 41" name="T24"/>
                  <a:gd fmla="*/ 16 h 43" name="T25"/>
                  <a:gd fmla="*/ 0 w 41" name="T26"/>
                  <a:gd fmla="*/ 23 h 43" name="T27"/>
                  <a:gd fmla="*/ 5 w 41" name="T28"/>
                  <a:gd fmla="*/ 27 h 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3" w="41">
                    <a:moveTo>
                      <a:pt x="5" y="27"/>
                    </a:moveTo>
                    <a:cubicBezTo>
                      <a:pt x="6" y="27"/>
                      <a:pt x="6" y="27"/>
                      <a:pt x="6" y="27"/>
                    </a:cubicBezTo>
                    <a:cubicBezTo>
                      <a:pt x="8" y="35"/>
                      <a:pt x="13" y="43"/>
                      <a:pt x="21" y="43"/>
                    </a:cubicBezTo>
                    <a:cubicBezTo>
                      <a:pt x="22" y="43"/>
                      <a:pt x="24" y="42"/>
                      <a:pt x="26" y="42"/>
                    </a:cubicBezTo>
                    <a:cubicBezTo>
                      <a:pt x="26" y="42"/>
                      <a:pt x="26" y="42"/>
                      <a:pt x="26" y="42"/>
                    </a:cubicBezTo>
                    <a:cubicBezTo>
                      <a:pt x="26" y="33"/>
                      <a:pt x="31" y="26"/>
                      <a:pt x="41" y="21"/>
                    </a:cubicBezTo>
                    <a:cubicBezTo>
                      <a:pt x="41" y="19"/>
                      <a:pt x="40" y="17"/>
                      <a:pt x="38" y="16"/>
                    </a:cubicBezTo>
                    <a:cubicBezTo>
                      <a:pt x="38" y="16"/>
                      <a:pt x="37" y="16"/>
                      <a:pt x="37" y="16"/>
                    </a:cubicBezTo>
                    <a:cubicBezTo>
                      <a:pt x="37" y="16"/>
                      <a:pt x="37" y="16"/>
                      <a:pt x="37" y="16"/>
                    </a:cubicBezTo>
                    <a:cubicBezTo>
                      <a:pt x="37" y="7"/>
                      <a:pt x="30" y="0"/>
                      <a:pt x="21" y="0"/>
                    </a:cubicBezTo>
                    <a:cubicBezTo>
                      <a:pt x="11" y="0"/>
                      <a:pt x="4" y="7"/>
                      <a:pt x="4" y="16"/>
                    </a:cubicBezTo>
                    <a:cubicBezTo>
                      <a:pt x="4" y="16"/>
                      <a:pt x="4" y="16"/>
                      <a:pt x="4" y="16"/>
                    </a:cubicBezTo>
                    <a:cubicBezTo>
                      <a:pt x="4" y="16"/>
                      <a:pt x="3" y="16"/>
                      <a:pt x="3" y="16"/>
                    </a:cubicBezTo>
                    <a:cubicBezTo>
                      <a:pt x="1" y="17"/>
                      <a:pt x="0" y="20"/>
                      <a:pt x="0" y="23"/>
                    </a:cubicBezTo>
                    <a:cubicBezTo>
                      <a:pt x="1" y="25"/>
                      <a:pt x="3" y="28"/>
                      <a:pt x="5"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84" name="Freeform 63"/>
              <p:cNvSpPr/>
              <p:nvPr/>
            </p:nvSpPr>
            <p:spPr bwMode="auto">
              <a:xfrm>
                <a:off x="8295413" y="2122199"/>
                <a:ext cx="211110" cy="468736"/>
              </a:xfrm>
              <a:custGeom>
                <a:gdLst>
                  <a:gd fmla="*/ 75 w 75" name="T0"/>
                  <a:gd fmla="*/ 65 h 166" name="T1"/>
                  <a:gd fmla="*/ 75 w 75" name="T2"/>
                  <a:gd fmla="*/ 46 h 166" name="T3"/>
                  <a:gd fmla="*/ 75 w 75" name="T4"/>
                  <a:gd fmla="*/ 20 h 166" name="T5"/>
                  <a:gd fmla="*/ 60 w 75" name="T6"/>
                  <a:gd fmla="*/ 0 h 166" name="T7"/>
                  <a:gd fmla="*/ 45 w 75" name="T8"/>
                  <a:gd fmla="*/ 27 h 166" name="T9"/>
                  <a:gd fmla="*/ 39 w 75" name="T10"/>
                  <a:gd fmla="*/ 4 h 166" name="T11"/>
                  <a:gd fmla="*/ 37 w 75" name="T12"/>
                  <a:gd fmla="*/ 4 h 166" name="T13"/>
                  <a:gd fmla="*/ 31 w 75" name="T14"/>
                  <a:gd fmla="*/ 27 h 166" name="T15"/>
                  <a:gd fmla="*/ 16 w 75" name="T16"/>
                  <a:gd fmla="*/ 0 h 166" name="T17"/>
                  <a:gd fmla="*/ 0 w 75" name="T18"/>
                  <a:gd fmla="*/ 20 h 166" name="T19"/>
                  <a:gd fmla="*/ 0 w 75" name="T20"/>
                  <a:gd fmla="*/ 67 h 166" name="T21"/>
                  <a:gd fmla="*/ 8 w 75" name="T22"/>
                  <a:gd fmla="*/ 75 h 166" name="T23"/>
                  <a:gd fmla="*/ 15 w 75" name="T24"/>
                  <a:gd fmla="*/ 67 h 166" name="T25"/>
                  <a:gd fmla="*/ 15 w 75" name="T26"/>
                  <a:gd fmla="*/ 75 h 166" name="T27"/>
                  <a:gd fmla="*/ 15 w 75" name="T28"/>
                  <a:gd fmla="*/ 153 h 166" name="T29"/>
                  <a:gd fmla="*/ 27 w 75" name="T30"/>
                  <a:gd fmla="*/ 166 h 166" name="T31"/>
                  <a:gd fmla="*/ 39 w 75" name="T32"/>
                  <a:gd fmla="*/ 157 h 166" name="T33"/>
                  <a:gd fmla="*/ 51 w 75" name="T34"/>
                  <a:gd fmla="*/ 166 h 166" name="T35"/>
                  <a:gd fmla="*/ 62 w 75" name="T36"/>
                  <a:gd fmla="*/ 153 h 166" name="T37"/>
                  <a:gd fmla="*/ 62 w 75" name="T38"/>
                  <a:gd fmla="*/ 70 h 166" name="T39"/>
                  <a:gd fmla="*/ 67 w 75" name="T40"/>
                  <a:gd fmla="*/ 72 h 166" name="T41"/>
                  <a:gd fmla="*/ 75 w 75" name="T42"/>
                  <a:gd fmla="*/ 65 h 1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6" w="75">
                    <a:moveTo>
                      <a:pt x="75" y="65"/>
                    </a:moveTo>
                    <a:cubicBezTo>
                      <a:pt x="75" y="65"/>
                      <a:pt x="75" y="46"/>
                      <a:pt x="75" y="46"/>
                    </a:cubicBezTo>
                    <a:cubicBezTo>
                      <a:pt x="75" y="20"/>
                      <a:pt x="75" y="20"/>
                      <a:pt x="75" y="20"/>
                    </a:cubicBezTo>
                    <a:cubicBezTo>
                      <a:pt x="75" y="12"/>
                      <a:pt x="69" y="5"/>
                      <a:pt x="60" y="0"/>
                    </a:cubicBezTo>
                    <a:cubicBezTo>
                      <a:pt x="45" y="27"/>
                      <a:pt x="45" y="27"/>
                      <a:pt x="45" y="27"/>
                    </a:cubicBezTo>
                    <a:cubicBezTo>
                      <a:pt x="39" y="4"/>
                      <a:pt x="39" y="4"/>
                      <a:pt x="39" y="4"/>
                    </a:cubicBezTo>
                    <a:cubicBezTo>
                      <a:pt x="37" y="4"/>
                      <a:pt x="37" y="4"/>
                      <a:pt x="37" y="4"/>
                    </a:cubicBezTo>
                    <a:cubicBezTo>
                      <a:pt x="31" y="27"/>
                      <a:pt x="31" y="27"/>
                      <a:pt x="31" y="27"/>
                    </a:cubicBezTo>
                    <a:cubicBezTo>
                      <a:pt x="16" y="0"/>
                      <a:pt x="16" y="0"/>
                      <a:pt x="16" y="0"/>
                    </a:cubicBezTo>
                    <a:cubicBezTo>
                      <a:pt x="6" y="5"/>
                      <a:pt x="0" y="12"/>
                      <a:pt x="0" y="20"/>
                    </a:cubicBezTo>
                    <a:cubicBezTo>
                      <a:pt x="0" y="67"/>
                      <a:pt x="0" y="67"/>
                      <a:pt x="0" y="67"/>
                    </a:cubicBezTo>
                    <a:cubicBezTo>
                      <a:pt x="0" y="71"/>
                      <a:pt x="4" y="75"/>
                      <a:pt x="8" y="75"/>
                    </a:cubicBezTo>
                    <a:cubicBezTo>
                      <a:pt x="12" y="75"/>
                      <a:pt x="15" y="71"/>
                      <a:pt x="15" y="67"/>
                    </a:cubicBezTo>
                    <a:cubicBezTo>
                      <a:pt x="15" y="75"/>
                      <a:pt x="15" y="75"/>
                      <a:pt x="15" y="75"/>
                    </a:cubicBezTo>
                    <a:cubicBezTo>
                      <a:pt x="15" y="153"/>
                      <a:pt x="15" y="153"/>
                      <a:pt x="15" y="153"/>
                    </a:cubicBezTo>
                    <a:cubicBezTo>
                      <a:pt x="15" y="160"/>
                      <a:pt x="21" y="166"/>
                      <a:pt x="27" y="166"/>
                    </a:cubicBezTo>
                    <a:cubicBezTo>
                      <a:pt x="33" y="166"/>
                      <a:pt x="38" y="162"/>
                      <a:pt x="39" y="157"/>
                    </a:cubicBezTo>
                    <a:cubicBezTo>
                      <a:pt x="41" y="162"/>
                      <a:pt x="45" y="166"/>
                      <a:pt x="51" y="166"/>
                    </a:cubicBezTo>
                    <a:cubicBezTo>
                      <a:pt x="57" y="166"/>
                      <a:pt x="62" y="160"/>
                      <a:pt x="62" y="153"/>
                    </a:cubicBezTo>
                    <a:cubicBezTo>
                      <a:pt x="62" y="70"/>
                      <a:pt x="62" y="70"/>
                      <a:pt x="62" y="70"/>
                    </a:cubicBezTo>
                    <a:cubicBezTo>
                      <a:pt x="63" y="71"/>
                      <a:pt x="65" y="72"/>
                      <a:pt x="67" y="72"/>
                    </a:cubicBezTo>
                    <a:cubicBezTo>
                      <a:pt x="72" y="72"/>
                      <a:pt x="75" y="69"/>
                      <a:pt x="75" y="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85" name="Freeform 64"/>
              <p:cNvSpPr/>
              <p:nvPr/>
            </p:nvSpPr>
            <p:spPr bwMode="auto">
              <a:xfrm>
                <a:off x="8475513" y="2060178"/>
                <a:ext cx="115693" cy="121657"/>
              </a:xfrm>
              <a:custGeom>
                <a:gdLst>
                  <a:gd fmla="*/ 14 w 41" name="T0"/>
                  <a:gd fmla="*/ 41 h 43" name="T1"/>
                  <a:gd fmla="*/ 20 w 41" name="T2"/>
                  <a:gd fmla="*/ 43 h 43" name="T3"/>
                  <a:gd fmla="*/ 35 w 41" name="T4"/>
                  <a:gd fmla="*/ 27 h 43" name="T5"/>
                  <a:gd fmla="*/ 35 w 41" name="T6"/>
                  <a:gd fmla="*/ 27 h 43" name="T7"/>
                  <a:gd fmla="*/ 40 w 41" name="T8"/>
                  <a:gd fmla="*/ 23 h 43" name="T9"/>
                  <a:gd fmla="*/ 38 w 41" name="T10"/>
                  <a:gd fmla="*/ 16 h 43" name="T11"/>
                  <a:gd fmla="*/ 37 w 41" name="T12"/>
                  <a:gd fmla="*/ 16 h 43" name="T13"/>
                  <a:gd fmla="*/ 37 w 41" name="T14"/>
                  <a:gd fmla="*/ 16 h 43" name="T15"/>
                  <a:gd fmla="*/ 20 w 41" name="T16"/>
                  <a:gd fmla="*/ 0 h 43" name="T17"/>
                  <a:gd fmla="*/ 4 w 41" name="T18"/>
                  <a:gd fmla="*/ 16 h 43" name="T19"/>
                  <a:gd fmla="*/ 4 w 41" name="T20"/>
                  <a:gd fmla="*/ 16 h 43" name="T21"/>
                  <a:gd fmla="*/ 3 w 41" name="T22"/>
                  <a:gd fmla="*/ 16 h 43" name="T23"/>
                  <a:gd fmla="*/ 0 w 41" name="T24"/>
                  <a:gd fmla="*/ 21 h 43" name="T25"/>
                  <a:gd fmla="*/ 14 w 41" name="T26"/>
                  <a:gd fmla="*/ 41 h 4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 w="41">
                    <a:moveTo>
                      <a:pt x="14" y="41"/>
                    </a:moveTo>
                    <a:cubicBezTo>
                      <a:pt x="16" y="42"/>
                      <a:pt x="18" y="43"/>
                      <a:pt x="20" y="43"/>
                    </a:cubicBezTo>
                    <a:cubicBezTo>
                      <a:pt x="27" y="43"/>
                      <a:pt x="33" y="35"/>
                      <a:pt x="35" y="27"/>
                    </a:cubicBezTo>
                    <a:cubicBezTo>
                      <a:pt x="35" y="27"/>
                      <a:pt x="35" y="27"/>
                      <a:pt x="35" y="27"/>
                    </a:cubicBezTo>
                    <a:cubicBezTo>
                      <a:pt x="37" y="28"/>
                      <a:pt x="40" y="25"/>
                      <a:pt x="40" y="23"/>
                    </a:cubicBezTo>
                    <a:cubicBezTo>
                      <a:pt x="41" y="20"/>
                      <a:pt x="40" y="17"/>
                      <a:pt x="38" y="16"/>
                    </a:cubicBezTo>
                    <a:cubicBezTo>
                      <a:pt x="37" y="16"/>
                      <a:pt x="37" y="16"/>
                      <a:pt x="37" y="16"/>
                    </a:cubicBezTo>
                    <a:cubicBezTo>
                      <a:pt x="37" y="16"/>
                      <a:pt x="37" y="16"/>
                      <a:pt x="37" y="16"/>
                    </a:cubicBezTo>
                    <a:cubicBezTo>
                      <a:pt x="37" y="7"/>
                      <a:pt x="29" y="0"/>
                      <a:pt x="20" y="0"/>
                    </a:cubicBezTo>
                    <a:cubicBezTo>
                      <a:pt x="11" y="0"/>
                      <a:pt x="4" y="7"/>
                      <a:pt x="4" y="16"/>
                    </a:cubicBezTo>
                    <a:cubicBezTo>
                      <a:pt x="4" y="16"/>
                      <a:pt x="4" y="16"/>
                      <a:pt x="4" y="16"/>
                    </a:cubicBezTo>
                    <a:cubicBezTo>
                      <a:pt x="4" y="16"/>
                      <a:pt x="3" y="16"/>
                      <a:pt x="3" y="16"/>
                    </a:cubicBezTo>
                    <a:cubicBezTo>
                      <a:pt x="1" y="17"/>
                      <a:pt x="0" y="19"/>
                      <a:pt x="0" y="21"/>
                    </a:cubicBezTo>
                    <a:cubicBezTo>
                      <a:pt x="8" y="26"/>
                      <a:pt x="13" y="33"/>
                      <a:pt x="1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86" name="Freeform 65"/>
              <p:cNvSpPr/>
              <p:nvPr/>
            </p:nvSpPr>
            <p:spPr bwMode="auto">
              <a:xfrm>
                <a:off x="8334773" y="1977881"/>
                <a:ext cx="134777" cy="141933"/>
              </a:xfrm>
              <a:custGeom>
                <a:gdLst>
                  <a:gd fmla="*/ 6 w 48" name="T0"/>
                  <a:gd fmla="*/ 31 h 50" name="T1"/>
                  <a:gd fmla="*/ 7 w 48" name="T2"/>
                  <a:gd fmla="*/ 31 h 50" name="T3"/>
                  <a:gd fmla="*/ 24 w 48" name="T4"/>
                  <a:gd fmla="*/ 50 h 50" name="T5"/>
                  <a:gd fmla="*/ 42 w 48" name="T6"/>
                  <a:gd fmla="*/ 31 h 50" name="T7"/>
                  <a:gd fmla="*/ 42 w 48" name="T8"/>
                  <a:gd fmla="*/ 31 h 50" name="T9"/>
                  <a:gd fmla="*/ 48 w 48" name="T10"/>
                  <a:gd fmla="*/ 26 h 50" name="T11"/>
                  <a:gd fmla="*/ 44 w 48" name="T12"/>
                  <a:gd fmla="*/ 19 h 50" name="T13"/>
                  <a:gd fmla="*/ 43 w 48" name="T14"/>
                  <a:gd fmla="*/ 19 h 50" name="T15"/>
                  <a:gd fmla="*/ 43 w 48" name="T16"/>
                  <a:gd fmla="*/ 18 h 50" name="T17"/>
                  <a:gd fmla="*/ 24 w 48" name="T18"/>
                  <a:gd fmla="*/ 0 h 50" name="T19"/>
                  <a:gd fmla="*/ 5 w 48" name="T20"/>
                  <a:gd fmla="*/ 18 h 50" name="T21"/>
                  <a:gd fmla="*/ 5 w 48" name="T22"/>
                  <a:gd fmla="*/ 19 h 50" name="T23"/>
                  <a:gd fmla="*/ 4 w 48" name="T24"/>
                  <a:gd fmla="*/ 19 h 50" name="T25"/>
                  <a:gd fmla="*/ 1 w 48" name="T26"/>
                  <a:gd fmla="*/ 26 h 50" name="T27"/>
                  <a:gd fmla="*/ 6 w 48" name="T28"/>
                  <a:gd fmla="*/ 31 h 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 w="48">
                    <a:moveTo>
                      <a:pt x="6" y="31"/>
                    </a:moveTo>
                    <a:cubicBezTo>
                      <a:pt x="7" y="31"/>
                      <a:pt x="7" y="31"/>
                      <a:pt x="7" y="31"/>
                    </a:cubicBezTo>
                    <a:cubicBezTo>
                      <a:pt x="9" y="41"/>
                      <a:pt x="16" y="50"/>
                      <a:pt x="24" y="50"/>
                    </a:cubicBezTo>
                    <a:cubicBezTo>
                      <a:pt x="32" y="50"/>
                      <a:pt x="39" y="41"/>
                      <a:pt x="42" y="31"/>
                    </a:cubicBezTo>
                    <a:cubicBezTo>
                      <a:pt x="42" y="31"/>
                      <a:pt x="42" y="31"/>
                      <a:pt x="42" y="31"/>
                    </a:cubicBezTo>
                    <a:cubicBezTo>
                      <a:pt x="44" y="32"/>
                      <a:pt x="47" y="29"/>
                      <a:pt x="48" y="26"/>
                    </a:cubicBezTo>
                    <a:cubicBezTo>
                      <a:pt x="48" y="22"/>
                      <a:pt x="47" y="19"/>
                      <a:pt x="44" y="19"/>
                    </a:cubicBezTo>
                    <a:cubicBezTo>
                      <a:pt x="44" y="19"/>
                      <a:pt x="44" y="18"/>
                      <a:pt x="43" y="19"/>
                    </a:cubicBezTo>
                    <a:cubicBezTo>
                      <a:pt x="43" y="18"/>
                      <a:pt x="43" y="18"/>
                      <a:pt x="43" y="18"/>
                    </a:cubicBezTo>
                    <a:cubicBezTo>
                      <a:pt x="43" y="8"/>
                      <a:pt x="35" y="0"/>
                      <a:pt x="24" y="0"/>
                    </a:cubicBezTo>
                    <a:cubicBezTo>
                      <a:pt x="14" y="0"/>
                      <a:pt x="5" y="8"/>
                      <a:pt x="5" y="18"/>
                    </a:cubicBezTo>
                    <a:cubicBezTo>
                      <a:pt x="5" y="18"/>
                      <a:pt x="5" y="18"/>
                      <a:pt x="5" y="19"/>
                    </a:cubicBezTo>
                    <a:cubicBezTo>
                      <a:pt x="5" y="18"/>
                      <a:pt x="4" y="18"/>
                      <a:pt x="4" y="19"/>
                    </a:cubicBezTo>
                    <a:cubicBezTo>
                      <a:pt x="1" y="19"/>
                      <a:pt x="0" y="22"/>
                      <a:pt x="1" y="26"/>
                    </a:cubicBezTo>
                    <a:cubicBezTo>
                      <a:pt x="1" y="29"/>
                      <a:pt x="4" y="32"/>
                      <a:pt x="6"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grpSp>
        <p:sp>
          <p:nvSpPr>
            <p:cNvPr id="209" name="矩形 208"/>
            <p:cNvSpPr/>
            <p:nvPr/>
          </p:nvSpPr>
          <p:spPr>
            <a:xfrm>
              <a:off x="3535571" y="4950425"/>
              <a:ext cx="944880" cy="274320"/>
            </a:xfrm>
            <a:prstGeom prst="rect">
              <a:avLst/>
            </a:prstGeom>
          </p:spPr>
          <p:txBody>
            <a:bodyPr wrap="none">
              <a:spAutoFit/>
            </a:bodyPr>
            <a:lstStyle/>
            <a:p>
              <a:pPr algn="dist">
                <a:defRPr/>
              </a:pPr>
              <a:r>
                <a:rPr altLang="zh-CN" lang="en-US" sz="1200">
                  <a:solidFill>
                    <a:prstClr val="white"/>
                  </a:solidFill>
                  <a:latin charset="-122" panose="02000000000000000000" pitchFamily="2" typeface="字魂36号-正文宋楷"/>
                  <a:ea charset="-122" panose="02000000000000000000" pitchFamily="2" typeface="字魂36号-正文宋楷"/>
                </a:rPr>
                <a:t>Title Here</a:t>
              </a:r>
            </a:p>
          </p:txBody>
        </p:sp>
      </p:grpSp>
      <p:grpSp>
        <p:nvGrpSpPr>
          <p:cNvPr id="287" name="组合 286"/>
          <p:cNvGrpSpPr/>
          <p:nvPr/>
        </p:nvGrpSpPr>
        <p:grpSpPr>
          <a:xfrm>
            <a:off x="5793670" y="1289354"/>
            <a:ext cx="2687934" cy="2687935"/>
            <a:chOff x="1632638" y="1818654"/>
            <a:chExt cx="2687934" cy="2687935"/>
          </a:xfrm>
        </p:grpSpPr>
        <p:sp>
          <p:nvSpPr>
            <p:cNvPr id="288" name="任意多边形 287"/>
            <p:cNvSpPr/>
            <p:nvPr/>
          </p:nvSpPr>
          <p:spPr>
            <a:xfrm>
              <a:off x="1632638" y="1818654"/>
              <a:ext cx="2687934" cy="2687935"/>
            </a:xfrm>
            <a:custGeom>
              <a:gdLst>
                <a:gd fmla="*/ 1872201 w 3744402" name="connsiteX0"/>
                <a:gd fmla="*/ 0 h 3744402" name="connsiteY0"/>
                <a:gd fmla="*/ 2110130 w 3744402" name="connsiteX1"/>
                <a:gd fmla="*/ 98553 h 3744402" name="connsiteY1"/>
                <a:gd fmla="*/ 3645849 w 3744402" name="connsiteX2"/>
                <a:gd fmla="*/ 1634272 h 3744402" name="connsiteY2"/>
                <a:gd fmla="*/ 3645849 w 3744402" name="connsiteX3"/>
                <a:gd fmla="*/ 2110131 h 3744402" name="connsiteY3"/>
                <a:gd fmla="*/ 2110130 w 3744402" name="connsiteX4"/>
                <a:gd fmla="*/ 3645849 h 3744402" name="connsiteY4"/>
                <a:gd fmla="*/ 1634272 w 3744402" name="connsiteX5"/>
                <a:gd fmla="*/ 3645849 h 3744402" name="connsiteY5"/>
                <a:gd fmla="*/ 98553 w 3744402" name="connsiteX6"/>
                <a:gd fmla="*/ 2110131 h 3744402" name="connsiteY6"/>
                <a:gd fmla="*/ 98553 w 3744402" name="connsiteX7"/>
                <a:gd fmla="*/ 1634272 h 3744402" name="connsiteY7"/>
                <a:gd fmla="*/ 1634272 w 3744402" name="connsiteX8"/>
                <a:gd fmla="*/ 98553 h 3744402" name="connsiteY8"/>
                <a:gd fmla="*/ 1872201 w 3744402" name="connsiteX9"/>
                <a:gd fmla="*/ 0 h 374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4401" w="3744401">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flip="none" rotWithShape="1">
              <a:gsLst>
                <a:gs pos="0">
                  <a:srgbClr val="2FBBA3"/>
                </a:gs>
                <a:gs pos="100000">
                  <a:srgbClr val="36B8D3"/>
                </a:gs>
              </a:gsLst>
              <a:lin ang="0" scaled="1"/>
            </a:gradFill>
            <a:ln w="15875">
              <a:noFill/>
            </a:ln>
            <a:effectLst>
              <a:outerShdw algn="tl" blurRad="152400" dir="2700000" rotWithShape="0" sx="103000" sy="103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charset="-122" panose="02000000000000000000" pitchFamily="2" typeface="字魂36号-正文宋楷"/>
                <a:ea charset="-122" panose="02000000000000000000" pitchFamily="2" typeface="字魂36号-正文宋楷"/>
              </a:endParaRPr>
            </a:p>
          </p:txBody>
        </p:sp>
        <p:grpSp>
          <p:nvGrpSpPr>
            <p:cNvPr id="289" name="组合 288"/>
            <p:cNvGrpSpPr/>
            <p:nvPr/>
          </p:nvGrpSpPr>
          <p:grpSpPr>
            <a:xfrm>
              <a:off x="2733131" y="2356181"/>
              <a:ext cx="486943" cy="486943"/>
              <a:chOff x="5958843" y="2994692"/>
              <a:chExt cx="535637" cy="535637"/>
            </a:xfrm>
            <a:solidFill>
              <a:schemeClr val="bg1"/>
            </a:solidFill>
          </p:grpSpPr>
          <p:sp>
            <p:nvSpPr>
              <p:cNvPr id="292" name="Freeform 257"/>
              <p:cNvSpPr>
                <a:spLocks noEditPoints="1"/>
              </p:cNvSpPr>
              <p:nvPr/>
            </p:nvSpPr>
            <p:spPr bwMode="auto">
              <a:xfrm>
                <a:off x="6077030" y="3109626"/>
                <a:ext cx="302516" cy="305768"/>
              </a:xfrm>
              <a:custGeom>
                <a:gdLst>
                  <a:gd fmla="*/ 101 w 118" name="T0"/>
                  <a:gd fmla="*/ 91 h 119" name="T1"/>
                  <a:gd fmla="*/ 107 w 118" name="T2"/>
                  <a:gd fmla="*/ 77 h 119" name="T3"/>
                  <a:gd fmla="*/ 23 w 118" name="T4"/>
                  <a:gd fmla="*/ 25 h 119" name="T5"/>
                  <a:gd fmla="*/ 30 w 118" name="T6"/>
                  <a:gd fmla="*/ 25 h 119" name="T7"/>
                  <a:gd fmla="*/ 27 w 118" name="T8"/>
                  <a:gd fmla="*/ 24 h 119" name="T9"/>
                  <a:gd fmla="*/ 21 w 118" name="T10"/>
                  <a:gd fmla="*/ 35 h 119" name="T11"/>
                  <a:gd fmla="*/ 28 w 118" name="T12"/>
                  <a:gd fmla="*/ 33 h 119" name="T13"/>
                  <a:gd fmla="*/ 33 w 118" name="T14"/>
                  <a:gd fmla="*/ 41 h 119" name="T15"/>
                  <a:gd fmla="*/ 25 w 118" name="T16"/>
                  <a:gd fmla="*/ 46 h 119" name="T17"/>
                  <a:gd fmla="*/ 15 w 118" name="T18"/>
                  <a:gd fmla="*/ 54 h 119" name="T19"/>
                  <a:gd fmla="*/ 25 w 118" name="T20"/>
                  <a:gd fmla="*/ 63 h 119" name="T21"/>
                  <a:gd fmla="*/ 40 w 118" name="T22"/>
                  <a:gd fmla="*/ 72 h 119" name="T23"/>
                  <a:gd fmla="*/ 34 w 118" name="T24"/>
                  <a:gd fmla="*/ 89 h 119" name="T25"/>
                  <a:gd fmla="*/ 28 w 118" name="T26"/>
                  <a:gd fmla="*/ 102 h 119" name="T27"/>
                  <a:gd fmla="*/ 25 w 118" name="T28"/>
                  <a:gd fmla="*/ 92 h 119" name="T29"/>
                  <a:gd fmla="*/ 21 w 118" name="T30"/>
                  <a:gd fmla="*/ 70 h 119" name="T31"/>
                  <a:gd fmla="*/ 11 w 118" name="T32"/>
                  <a:gd fmla="*/ 57 h 119" name="T33"/>
                  <a:gd fmla="*/ 34 w 118" name="T34"/>
                  <a:gd fmla="*/ 12 h 119" name="T35"/>
                  <a:gd fmla="*/ 23 w 118" name="T36"/>
                  <a:gd fmla="*/ 20 h 119" name="T37"/>
                  <a:gd fmla="*/ 105 w 118" name="T38"/>
                  <a:gd fmla="*/ 50 h 119" name="T39"/>
                  <a:gd fmla="*/ 98 w 118" name="T40"/>
                  <a:gd fmla="*/ 59 h 119" name="T41"/>
                  <a:gd fmla="*/ 94 w 118" name="T42"/>
                  <a:gd fmla="*/ 64 h 119" name="T43"/>
                  <a:gd fmla="*/ 86 w 118" name="T44"/>
                  <a:gd fmla="*/ 65 h 119" name="T45"/>
                  <a:gd fmla="*/ 76 w 118" name="T46"/>
                  <a:gd fmla="*/ 55 h 119" name="T47"/>
                  <a:gd fmla="*/ 70 w 118" name="T48"/>
                  <a:gd fmla="*/ 60 h 119" name="T49"/>
                  <a:gd fmla="*/ 70 w 118" name="T50"/>
                  <a:gd fmla="*/ 70 h 119" name="T51"/>
                  <a:gd fmla="*/ 57 w 118" name="T52"/>
                  <a:gd fmla="*/ 77 h 119" name="T53"/>
                  <a:gd fmla="*/ 45 w 118" name="T54"/>
                  <a:gd fmla="*/ 58 h 119" name="T55"/>
                  <a:gd fmla="*/ 61 w 118" name="T56"/>
                  <a:gd fmla="*/ 51 h 119" name="T57"/>
                  <a:gd fmla="*/ 63 w 118" name="T58"/>
                  <a:gd fmla="*/ 49 h 119" name="T59"/>
                  <a:gd fmla="*/ 59 w 118" name="T60"/>
                  <a:gd fmla="*/ 48 h 119" name="T61"/>
                  <a:gd fmla="*/ 48 w 118" name="T62"/>
                  <a:gd fmla="*/ 48 h 119" name="T63"/>
                  <a:gd fmla="*/ 50 w 118" name="T64"/>
                  <a:gd fmla="*/ 39 h 119" name="T65"/>
                  <a:gd fmla="*/ 54 w 118" name="T66"/>
                  <a:gd fmla="*/ 38 h 119" name="T67"/>
                  <a:gd fmla="*/ 59 w 118" name="T68"/>
                  <a:gd fmla="*/ 24 h 119" name="T69"/>
                  <a:gd fmla="*/ 75 w 118" name="T70"/>
                  <a:gd fmla="*/ 25 h 119" name="T71"/>
                  <a:gd fmla="*/ 83 w 118" name="T72"/>
                  <a:gd fmla="*/ 20 h 119" name="T73"/>
                  <a:gd fmla="*/ 95 w 118" name="T74"/>
                  <a:gd fmla="*/ 21 h 119" name="T75"/>
                  <a:gd fmla="*/ 105 w 118" name="T76"/>
                  <a:gd fmla="*/ 63 h 119" name="T77"/>
                  <a:gd fmla="*/ 105 w 118" name="T78"/>
                  <a:gd fmla="*/ 70 h 119" name="T79"/>
                  <a:gd fmla="*/ 102 w 118" name="T80"/>
                  <a:gd fmla="*/ 68 h 119" name="T81"/>
                  <a:gd fmla="*/ 105 w 118" name="T82"/>
                  <a:gd fmla="*/ 59 h 119" name="T83"/>
                  <a:gd fmla="*/ 107 w 118" name="T84"/>
                  <a:gd fmla="*/ 50 h 119" name="T85"/>
                  <a:gd fmla="*/ 109 w 118" name="T86"/>
                  <a:gd fmla="*/ 39 h 119" name="T87"/>
                  <a:gd fmla="*/ 86 w 118" name="T88"/>
                  <a:gd fmla="*/ 66 h 119" name="T89"/>
                  <a:gd fmla="*/ 73 w 118" name="T90"/>
                  <a:gd fmla="*/ 76 h 119" name="T91"/>
                  <a:gd fmla="*/ 35 w 118" name="T92"/>
                  <a:gd fmla="*/ 26 h 119" name="T93"/>
                  <a:gd fmla="*/ 31 w 118" name="T94"/>
                  <a:gd fmla="*/ 17 h 119" name="T95"/>
                  <a:gd fmla="*/ 46 w 118" name="T96"/>
                  <a:gd fmla="*/ 11 h 119" name="T97"/>
                  <a:gd fmla="*/ 50 w 118" name="T98"/>
                  <a:gd fmla="*/ 18 h 119" name="T99"/>
                  <a:gd fmla="*/ 42 w 118" name="T100"/>
                  <a:gd fmla="*/ 27 h 119" name="T101"/>
                  <a:gd fmla="*/ 57 w 118" name="T102"/>
                  <a:gd fmla="*/ 16 h 119" name="T103"/>
                  <a:gd fmla="*/ 59 w 118" name="T104"/>
                  <a:gd fmla="*/ 14 h 119" name="T105"/>
                  <a:gd fmla="*/ 47 w 118" name="T106"/>
                  <a:gd fmla="*/ 27 h 119" name="T107"/>
                  <a:gd fmla="*/ 75 w 118" name="T108"/>
                  <a:gd fmla="*/ 19 h 119" name="T109"/>
                  <a:gd fmla="*/ 87 w 118" name="T110"/>
                  <a:gd fmla="*/ 15 h 119" name="T111"/>
                  <a:gd fmla="*/ 27 w 118" name="T112"/>
                  <a:gd fmla="*/ 59 h 119" name="T113"/>
                  <a:gd fmla="*/ 24 w 118" name="T114"/>
                  <a:gd fmla="*/ 59 h 119" name="T115"/>
                  <a:gd fmla="*/ 23 w 118" name="T116"/>
                  <a:gd fmla="*/ 55 h 119" name="T117"/>
                  <a:gd fmla="*/ 111 w 118" name="T118"/>
                  <a:gd fmla="*/ 73 h 1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9" w="118">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3" name="Freeform 258"/>
              <p:cNvSpPr/>
              <p:nvPr/>
            </p:nvSpPr>
            <p:spPr bwMode="auto">
              <a:xfrm flipH="1">
                <a:off x="6143171" y="31584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4" name="Freeform 259"/>
              <p:cNvSpPr/>
              <p:nvPr/>
            </p:nvSpPr>
            <p:spPr bwMode="auto">
              <a:xfrm>
                <a:off x="6335089" y="3227813"/>
                <a:ext cx="3253" cy="5422"/>
              </a:xfrm>
              <a:custGeom>
                <a:gdLst>
                  <a:gd fmla="*/ 1 w 1" name="T0"/>
                  <a:gd fmla="*/ 1 h 2" name="T1"/>
                  <a:gd fmla="*/ 1 w 1" name="T2"/>
                  <a:gd fmla="*/ 0 h 2" name="T3"/>
                  <a:gd fmla="*/ 0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5" name="Freeform 260"/>
              <p:cNvSpPr/>
              <p:nvPr/>
            </p:nvSpPr>
            <p:spPr bwMode="auto">
              <a:xfrm>
                <a:off x="6310151" y="3163840"/>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6" name="Freeform 261"/>
              <p:cNvSpPr/>
              <p:nvPr/>
            </p:nvSpPr>
            <p:spPr bwMode="auto">
              <a:xfrm flipH="1">
                <a:off x="6312320" y="316384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7" name="Freeform 262"/>
              <p:cNvSpPr/>
              <p:nvPr/>
            </p:nvSpPr>
            <p:spPr bwMode="auto">
              <a:xfrm>
                <a:off x="6278707" y="3171431"/>
                <a:ext cx="3253" cy="325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1"/>
                      <a:pt x="1" y="1"/>
                    </a:cubicBezTo>
                    <a:cubicBezTo>
                      <a:pt x="1" y="0"/>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8" name="Freeform 263"/>
              <p:cNvSpPr/>
              <p:nvPr/>
            </p:nvSpPr>
            <p:spPr bwMode="auto">
              <a:xfrm flipH="1">
                <a:off x="6099800"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299" name="Freeform 264"/>
              <p:cNvSpPr/>
              <p:nvPr/>
            </p:nvSpPr>
            <p:spPr bwMode="auto">
              <a:xfrm flipH="1">
                <a:off x="6220155" y="322239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0" name="Freeform 265"/>
              <p:cNvSpPr/>
              <p:nvPr/>
            </p:nvSpPr>
            <p:spPr bwMode="auto">
              <a:xfrm>
                <a:off x="6220155" y="3179020"/>
                <a:ext cx="15180" cy="23854"/>
              </a:xfrm>
              <a:custGeom>
                <a:gdLst>
                  <a:gd fmla="*/ 5 w 6" name="T0"/>
                  <a:gd fmla="*/ 0 h 9" name="T1"/>
                  <a:gd fmla="*/ 3 w 6" name="T2"/>
                  <a:gd fmla="*/ 4 h 9" name="T3"/>
                  <a:gd fmla="*/ 3 w 6" name="T4"/>
                  <a:gd fmla="*/ 6 h 9" name="T5"/>
                  <a:gd fmla="*/ 2 w 6" name="T6"/>
                  <a:gd fmla="*/ 8 h 9" name="T7"/>
                  <a:gd fmla="*/ 0 w 6" name="T8"/>
                  <a:gd fmla="*/ 6 h 9" name="T9"/>
                  <a:gd fmla="*/ 1 w 6" name="T10"/>
                  <a:gd fmla="*/ 8 h 9" name="T11"/>
                  <a:gd fmla="*/ 1 w 6" name="T12"/>
                  <a:gd fmla="*/ 9 h 9" name="T13"/>
                  <a:gd fmla="*/ 1 w 6" name="T14"/>
                  <a:gd fmla="*/ 9 h 9" name="T15"/>
                  <a:gd fmla="*/ 3 w 6" name="T16"/>
                  <a:gd fmla="*/ 9 h 9" name="T17"/>
                  <a:gd fmla="*/ 4 w 6" name="T18"/>
                  <a:gd fmla="*/ 9 h 9" name="T19"/>
                  <a:gd fmla="*/ 5 w 6" name="T20"/>
                  <a:gd fmla="*/ 6 h 9" name="T21"/>
                  <a:gd fmla="*/ 5 w 6" name="T22"/>
                  <a:gd fmla="*/ 7 h 9" name="T23"/>
                  <a:gd fmla="*/ 5 w 6" name="T24"/>
                  <a:gd fmla="*/ 5 h 9" name="T25"/>
                  <a:gd fmla="*/ 4 w 6" name="T26"/>
                  <a:gd fmla="*/ 4 h 9" name="T27"/>
                  <a:gd fmla="*/ 5 w 6" name="T28"/>
                  <a:gd fmla="*/ 1 h 9" name="T29"/>
                  <a:gd fmla="*/ 5 w 6"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6">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1" name="Freeform 266"/>
              <p:cNvSpPr/>
              <p:nvPr/>
            </p:nvSpPr>
            <p:spPr bwMode="auto">
              <a:xfrm flipH="1">
                <a:off x="6158351" y="320504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2" name="Freeform 267"/>
              <p:cNvSpPr/>
              <p:nvPr/>
            </p:nvSpPr>
            <p:spPr bwMode="auto">
              <a:xfrm>
                <a:off x="6325331" y="3259257"/>
                <a:ext cx="2169" cy="4337"/>
              </a:xfrm>
              <a:custGeom>
                <a:gdLst>
                  <a:gd fmla="*/ 0 w 1" name="T0"/>
                  <a:gd fmla="*/ 0 h 2" name="T1"/>
                  <a:gd fmla="*/ 1 w 1" name="T2"/>
                  <a:gd fmla="*/ 2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3" name="Freeform 268"/>
              <p:cNvSpPr/>
              <p:nvPr/>
            </p:nvSpPr>
            <p:spPr bwMode="auto">
              <a:xfrm>
                <a:off x="6242926" y="3176852"/>
                <a:ext cx="7590" cy="7590"/>
              </a:xfrm>
              <a:custGeom>
                <a:gdLst>
                  <a:gd fmla="*/ 0 w 3" name="T0"/>
                  <a:gd fmla="*/ 1 h 3" name="T1"/>
                  <a:gd fmla="*/ 1 w 3" name="T2"/>
                  <a:gd fmla="*/ 2 h 3" name="T3"/>
                  <a:gd fmla="*/ 2 w 3" name="T4"/>
                  <a:gd fmla="*/ 2 h 3" name="T5"/>
                  <a:gd fmla="*/ 3 w 3" name="T6"/>
                  <a:gd fmla="*/ 1 h 3" name="T7"/>
                  <a:gd fmla="*/ 0 w 3" name="T8"/>
                  <a:gd fmla="*/ 1 h 3" name="T9"/>
                </a:gdLst>
                <a:cxnLst>
                  <a:cxn ang="0">
                    <a:pos x="T0" y="T1"/>
                  </a:cxn>
                  <a:cxn ang="0">
                    <a:pos x="T2" y="T3"/>
                  </a:cxn>
                  <a:cxn ang="0">
                    <a:pos x="T4" y="T5"/>
                  </a:cxn>
                  <a:cxn ang="0">
                    <a:pos x="T6" y="T7"/>
                  </a:cxn>
                  <a:cxn ang="0">
                    <a:pos x="T8" y="T9"/>
                  </a:cxn>
                </a:cxnLst>
                <a:rect b="b" l="0" r="r" t="0"/>
                <a:pathLst>
                  <a:path h="3" w="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4" name="Freeform 269"/>
              <p:cNvSpPr/>
              <p:nvPr/>
            </p:nvSpPr>
            <p:spPr bwMode="auto">
              <a:xfrm>
                <a:off x="6238588" y="3171431"/>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5" name="Freeform 270"/>
              <p:cNvSpPr/>
              <p:nvPr/>
            </p:nvSpPr>
            <p:spPr bwMode="auto">
              <a:xfrm flipH="1">
                <a:off x="6248347"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6" name="Freeform 271"/>
              <p:cNvSpPr/>
              <p:nvPr/>
            </p:nvSpPr>
            <p:spPr bwMode="auto">
              <a:xfrm flipH="1">
                <a:off x="6248347" y="31822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7" name="Freeform 272"/>
              <p:cNvSpPr/>
              <p:nvPr/>
            </p:nvSpPr>
            <p:spPr bwMode="auto">
              <a:xfrm>
                <a:off x="6278707" y="3169262"/>
                <a:ext cx="3253"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8" name="Freeform 273"/>
              <p:cNvSpPr/>
              <p:nvPr/>
            </p:nvSpPr>
            <p:spPr bwMode="auto">
              <a:xfrm>
                <a:off x="6235335" y="3192032"/>
                <a:ext cx="325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09" name="Freeform 274"/>
              <p:cNvSpPr/>
              <p:nvPr/>
            </p:nvSpPr>
            <p:spPr bwMode="auto">
              <a:xfrm>
                <a:off x="6312320" y="3161672"/>
                <a:ext cx="3253"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0" name="Freeform 275"/>
              <p:cNvSpPr/>
              <p:nvPr/>
            </p:nvSpPr>
            <p:spPr bwMode="auto">
              <a:xfrm>
                <a:off x="6191964" y="3141071"/>
                <a:ext cx="7590" cy="2169"/>
              </a:xfrm>
              <a:custGeom>
                <a:gdLst>
                  <a:gd fmla="*/ 2 w 3" name="T0"/>
                  <a:gd fmla="*/ 1 h 1" name="T1"/>
                  <a:gd fmla="*/ 3 w 3" name="T2"/>
                  <a:gd fmla="*/ 0 h 1" name="T3"/>
                  <a:gd fmla="*/ 0 w 3" name="T4"/>
                  <a:gd fmla="*/ 1 h 1" name="T5"/>
                  <a:gd fmla="*/ 2 w 3" name="T6"/>
                  <a:gd fmla="*/ 1 h 1" name="T7"/>
                </a:gdLst>
                <a:cxnLst>
                  <a:cxn ang="0">
                    <a:pos x="T0" y="T1"/>
                  </a:cxn>
                  <a:cxn ang="0">
                    <a:pos x="T2" y="T3"/>
                  </a:cxn>
                  <a:cxn ang="0">
                    <a:pos x="T4" y="T5"/>
                  </a:cxn>
                  <a:cxn ang="0">
                    <a:pos x="T6" y="T7"/>
                  </a:cxn>
                </a:cxnLst>
                <a:rect b="b" l="0" r="r" t="0"/>
                <a:pathLst>
                  <a:path h="1" w="3">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1" name="Freeform 276"/>
              <p:cNvSpPr/>
              <p:nvPr/>
            </p:nvSpPr>
            <p:spPr bwMode="auto">
              <a:xfrm>
                <a:off x="6194132" y="3163840"/>
                <a:ext cx="3253"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1"/>
                      <a:pt x="1"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2" name="Freeform 277"/>
              <p:cNvSpPr/>
              <p:nvPr/>
            </p:nvSpPr>
            <p:spPr bwMode="auto">
              <a:xfrm>
                <a:off x="6097631" y="3246246"/>
                <a:ext cx="2169" cy="2169"/>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3" name="Freeform 278"/>
              <p:cNvSpPr/>
              <p:nvPr/>
            </p:nvSpPr>
            <p:spPr bwMode="auto">
              <a:xfrm flipH="1">
                <a:off x="6097631" y="3242993"/>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4" name="Freeform 279"/>
              <p:cNvSpPr/>
              <p:nvPr/>
            </p:nvSpPr>
            <p:spPr bwMode="auto">
              <a:xfrm>
                <a:off x="5958843" y="3210465"/>
                <a:ext cx="66142" cy="107344"/>
              </a:xfrm>
              <a:custGeom>
                <a:gdLst>
                  <a:gd fmla="*/ 0 w 61" name="T0"/>
                  <a:gd fmla="*/ 49 h 99" name="T1"/>
                  <a:gd fmla="*/ 61 w 61" name="T2"/>
                  <a:gd fmla="*/ 99 h 99" name="T3"/>
                  <a:gd fmla="*/ 61 w 61" name="T4"/>
                  <a:gd fmla="*/ 0 h 99" name="T5"/>
                  <a:gd fmla="*/ 0 w 61" name="T6"/>
                  <a:gd fmla="*/ 49 h 99" name="T7"/>
                </a:gdLst>
                <a:cxnLst>
                  <a:cxn ang="0">
                    <a:pos x="T0" y="T1"/>
                  </a:cxn>
                  <a:cxn ang="0">
                    <a:pos x="T2" y="T3"/>
                  </a:cxn>
                  <a:cxn ang="0">
                    <a:pos x="T4" y="T5"/>
                  </a:cxn>
                  <a:cxn ang="0">
                    <a:pos x="T6" y="T7"/>
                  </a:cxn>
                </a:cxnLst>
                <a:rect b="b" l="0" r="r" t="0"/>
                <a:pathLst>
                  <a:path h="99" w="61">
                    <a:moveTo>
                      <a:pt x="0" y="49"/>
                    </a:moveTo>
                    <a:lnTo>
                      <a:pt x="61" y="99"/>
                    </a:lnTo>
                    <a:lnTo>
                      <a:pt x="61" y="0"/>
                    </a:lnTo>
                    <a:lnTo>
                      <a:pt x="0"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5" name="Freeform 280"/>
              <p:cNvSpPr/>
              <p:nvPr/>
            </p:nvSpPr>
            <p:spPr bwMode="auto">
              <a:xfrm>
                <a:off x="6020647" y="3240825"/>
                <a:ext cx="40119" cy="43371"/>
              </a:xfrm>
              <a:custGeom>
                <a:gdLst>
                  <a:gd fmla="*/ 37 w 37" name="T0"/>
                  <a:gd fmla="*/ 40 h 40" name="T1"/>
                  <a:gd fmla="*/ 0 w 37" name="T2"/>
                  <a:gd fmla="*/ 40 h 40" name="T3"/>
                  <a:gd fmla="*/ 0 w 37" name="T4"/>
                  <a:gd fmla="*/ 0 h 40" name="T5"/>
                  <a:gd fmla="*/ 37 w 37" name="T6"/>
                  <a:gd fmla="*/ 0 h 40" name="T7"/>
                  <a:gd fmla="*/ 37 w 37" name="T8"/>
                  <a:gd fmla="*/ 40 h 40" name="T9"/>
                  <a:gd fmla="*/ 37 w 37" name="T10"/>
                  <a:gd fmla="*/ 40 h 40" name="T11"/>
                </a:gdLst>
                <a:cxnLst>
                  <a:cxn ang="0">
                    <a:pos x="T0" y="T1"/>
                  </a:cxn>
                  <a:cxn ang="0">
                    <a:pos x="T2" y="T3"/>
                  </a:cxn>
                  <a:cxn ang="0">
                    <a:pos x="T4" y="T5"/>
                  </a:cxn>
                  <a:cxn ang="0">
                    <a:pos x="T6" y="T7"/>
                  </a:cxn>
                  <a:cxn ang="0">
                    <a:pos x="T8" y="T9"/>
                  </a:cxn>
                  <a:cxn ang="0">
                    <a:pos x="T10" y="T11"/>
                  </a:cxn>
                </a:cxnLst>
                <a:rect b="b" l="0" r="r" t="0"/>
                <a:pathLst>
                  <a:path h="40" w="37">
                    <a:moveTo>
                      <a:pt x="37" y="40"/>
                    </a:moveTo>
                    <a:lnTo>
                      <a:pt x="0" y="40"/>
                    </a:lnTo>
                    <a:lnTo>
                      <a:pt x="0" y="0"/>
                    </a:lnTo>
                    <a:lnTo>
                      <a:pt x="37" y="0"/>
                    </a:lnTo>
                    <a:lnTo>
                      <a:pt x="37" y="40"/>
                    </a:lnTo>
                    <a:lnTo>
                      <a:pt x="37"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6" name="Freeform 281"/>
              <p:cNvSpPr/>
              <p:nvPr/>
            </p:nvSpPr>
            <p:spPr bwMode="auto">
              <a:xfrm>
                <a:off x="6428338" y="3210465"/>
                <a:ext cx="66142" cy="107344"/>
              </a:xfrm>
              <a:custGeom>
                <a:gdLst>
                  <a:gd fmla="*/ 61 w 61" name="T0"/>
                  <a:gd fmla="*/ 49 h 99" name="T1"/>
                  <a:gd fmla="*/ 0 w 61" name="T2"/>
                  <a:gd fmla="*/ 99 h 99" name="T3"/>
                  <a:gd fmla="*/ 0 w 61" name="T4"/>
                  <a:gd fmla="*/ 0 h 99" name="T5"/>
                  <a:gd fmla="*/ 61 w 61" name="T6"/>
                  <a:gd fmla="*/ 49 h 99" name="T7"/>
                </a:gdLst>
                <a:cxnLst>
                  <a:cxn ang="0">
                    <a:pos x="T0" y="T1"/>
                  </a:cxn>
                  <a:cxn ang="0">
                    <a:pos x="T2" y="T3"/>
                  </a:cxn>
                  <a:cxn ang="0">
                    <a:pos x="T4" y="T5"/>
                  </a:cxn>
                  <a:cxn ang="0">
                    <a:pos x="T6" y="T7"/>
                  </a:cxn>
                </a:cxnLst>
                <a:rect b="b" l="0" r="r" t="0"/>
                <a:pathLst>
                  <a:path h="99" w="61">
                    <a:moveTo>
                      <a:pt x="61" y="49"/>
                    </a:moveTo>
                    <a:lnTo>
                      <a:pt x="0" y="99"/>
                    </a:lnTo>
                    <a:lnTo>
                      <a:pt x="0" y="0"/>
                    </a:lnTo>
                    <a:lnTo>
                      <a:pt x="61"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7" name="Freeform 282"/>
              <p:cNvSpPr/>
              <p:nvPr/>
            </p:nvSpPr>
            <p:spPr bwMode="auto">
              <a:xfrm>
                <a:off x="6394725" y="3240825"/>
                <a:ext cx="41203" cy="43371"/>
              </a:xfrm>
              <a:custGeom>
                <a:gdLst>
                  <a:gd fmla="*/ 38 w 38" name="T0"/>
                  <a:gd fmla="*/ 40 h 40" name="T1"/>
                  <a:gd fmla="*/ 0 w 38" name="T2"/>
                  <a:gd fmla="*/ 40 h 40" name="T3"/>
                  <a:gd fmla="*/ 0 w 38" name="T4"/>
                  <a:gd fmla="*/ 0 h 40" name="T5"/>
                  <a:gd fmla="*/ 38 w 38" name="T6"/>
                  <a:gd fmla="*/ 0 h 40" name="T7"/>
                  <a:gd fmla="*/ 38 w 38" name="T8"/>
                  <a:gd fmla="*/ 40 h 40" name="T9"/>
                  <a:gd fmla="*/ 38 w 38" name="T10"/>
                  <a:gd fmla="*/ 40 h 40" name="T11"/>
                </a:gdLst>
                <a:cxnLst>
                  <a:cxn ang="0">
                    <a:pos x="T0" y="T1"/>
                  </a:cxn>
                  <a:cxn ang="0">
                    <a:pos x="T2" y="T3"/>
                  </a:cxn>
                  <a:cxn ang="0">
                    <a:pos x="T4" y="T5"/>
                  </a:cxn>
                  <a:cxn ang="0">
                    <a:pos x="T6" y="T7"/>
                  </a:cxn>
                  <a:cxn ang="0">
                    <a:pos x="T8" y="T9"/>
                  </a:cxn>
                  <a:cxn ang="0">
                    <a:pos x="T10" y="T11"/>
                  </a:cxn>
                </a:cxnLst>
                <a:rect b="b" l="0" r="r" t="0"/>
                <a:pathLst>
                  <a:path h="40" w="38">
                    <a:moveTo>
                      <a:pt x="38" y="40"/>
                    </a:moveTo>
                    <a:lnTo>
                      <a:pt x="0" y="40"/>
                    </a:lnTo>
                    <a:lnTo>
                      <a:pt x="0" y="0"/>
                    </a:lnTo>
                    <a:lnTo>
                      <a:pt x="38" y="0"/>
                    </a:lnTo>
                    <a:lnTo>
                      <a:pt x="38" y="40"/>
                    </a:lnTo>
                    <a:lnTo>
                      <a:pt x="38"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8" name="Freeform 283"/>
              <p:cNvSpPr/>
              <p:nvPr/>
            </p:nvSpPr>
            <p:spPr bwMode="auto">
              <a:xfrm>
                <a:off x="6173531" y="2994692"/>
                <a:ext cx="108428" cy="67226"/>
              </a:xfrm>
              <a:custGeom>
                <a:gdLst>
                  <a:gd fmla="*/ 50 w 100" name="T0"/>
                  <a:gd fmla="*/ 0 h 62" name="T1"/>
                  <a:gd fmla="*/ 0 w 100" name="T2"/>
                  <a:gd fmla="*/ 62 h 62" name="T3"/>
                  <a:gd fmla="*/ 100 w 100" name="T4"/>
                  <a:gd fmla="*/ 62 h 62" name="T5"/>
                  <a:gd fmla="*/ 50 w 100" name="T6"/>
                  <a:gd fmla="*/ 0 h 62" name="T7"/>
                </a:gdLst>
                <a:cxnLst>
                  <a:cxn ang="0">
                    <a:pos x="T0" y="T1"/>
                  </a:cxn>
                  <a:cxn ang="0">
                    <a:pos x="T2" y="T3"/>
                  </a:cxn>
                  <a:cxn ang="0">
                    <a:pos x="T4" y="T5"/>
                  </a:cxn>
                  <a:cxn ang="0">
                    <a:pos x="T6" y="T7"/>
                  </a:cxn>
                </a:cxnLst>
                <a:rect b="b" l="0" r="r" t="0"/>
                <a:pathLst>
                  <a:path h="62" w="100">
                    <a:moveTo>
                      <a:pt x="50" y="0"/>
                    </a:moveTo>
                    <a:lnTo>
                      <a:pt x="0" y="62"/>
                    </a:lnTo>
                    <a:lnTo>
                      <a:pt x="100" y="62"/>
                    </a:ln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19" name="Freeform 284"/>
              <p:cNvSpPr/>
              <p:nvPr/>
            </p:nvSpPr>
            <p:spPr bwMode="auto">
              <a:xfrm>
                <a:off x="6204975" y="3056497"/>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0" name="Freeform 285"/>
              <p:cNvSpPr/>
              <p:nvPr/>
            </p:nvSpPr>
            <p:spPr bwMode="auto">
              <a:xfrm>
                <a:off x="6173531" y="3464187"/>
                <a:ext cx="108428" cy="66142"/>
              </a:xfrm>
              <a:custGeom>
                <a:gdLst>
                  <a:gd fmla="*/ 50 w 100" name="T0"/>
                  <a:gd fmla="*/ 61 h 61" name="T1"/>
                  <a:gd fmla="*/ 0 w 100" name="T2"/>
                  <a:gd fmla="*/ 0 h 61" name="T3"/>
                  <a:gd fmla="*/ 100 w 100" name="T4"/>
                  <a:gd fmla="*/ 0 h 61" name="T5"/>
                  <a:gd fmla="*/ 50 w 100" name="T6"/>
                  <a:gd fmla="*/ 61 h 61" name="T7"/>
                </a:gdLst>
                <a:cxnLst>
                  <a:cxn ang="0">
                    <a:pos x="T0" y="T1"/>
                  </a:cxn>
                  <a:cxn ang="0">
                    <a:pos x="T2" y="T3"/>
                  </a:cxn>
                  <a:cxn ang="0">
                    <a:pos x="T4" y="T5"/>
                  </a:cxn>
                  <a:cxn ang="0">
                    <a:pos x="T6" y="T7"/>
                  </a:cxn>
                </a:cxnLst>
                <a:rect b="b" l="0" r="r" t="0"/>
                <a:pathLst>
                  <a:path h="61" w="100">
                    <a:moveTo>
                      <a:pt x="50" y="61"/>
                    </a:moveTo>
                    <a:lnTo>
                      <a:pt x="0" y="0"/>
                    </a:lnTo>
                    <a:lnTo>
                      <a:pt x="100" y="0"/>
                    </a:lnTo>
                    <a:lnTo>
                      <a:pt x="50"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1" name="Freeform 286"/>
              <p:cNvSpPr/>
              <p:nvPr/>
            </p:nvSpPr>
            <p:spPr bwMode="auto">
              <a:xfrm>
                <a:off x="6204975" y="3430575"/>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2" name="Freeform 287"/>
              <p:cNvSpPr/>
              <p:nvPr/>
            </p:nvSpPr>
            <p:spPr bwMode="auto">
              <a:xfrm>
                <a:off x="6037996" y="3073845"/>
                <a:ext cx="84574" cy="84574"/>
              </a:xfrm>
              <a:custGeom>
                <a:gdLst>
                  <a:gd fmla="*/ 0 w 78" name="T0"/>
                  <a:gd fmla="*/ 0 h 78" name="T1"/>
                  <a:gd fmla="*/ 7 w 78" name="T2"/>
                  <a:gd fmla="*/ 78 h 78" name="T3"/>
                  <a:gd fmla="*/ 78 w 78" name="T4"/>
                  <a:gd fmla="*/ 7 h 78" name="T5"/>
                  <a:gd fmla="*/ 0 w 78" name="T6"/>
                  <a:gd fmla="*/ 0 h 78" name="T7"/>
                </a:gdLst>
                <a:cxnLst>
                  <a:cxn ang="0">
                    <a:pos x="T0" y="T1"/>
                  </a:cxn>
                  <a:cxn ang="0">
                    <a:pos x="T2" y="T3"/>
                  </a:cxn>
                  <a:cxn ang="0">
                    <a:pos x="T4" y="T5"/>
                  </a:cxn>
                  <a:cxn ang="0">
                    <a:pos x="T6" y="T7"/>
                  </a:cxn>
                </a:cxnLst>
                <a:rect b="b" l="0" r="r" t="0"/>
                <a:pathLst>
                  <a:path h="78" w="78">
                    <a:moveTo>
                      <a:pt x="0" y="0"/>
                    </a:moveTo>
                    <a:lnTo>
                      <a:pt x="7" y="78"/>
                    </a:lnTo>
                    <a:lnTo>
                      <a:pt x="78" y="7"/>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3" name="Freeform 288"/>
              <p:cNvSpPr/>
              <p:nvPr/>
            </p:nvSpPr>
            <p:spPr bwMode="auto">
              <a:xfrm>
                <a:off x="6064018" y="3099868"/>
                <a:ext cx="61805" cy="61805"/>
              </a:xfrm>
              <a:custGeom>
                <a:gdLst>
                  <a:gd fmla="*/ 28 w 57" name="T0"/>
                  <a:gd fmla="*/ 57 h 57" name="T1"/>
                  <a:gd fmla="*/ 0 w 57" name="T2"/>
                  <a:gd fmla="*/ 31 h 57" name="T3"/>
                  <a:gd fmla="*/ 31 w 57" name="T4"/>
                  <a:gd fmla="*/ 0 h 57" name="T5"/>
                  <a:gd fmla="*/ 57 w 57" name="T6"/>
                  <a:gd fmla="*/ 28 h 57" name="T7"/>
                  <a:gd fmla="*/ 28 w 57" name="T8"/>
                  <a:gd fmla="*/ 57 h 57" name="T9"/>
                  <a:gd fmla="*/ 28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28" y="57"/>
                    </a:moveTo>
                    <a:lnTo>
                      <a:pt x="0" y="31"/>
                    </a:lnTo>
                    <a:lnTo>
                      <a:pt x="31" y="0"/>
                    </a:lnTo>
                    <a:lnTo>
                      <a:pt x="57" y="28"/>
                    </a:lnTo>
                    <a:lnTo>
                      <a:pt x="28" y="57"/>
                    </a:lnTo>
                    <a:lnTo>
                      <a:pt x="28"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4" name="Freeform 289"/>
              <p:cNvSpPr/>
              <p:nvPr/>
            </p:nvSpPr>
            <p:spPr bwMode="auto">
              <a:xfrm>
                <a:off x="6330752" y="3366602"/>
                <a:ext cx="86743" cy="86743"/>
              </a:xfrm>
              <a:custGeom>
                <a:gdLst>
                  <a:gd fmla="*/ 80 w 80" name="T0"/>
                  <a:gd fmla="*/ 80 h 80" name="T1"/>
                  <a:gd fmla="*/ 0 w 80" name="T2"/>
                  <a:gd fmla="*/ 71 h 80" name="T3"/>
                  <a:gd fmla="*/ 71 w 80" name="T4"/>
                  <a:gd fmla="*/ 0 h 80" name="T5"/>
                  <a:gd fmla="*/ 80 w 80" name="T6"/>
                  <a:gd fmla="*/ 80 h 80" name="T7"/>
                </a:gdLst>
                <a:cxnLst>
                  <a:cxn ang="0">
                    <a:pos x="T0" y="T1"/>
                  </a:cxn>
                  <a:cxn ang="0">
                    <a:pos x="T2" y="T3"/>
                  </a:cxn>
                  <a:cxn ang="0">
                    <a:pos x="T4" y="T5"/>
                  </a:cxn>
                  <a:cxn ang="0">
                    <a:pos x="T6" y="T7"/>
                  </a:cxn>
                </a:cxnLst>
                <a:rect b="b" l="0" r="r" t="0"/>
                <a:pathLst>
                  <a:path h="80" w="80">
                    <a:moveTo>
                      <a:pt x="80" y="80"/>
                    </a:moveTo>
                    <a:lnTo>
                      <a:pt x="0" y="71"/>
                    </a:lnTo>
                    <a:lnTo>
                      <a:pt x="71" y="0"/>
                    </a:lnTo>
                    <a:lnTo>
                      <a:pt x="8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5" name="Freeform 290"/>
              <p:cNvSpPr/>
              <p:nvPr/>
            </p:nvSpPr>
            <p:spPr bwMode="auto">
              <a:xfrm>
                <a:off x="6327500" y="3364433"/>
                <a:ext cx="61805" cy="60720"/>
              </a:xfrm>
              <a:custGeom>
                <a:gdLst>
                  <a:gd fmla="*/ 29 w 57" name="T0"/>
                  <a:gd fmla="*/ 56 h 56" name="T1"/>
                  <a:gd fmla="*/ 0 w 57" name="T2"/>
                  <a:gd fmla="*/ 30 h 56" name="T3"/>
                  <a:gd fmla="*/ 31 w 57" name="T4"/>
                  <a:gd fmla="*/ 0 h 56" name="T5"/>
                  <a:gd fmla="*/ 57 w 57" name="T6"/>
                  <a:gd fmla="*/ 28 h 56" name="T7"/>
                  <a:gd fmla="*/ 29 w 57" name="T8"/>
                  <a:gd fmla="*/ 56 h 56" name="T9"/>
                  <a:gd fmla="*/ 29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29" y="56"/>
                    </a:moveTo>
                    <a:lnTo>
                      <a:pt x="0" y="30"/>
                    </a:lnTo>
                    <a:lnTo>
                      <a:pt x="31" y="0"/>
                    </a:lnTo>
                    <a:lnTo>
                      <a:pt x="57" y="28"/>
                    </a:lnTo>
                    <a:lnTo>
                      <a:pt x="29" y="56"/>
                    </a:lnTo>
                    <a:lnTo>
                      <a:pt x="29"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6" name="Freeform 291"/>
              <p:cNvSpPr/>
              <p:nvPr/>
            </p:nvSpPr>
            <p:spPr bwMode="auto">
              <a:xfrm>
                <a:off x="6330752" y="3073845"/>
                <a:ext cx="86743" cy="84574"/>
              </a:xfrm>
              <a:custGeom>
                <a:gdLst>
                  <a:gd fmla="*/ 80 w 80" name="T0"/>
                  <a:gd fmla="*/ 0 h 78" name="T1"/>
                  <a:gd fmla="*/ 0 w 80" name="T2"/>
                  <a:gd fmla="*/ 7 h 78" name="T3"/>
                  <a:gd fmla="*/ 71 w 80" name="T4"/>
                  <a:gd fmla="*/ 78 h 78" name="T5"/>
                  <a:gd fmla="*/ 80 w 80" name="T6"/>
                  <a:gd fmla="*/ 0 h 78" name="T7"/>
                </a:gdLst>
                <a:cxnLst>
                  <a:cxn ang="0">
                    <a:pos x="T0" y="T1"/>
                  </a:cxn>
                  <a:cxn ang="0">
                    <a:pos x="T2" y="T3"/>
                  </a:cxn>
                  <a:cxn ang="0">
                    <a:pos x="T4" y="T5"/>
                  </a:cxn>
                  <a:cxn ang="0">
                    <a:pos x="T6" y="T7"/>
                  </a:cxn>
                </a:cxnLst>
                <a:rect b="b" l="0" r="r" t="0"/>
                <a:pathLst>
                  <a:path h="78" w="80">
                    <a:moveTo>
                      <a:pt x="80" y="0"/>
                    </a:moveTo>
                    <a:lnTo>
                      <a:pt x="0" y="7"/>
                    </a:lnTo>
                    <a:lnTo>
                      <a:pt x="71" y="78"/>
                    </a:lnTo>
                    <a:lnTo>
                      <a:pt x="8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7" name="Freeform 292"/>
              <p:cNvSpPr/>
              <p:nvPr/>
            </p:nvSpPr>
            <p:spPr bwMode="auto">
              <a:xfrm>
                <a:off x="6327500" y="3099868"/>
                <a:ext cx="61805" cy="61805"/>
              </a:xfrm>
              <a:custGeom>
                <a:gdLst>
                  <a:gd fmla="*/ 31 w 57" name="T0"/>
                  <a:gd fmla="*/ 57 h 57" name="T1"/>
                  <a:gd fmla="*/ 0 w 57" name="T2"/>
                  <a:gd fmla="*/ 28 h 57" name="T3"/>
                  <a:gd fmla="*/ 29 w 57" name="T4"/>
                  <a:gd fmla="*/ 0 h 57" name="T5"/>
                  <a:gd fmla="*/ 57 w 57" name="T6"/>
                  <a:gd fmla="*/ 31 h 57" name="T7"/>
                  <a:gd fmla="*/ 31 w 57" name="T8"/>
                  <a:gd fmla="*/ 57 h 57" name="T9"/>
                  <a:gd fmla="*/ 31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31" y="57"/>
                    </a:moveTo>
                    <a:lnTo>
                      <a:pt x="0" y="28"/>
                    </a:lnTo>
                    <a:lnTo>
                      <a:pt x="29" y="0"/>
                    </a:lnTo>
                    <a:lnTo>
                      <a:pt x="57" y="31"/>
                    </a:lnTo>
                    <a:lnTo>
                      <a:pt x="31" y="57"/>
                    </a:lnTo>
                    <a:lnTo>
                      <a:pt x="31"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8" name="Freeform 293"/>
              <p:cNvSpPr/>
              <p:nvPr/>
            </p:nvSpPr>
            <p:spPr bwMode="auto">
              <a:xfrm>
                <a:off x="6037996" y="3366602"/>
                <a:ext cx="84574" cy="86743"/>
              </a:xfrm>
              <a:custGeom>
                <a:gdLst>
                  <a:gd fmla="*/ 0 w 78" name="T0"/>
                  <a:gd fmla="*/ 80 h 80" name="T1"/>
                  <a:gd fmla="*/ 7 w 78" name="T2"/>
                  <a:gd fmla="*/ 0 h 80" name="T3"/>
                  <a:gd fmla="*/ 78 w 78" name="T4"/>
                  <a:gd fmla="*/ 71 h 80" name="T5"/>
                  <a:gd fmla="*/ 0 w 78" name="T6"/>
                  <a:gd fmla="*/ 80 h 80" name="T7"/>
                </a:gdLst>
                <a:cxnLst>
                  <a:cxn ang="0">
                    <a:pos x="T0" y="T1"/>
                  </a:cxn>
                  <a:cxn ang="0">
                    <a:pos x="T2" y="T3"/>
                  </a:cxn>
                  <a:cxn ang="0">
                    <a:pos x="T4" y="T5"/>
                  </a:cxn>
                  <a:cxn ang="0">
                    <a:pos x="T6" y="T7"/>
                  </a:cxn>
                </a:cxnLst>
                <a:rect b="b" l="0" r="r" t="0"/>
                <a:pathLst>
                  <a:path h="80" w="78">
                    <a:moveTo>
                      <a:pt x="0" y="80"/>
                    </a:moveTo>
                    <a:lnTo>
                      <a:pt x="7" y="0"/>
                    </a:lnTo>
                    <a:lnTo>
                      <a:pt x="78" y="71"/>
                    </a:lnTo>
                    <a:lnTo>
                      <a:pt x="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sp>
            <p:nvSpPr>
              <p:cNvPr id="329" name="Freeform 294"/>
              <p:cNvSpPr/>
              <p:nvPr/>
            </p:nvSpPr>
            <p:spPr bwMode="auto">
              <a:xfrm>
                <a:off x="6064018" y="3364433"/>
                <a:ext cx="61805" cy="60720"/>
              </a:xfrm>
              <a:custGeom>
                <a:gdLst>
                  <a:gd fmla="*/ 31 w 57" name="T0"/>
                  <a:gd fmla="*/ 56 h 56" name="T1"/>
                  <a:gd fmla="*/ 0 w 57" name="T2"/>
                  <a:gd fmla="*/ 28 h 56" name="T3"/>
                  <a:gd fmla="*/ 28 w 57" name="T4"/>
                  <a:gd fmla="*/ 0 h 56" name="T5"/>
                  <a:gd fmla="*/ 57 w 57" name="T6"/>
                  <a:gd fmla="*/ 30 h 56" name="T7"/>
                  <a:gd fmla="*/ 31 w 57" name="T8"/>
                  <a:gd fmla="*/ 56 h 56" name="T9"/>
                  <a:gd fmla="*/ 31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31" y="56"/>
                    </a:moveTo>
                    <a:lnTo>
                      <a:pt x="0" y="28"/>
                    </a:lnTo>
                    <a:lnTo>
                      <a:pt x="28" y="0"/>
                    </a:lnTo>
                    <a:lnTo>
                      <a:pt x="57" y="30"/>
                    </a:lnTo>
                    <a:lnTo>
                      <a:pt x="31" y="56"/>
                    </a:lnTo>
                    <a:lnTo>
                      <a:pt x="31"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122" panose="02000000000000000000" pitchFamily="2" typeface="字魂36号-正文宋楷"/>
                  <a:ea charset="-122" panose="02000000000000000000" pitchFamily="2" typeface="字魂36号-正文宋楷"/>
                </a:endParaRPr>
              </a:p>
            </p:txBody>
          </p:sp>
        </p:grpSp>
        <p:sp>
          <p:nvSpPr>
            <p:cNvPr id="290" name="文本框 289"/>
            <p:cNvSpPr txBox="1"/>
            <p:nvPr/>
          </p:nvSpPr>
          <p:spPr>
            <a:xfrm>
              <a:off x="2134032" y="2850896"/>
              <a:ext cx="1687107" cy="396240"/>
            </a:xfrm>
            <a:prstGeom prst="rect">
              <a:avLst/>
            </a:prstGeom>
            <a:noFill/>
          </p:spPr>
          <p:txBody>
            <a:bodyPr rtlCol="0" wrap="square">
              <a:spAutoFit/>
            </a:bodyPr>
            <a:lstStyle/>
            <a:p>
              <a:pPr algn="ctr">
                <a:defRPr/>
              </a:pPr>
              <a:r>
                <a:rPr altLang="zh-CN" lang="en-US" sz="2000">
                  <a:solidFill>
                    <a:prstClr val="white"/>
                  </a:solidFill>
                  <a:latin charset="-122" panose="02000000000000000000" pitchFamily="2" typeface="字魂36号-正文宋楷"/>
                  <a:ea charset="-122" panose="02000000000000000000" pitchFamily="2" typeface="字魂36号-正文宋楷"/>
                </a:rPr>
                <a:t>Windows 10</a:t>
              </a:r>
            </a:p>
          </p:txBody>
        </p:sp>
        <p:sp>
          <p:nvSpPr>
            <p:cNvPr id="291" name="矩形 290"/>
            <p:cNvSpPr/>
            <p:nvPr/>
          </p:nvSpPr>
          <p:spPr>
            <a:xfrm>
              <a:off x="2228636" y="3112621"/>
              <a:ext cx="1441315" cy="777240"/>
            </a:xfrm>
            <a:prstGeom prst="rect">
              <a:avLst/>
            </a:prstGeom>
          </p:spPr>
          <p:txBody>
            <a:bodyPr wrap="square">
              <a:spAutoFit/>
            </a:bodyPr>
            <a:lstStyle/>
            <a:p>
              <a:pPr algn="ctr">
                <a:lnSpc>
                  <a:spcPct val="150000"/>
                </a:lnSpc>
              </a:pPr>
              <a:r>
                <a:rPr altLang="zh-CN" lang="en-US" sz="1000">
                  <a:solidFill>
                    <a:prstClr val="white"/>
                  </a:solidFill>
                  <a:latin charset="-122" panose="02000000000000000000" pitchFamily="2" typeface="字魂36号-正文宋楷"/>
                  <a:ea charset="-122" panose="02000000000000000000" pitchFamily="2" typeface="字魂36号-正文宋楷"/>
                </a:rPr>
                <a:t>Do not pray for tasks equal to your powers. </a:t>
              </a:r>
            </a:p>
          </p:txBody>
        </p:sp>
      </p:grpSp>
      <p:sp>
        <p:nvSpPr>
          <p:cNvPr id="330" name="文本框 329"/>
          <p:cNvSpPr txBox="1"/>
          <p:nvPr/>
        </p:nvSpPr>
        <p:spPr>
          <a:xfrm>
            <a:off x="2861618" y="6204072"/>
            <a:ext cx="3398472" cy="5486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sp>
        <p:nvSpPr>
          <p:cNvPr id="331" name="文本框 330"/>
          <p:cNvSpPr txBox="1"/>
          <p:nvPr/>
        </p:nvSpPr>
        <p:spPr>
          <a:xfrm>
            <a:off x="2861618" y="5064308"/>
            <a:ext cx="3398472" cy="7772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The consequences of today are determined by the actions of the past. To change your future, alter your decisions today. </a:t>
            </a:r>
          </a:p>
        </p:txBody>
      </p:sp>
      <p:sp>
        <p:nvSpPr>
          <p:cNvPr id="332" name="文本框 331"/>
          <p:cNvSpPr txBox="1"/>
          <p:nvPr/>
        </p:nvSpPr>
        <p:spPr>
          <a:xfrm>
            <a:off x="2861618" y="4155377"/>
            <a:ext cx="3398472" cy="5486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Experience is a hard teacher because she gives the test first, the lesson afterwards.</a:t>
            </a:r>
          </a:p>
        </p:txBody>
      </p:sp>
      <p:sp>
        <p:nvSpPr>
          <p:cNvPr id="333" name="文本框 332"/>
          <p:cNvSpPr txBox="1"/>
          <p:nvPr/>
        </p:nvSpPr>
        <p:spPr>
          <a:xfrm>
            <a:off x="2861618" y="3246446"/>
            <a:ext cx="3398472" cy="548640"/>
          </a:xfrm>
          <a:prstGeom prst="rect">
            <a:avLst/>
          </a:prstGeom>
          <a:noFill/>
        </p:spPr>
        <p:txBody>
          <a:bodyPr rtlCol="0" wrap="square">
            <a:spAutoFit/>
          </a:bodyPr>
          <a:lstStyle/>
          <a:p>
            <a:pPr>
              <a:lnSpc>
                <a:spcPct val="150000"/>
              </a:lnSpc>
            </a:pPr>
            <a:r>
              <a:rPr altLang="zh-CN" lang="en-US" sz="1000">
                <a:solidFill>
                  <a:srgbClr val="E7E6E6">
                    <a:lumMod val="75000"/>
                  </a:srgbClr>
                </a:solidFill>
                <a:latin charset="-122" panose="02000000000000000000" pitchFamily="2" typeface="字魂36号-正文宋楷"/>
                <a:ea charset="-122" panose="02000000000000000000" pitchFamily="2" typeface="字魂36号-正文宋楷"/>
              </a:rPr>
              <a:t>Ability may get you to the top, but it takes character to keep you there. </a:t>
            </a:r>
          </a:p>
        </p:txBody>
      </p:sp>
    </p:spTree>
    <p:extLst>
      <p:ext uri="{BB962C8B-B14F-4D97-AF65-F5344CB8AC3E}">
        <p14:creationId val="18206840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11"/>
                                        </p:tgtEl>
                                        <p:attrNameLst>
                                          <p:attrName>style.visibility</p:attrName>
                                        </p:attrNameLst>
                                      </p:cBhvr>
                                      <p:to>
                                        <p:strVal val="visible"/>
                                      </p:to>
                                    </p:set>
                                    <p:anim calcmode="lin" valueType="num">
                                      <p:cBhvr additive="base">
                                        <p:cTn dur="500" fill="hold" id="7"/>
                                        <p:tgtEl>
                                          <p:spTgt spid="211"/>
                                        </p:tgtEl>
                                        <p:attrNameLst>
                                          <p:attrName>ppt_x</p:attrName>
                                        </p:attrNameLst>
                                      </p:cBhvr>
                                      <p:tavLst>
                                        <p:tav tm="0">
                                          <p:val>
                                            <p:strVal val="#ppt_x"/>
                                          </p:val>
                                        </p:tav>
                                        <p:tav tm="100000">
                                          <p:val>
                                            <p:strVal val="#ppt_x"/>
                                          </p:val>
                                        </p:tav>
                                      </p:tavLst>
                                    </p:anim>
                                    <p:anim calcmode="lin" valueType="num">
                                      <p:cBhvr additive="base">
                                        <p:cTn dur="500" fill="hold" id="8"/>
                                        <p:tgtEl>
                                          <p:spTgt spid="2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12"/>
                                        </p:tgtEl>
                                        <p:attrNameLst>
                                          <p:attrName>style.visibility</p:attrName>
                                        </p:attrNameLst>
                                      </p:cBhvr>
                                      <p:to>
                                        <p:strVal val="visible"/>
                                      </p:to>
                                    </p:set>
                                    <p:anim calcmode="lin" valueType="num">
                                      <p:cBhvr additive="base">
                                        <p:cTn dur="500" fill="hold" id="12"/>
                                        <p:tgtEl>
                                          <p:spTgt spid="212"/>
                                        </p:tgtEl>
                                        <p:attrNameLst>
                                          <p:attrName>ppt_x</p:attrName>
                                        </p:attrNameLst>
                                      </p:cBhvr>
                                      <p:tavLst>
                                        <p:tav tm="0">
                                          <p:val>
                                            <p:strVal val="#ppt_x"/>
                                          </p:val>
                                        </p:tav>
                                        <p:tav tm="100000">
                                          <p:val>
                                            <p:strVal val="#ppt_x"/>
                                          </p:val>
                                        </p:tav>
                                      </p:tavLst>
                                    </p:anim>
                                    <p:anim calcmode="lin" valueType="num">
                                      <p:cBhvr additive="base">
                                        <p:cTn dur="500" fill="hold" id="13"/>
                                        <p:tgtEl>
                                          <p:spTgt spid="21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608"/>
                                        </p:tgtEl>
                                        <p:attrNameLst>
                                          <p:attrName>style.visibility</p:attrName>
                                        </p:attrNameLst>
                                      </p:cBhvr>
                                      <p:to>
                                        <p:strVal val="visible"/>
                                      </p:to>
                                    </p:set>
                                    <p:anim calcmode="lin" valueType="num">
                                      <p:cBhvr additive="base">
                                        <p:cTn dur="500" fill="hold" id="17"/>
                                        <p:tgtEl>
                                          <p:spTgt spid="608"/>
                                        </p:tgtEl>
                                        <p:attrNameLst>
                                          <p:attrName>ppt_x</p:attrName>
                                        </p:attrNameLst>
                                      </p:cBhvr>
                                      <p:tavLst>
                                        <p:tav tm="0">
                                          <p:val>
                                            <p:strVal val="#ppt_x"/>
                                          </p:val>
                                        </p:tav>
                                        <p:tav tm="100000">
                                          <p:val>
                                            <p:strVal val="#ppt_x"/>
                                          </p:val>
                                        </p:tav>
                                      </p:tavLst>
                                    </p:anim>
                                    <p:anim calcmode="lin" valueType="num">
                                      <p:cBhvr additive="base">
                                        <p:cTn dur="500" fill="hold" id="18"/>
                                        <p:tgtEl>
                                          <p:spTgt spid="60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96"/>
                                        </p:tgtEl>
                                        <p:attrNameLst>
                                          <p:attrName>style.visibility</p:attrName>
                                        </p:attrNameLst>
                                      </p:cBhvr>
                                      <p:to>
                                        <p:strVal val="visible"/>
                                      </p:to>
                                    </p:set>
                                    <p:anim calcmode="lin" valueType="num">
                                      <p:cBhvr additive="base">
                                        <p:cTn dur="500" fill="hold" id="22"/>
                                        <p:tgtEl>
                                          <p:spTgt spid="96"/>
                                        </p:tgtEl>
                                        <p:attrNameLst>
                                          <p:attrName>ppt_x</p:attrName>
                                        </p:attrNameLst>
                                      </p:cBhvr>
                                      <p:tavLst>
                                        <p:tav tm="0">
                                          <p:val>
                                            <p:strVal val="#ppt_x"/>
                                          </p:val>
                                        </p:tav>
                                        <p:tav tm="100000">
                                          <p:val>
                                            <p:strVal val="#ppt_x"/>
                                          </p:val>
                                        </p:tav>
                                      </p:tavLst>
                                    </p:anim>
                                    <p:anim calcmode="lin" valueType="num">
                                      <p:cBhvr additive="base">
                                        <p:cTn dur="500" fill="hold" id="23"/>
                                        <p:tgtEl>
                                          <p:spTgt spid="96"/>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97"/>
                                        </p:tgtEl>
                                        <p:attrNameLst>
                                          <p:attrName>style.visibility</p:attrName>
                                        </p:attrNameLst>
                                      </p:cBhvr>
                                      <p:to>
                                        <p:strVal val="visible"/>
                                      </p:to>
                                    </p:set>
                                    <p:anim calcmode="lin" valueType="num">
                                      <p:cBhvr additive="base">
                                        <p:cTn dur="2000" fill="hold" id="27"/>
                                        <p:tgtEl>
                                          <p:spTgt spid="97"/>
                                        </p:tgtEl>
                                        <p:attrNameLst>
                                          <p:attrName>ppt_x</p:attrName>
                                        </p:attrNameLst>
                                      </p:cBhvr>
                                      <p:tavLst>
                                        <p:tav tm="0">
                                          <p:val>
                                            <p:strVal val="0-#ppt_w/2"/>
                                          </p:val>
                                        </p:tav>
                                        <p:tav tm="100000">
                                          <p:val>
                                            <p:strVal val="#ppt_x"/>
                                          </p:val>
                                        </p:tav>
                                      </p:tavLst>
                                    </p:anim>
                                    <p:anim calcmode="lin" valueType="num">
                                      <p:cBhvr additive="base">
                                        <p:cTn dur="2000" fill="hold" id="28"/>
                                        <p:tgtEl>
                                          <p:spTgt spid="9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4000"/>
                            </p:stCondLst>
                            <p:childTnLst>
                              <p:par>
                                <p:cTn fill="hold" id="30" nodeType="afterEffect" presetClass="entr" presetID="2" presetSubtype="12">
                                  <p:stCondLst>
                                    <p:cond delay="0"/>
                                  </p:stCondLst>
                                  <p:childTnLst>
                                    <p:set>
                                      <p:cBhvr>
                                        <p:cTn dur="1" fill="hold" id="31">
                                          <p:stCondLst>
                                            <p:cond delay="0"/>
                                          </p:stCondLst>
                                        </p:cTn>
                                        <p:tgtEl>
                                          <p:spTgt spid="679"/>
                                        </p:tgtEl>
                                        <p:attrNameLst>
                                          <p:attrName>style.visibility</p:attrName>
                                        </p:attrNameLst>
                                      </p:cBhvr>
                                      <p:to>
                                        <p:strVal val="visible"/>
                                      </p:to>
                                    </p:set>
                                    <p:anim calcmode="lin" valueType="num">
                                      <p:cBhvr additive="base">
                                        <p:cTn dur="500" fill="hold" id="32"/>
                                        <p:tgtEl>
                                          <p:spTgt spid="679"/>
                                        </p:tgtEl>
                                        <p:attrNameLst>
                                          <p:attrName>ppt_x</p:attrName>
                                        </p:attrNameLst>
                                      </p:cBhvr>
                                      <p:tavLst>
                                        <p:tav tm="0">
                                          <p:val>
                                            <p:strVal val="0-#ppt_w/2"/>
                                          </p:val>
                                        </p:tav>
                                        <p:tav tm="100000">
                                          <p:val>
                                            <p:strVal val="#ppt_x"/>
                                          </p:val>
                                        </p:tav>
                                      </p:tavLst>
                                    </p:anim>
                                    <p:anim calcmode="lin" valueType="num">
                                      <p:cBhvr additive="base">
                                        <p:cTn dur="500" fill="hold" id="33"/>
                                        <p:tgtEl>
                                          <p:spTgt spid="679"/>
                                        </p:tgtEl>
                                        <p:attrNameLst>
                                          <p:attrName>ppt_y</p:attrName>
                                        </p:attrNameLst>
                                      </p:cBhvr>
                                      <p:tavLst>
                                        <p:tav tm="0">
                                          <p:val>
                                            <p:strVal val="1+#ppt_h/2"/>
                                          </p:val>
                                        </p:tav>
                                        <p:tav tm="100000">
                                          <p:val>
                                            <p:strVal val="#ppt_y"/>
                                          </p:val>
                                        </p:tav>
                                      </p:tavLst>
                                    </p:anim>
                                  </p:childTnLst>
                                </p:cTn>
                              </p:par>
                              <p:par>
                                <p:cTn fill="hold" id="34" nodeType="withEffect" presetClass="entr" presetID="10" presetSubtype="0">
                                  <p:stCondLst>
                                    <p:cond delay="0"/>
                                  </p:stCondLst>
                                  <p:childTnLst>
                                    <p:set>
                                      <p:cBhvr>
                                        <p:cTn dur="1" fill="hold" id="35">
                                          <p:stCondLst>
                                            <p:cond delay="0"/>
                                          </p:stCondLst>
                                        </p:cTn>
                                        <p:tgtEl>
                                          <p:spTgt spid="287"/>
                                        </p:tgtEl>
                                        <p:attrNameLst>
                                          <p:attrName>style.visibility</p:attrName>
                                        </p:attrNameLst>
                                      </p:cBhvr>
                                      <p:to>
                                        <p:strVal val="visible"/>
                                      </p:to>
                                    </p:set>
                                    <p:animEffect filter="fade" transition="in">
                                      <p:cBhvr>
                                        <p:cTn dur="750" id="36"/>
                                        <p:tgtEl>
                                          <p:spTgt spid="287"/>
                                        </p:tgtEl>
                                      </p:cBhvr>
                                    </p:animEffect>
                                  </p:childTnLst>
                                </p:cTn>
                              </p:par>
                              <p:par>
                                <p:cTn decel="100000" fill="hold" id="37" nodeType="withEffect" presetClass="path" presetID="64" presetSubtype="0">
                                  <p:stCondLst>
                                    <p:cond delay="0"/>
                                  </p:stCondLst>
                                  <p:childTnLst>
                                    <p:animMotion origin="layout" path="M 3.33333E-06 3.7037E-06 L 3.33333E-06 -0.08658" pathEditMode="relative" ptsTypes="AA" rAng="0">
                                      <p:cBhvr>
                                        <p:cTn dur="2000" fill="hold" id="38" spd="-100000"/>
                                        <p:tgtEl>
                                          <p:spTgt spid="287"/>
                                        </p:tgtEl>
                                        <p:attrNameLst>
                                          <p:attrName>ppt_x</p:attrName>
                                          <p:attrName>ppt_y</p:attrName>
                                        </p:attrNameLst>
                                      </p:cBhvr>
                                      <p:rCtr x="0" y="-4329"/>
                                    </p:animMotion>
                                  </p:childTnLst>
                                </p:cTn>
                              </p:par>
                              <p:par>
                                <p:cTn fill="hold" id="39" nodeType="withEffect" presetClass="entr" presetID="10" presetSubtype="0">
                                  <p:stCondLst>
                                    <p:cond delay="250"/>
                                  </p:stCondLst>
                                  <p:childTnLst>
                                    <p:set>
                                      <p:cBhvr>
                                        <p:cTn dur="1" fill="hold" id="40">
                                          <p:stCondLst>
                                            <p:cond delay="0"/>
                                          </p:stCondLst>
                                        </p:cTn>
                                        <p:tgtEl>
                                          <p:spTgt spid="166"/>
                                        </p:tgtEl>
                                        <p:attrNameLst>
                                          <p:attrName>style.visibility</p:attrName>
                                        </p:attrNameLst>
                                      </p:cBhvr>
                                      <p:to>
                                        <p:strVal val="visible"/>
                                      </p:to>
                                    </p:set>
                                    <p:animEffect filter="fade" transition="in">
                                      <p:cBhvr>
                                        <p:cTn dur="750" id="41"/>
                                        <p:tgtEl>
                                          <p:spTgt spid="166"/>
                                        </p:tgtEl>
                                      </p:cBhvr>
                                    </p:animEffect>
                                  </p:childTnLst>
                                </p:cTn>
                              </p:par>
                              <p:par>
                                <p:cTn decel="100000" fill="hold" id="42" nodeType="withEffect" presetClass="path" presetID="64" presetSubtype="0">
                                  <p:stCondLst>
                                    <p:cond delay="250"/>
                                  </p:stCondLst>
                                  <p:childTnLst>
                                    <p:animMotion origin="layout" path="M -2.70833E-06 -2.59259E-06 L -2.70833E-06 -0.08657" pathEditMode="relative" ptsTypes="AA" rAng="0">
                                      <p:cBhvr>
                                        <p:cTn dur="2000" fill="hold" id="43" spd="-100000"/>
                                        <p:tgtEl>
                                          <p:spTgt spid="166"/>
                                        </p:tgtEl>
                                        <p:attrNameLst>
                                          <p:attrName>ppt_x</p:attrName>
                                          <p:attrName>ppt_y</p:attrName>
                                        </p:attrNameLst>
                                      </p:cBhvr>
                                      <p:rCtr x="0" y="-4329"/>
                                    </p:animMotion>
                                  </p:childTnLst>
                                </p:cTn>
                              </p:par>
                              <p:par>
                                <p:cTn fill="hold" id="44" nodeType="withEffect" presetClass="entr" presetID="10" presetSubtype="0">
                                  <p:stCondLst>
                                    <p:cond delay="500"/>
                                  </p:stCondLst>
                                  <p:childTnLst>
                                    <p:set>
                                      <p:cBhvr>
                                        <p:cTn dur="1" fill="hold" id="45">
                                          <p:stCondLst>
                                            <p:cond delay="0"/>
                                          </p:stCondLst>
                                        </p:cTn>
                                        <p:tgtEl>
                                          <p:spTgt spid="177"/>
                                        </p:tgtEl>
                                        <p:attrNameLst>
                                          <p:attrName>style.visibility</p:attrName>
                                        </p:attrNameLst>
                                      </p:cBhvr>
                                      <p:to>
                                        <p:strVal val="visible"/>
                                      </p:to>
                                    </p:set>
                                    <p:animEffect filter="fade" transition="in">
                                      <p:cBhvr>
                                        <p:cTn dur="750" id="46"/>
                                        <p:tgtEl>
                                          <p:spTgt spid="177"/>
                                        </p:tgtEl>
                                      </p:cBhvr>
                                    </p:animEffect>
                                  </p:childTnLst>
                                </p:cTn>
                              </p:par>
                              <p:par>
                                <p:cTn decel="100000" fill="hold" id="47" nodeType="withEffect" presetClass="path" presetID="64" presetSubtype="0">
                                  <p:stCondLst>
                                    <p:cond delay="500"/>
                                  </p:stCondLst>
                                  <p:childTnLst>
                                    <p:animMotion origin="layout" path="M -2.91667E-06 3.7037E-06 L -2.91667E-06 -0.08658" pathEditMode="relative" ptsTypes="AA" rAng="0">
                                      <p:cBhvr>
                                        <p:cTn dur="2000" fill="hold" id="48" spd="-100000"/>
                                        <p:tgtEl>
                                          <p:spTgt spid="177"/>
                                        </p:tgtEl>
                                        <p:attrNameLst>
                                          <p:attrName>ppt_x</p:attrName>
                                          <p:attrName>ppt_y</p:attrName>
                                        </p:attrNameLst>
                                      </p:cBhvr>
                                      <p:rCtr x="0" y="-4329"/>
                                    </p:animMotion>
                                  </p:childTnLst>
                                </p:cTn>
                              </p:par>
                              <p:par>
                                <p:cTn fill="hold" id="49" nodeType="withEffect" presetClass="entr" presetID="10" presetSubtype="0">
                                  <p:stCondLst>
                                    <p:cond delay="750"/>
                                  </p:stCondLst>
                                  <p:childTnLst>
                                    <p:set>
                                      <p:cBhvr>
                                        <p:cTn dur="1" fill="hold" id="50">
                                          <p:stCondLst>
                                            <p:cond delay="0"/>
                                          </p:stCondLst>
                                        </p:cTn>
                                        <p:tgtEl>
                                          <p:spTgt spid="195"/>
                                        </p:tgtEl>
                                        <p:attrNameLst>
                                          <p:attrName>style.visibility</p:attrName>
                                        </p:attrNameLst>
                                      </p:cBhvr>
                                      <p:to>
                                        <p:strVal val="visible"/>
                                      </p:to>
                                    </p:set>
                                    <p:animEffect filter="fade" transition="in">
                                      <p:cBhvr>
                                        <p:cTn dur="750" id="51"/>
                                        <p:tgtEl>
                                          <p:spTgt spid="195"/>
                                        </p:tgtEl>
                                      </p:cBhvr>
                                    </p:animEffect>
                                  </p:childTnLst>
                                </p:cTn>
                              </p:par>
                              <p:par>
                                <p:cTn decel="100000" fill="hold" id="52" nodeType="withEffect" presetClass="path" presetID="64" presetSubtype="0">
                                  <p:stCondLst>
                                    <p:cond delay="750"/>
                                  </p:stCondLst>
                                  <p:childTnLst>
                                    <p:animMotion origin="layout" path="M -2.70833E-06 -1.48148E-06 L -2.70833E-06 -0.08657" pathEditMode="relative" ptsTypes="AA" rAng="0">
                                      <p:cBhvr>
                                        <p:cTn dur="2000" fill="hold" id="53" spd="-100000"/>
                                        <p:tgtEl>
                                          <p:spTgt spid="195"/>
                                        </p:tgtEl>
                                        <p:attrNameLst>
                                          <p:attrName>ppt_x</p:attrName>
                                          <p:attrName>ppt_y</p:attrName>
                                        </p:attrNameLst>
                                      </p:cBhvr>
                                      <p:rCtr x="0" y="-4329"/>
                                    </p:animMotion>
                                  </p:childTnLst>
                                </p:cTn>
                              </p:par>
                              <p:par>
                                <p:cTn fill="hold" id="54" nodeType="withEffect" presetClass="entr" presetID="10" presetSubtype="0">
                                  <p:stCondLst>
                                    <p:cond delay="1000"/>
                                  </p:stCondLst>
                                  <p:childTnLst>
                                    <p:set>
                                      <p:cBhvr>
                                        <p:cTn dur="1" fill="hold" id="55">
                                          <p:stCondLst>
                                            <p:cond delay="0"/>
                                          </p:stCondLst>
                                        </p:cTn>
                                        <p:tgtEl>
                                          <p:spTgt spid="206"/>
                                        </p:tgtEl>
                                        <p:attrNameLst>
                                          <p:attrName>style.visibility</p:attrName>
                                        </p:attrNameLst>
                                      </p:cBhvr>
                                      <p:to>
                                        <p:strVal val="visible"/>
                                      </p:to>
                                    </p:set>
                                    <p:animEffect filter="fade" transition="in">
                                      <p:cBhvr>
                                        <p:cTn dur="750" id="56"/>
                                        <p:tgtEl>
                                          <p:spTgt spid="206"/>
                                        </p:tgtEl>
                                      </p:cBhvr>
                                    </p:animEffect>
                                  </p:childTnLst>
                                </p:cTn>
                              </p:par>
                              <p:par>
                                <p:cTn decel="100000" fill="hold" id="57" nodeType="withEffect" presetClass="path" presetID="64" presetSubtype="0">
                                  <p:stCondLst>
                                    <p:cond delay="1000"/>
                                  </p:stCondLst>
                                  <p:childTnLst>
                                    <p:animMotion origin="layout" path="M -2.70833E-06 1.85185E-06 L -2.70833E-06 -0.08658" pathEditMode="relative" ptsTypes="AA" rAng="0">
                                      <p:cBhvr>
                                        <p:cTn dur="2000" fill="hold" id="58" spd="-100000"/>
                                        <p:tgtEl>
                                          <p:spTgt spid="206"/>
                                        </p:tgtEl>
                                        <p:attrNameLst>
                                          <p:attrName>ppt_x</p:attrName>
                                          <p:attrName>ppt_y</p:attrName>
                                        </p:attrNameLst>
                                      </p:cBhvr>
                                      <p:rCtr x="0" y="-4329"/>
                                    </p:animMotion>
                                  </p:childTnLst>
                                </p:cTn>
                              </p:par>
                              <p:par>
                                <p:cTn fill="hold" grpId="0" id="59" nodeType="withEffect" presetClass="entr" presetID="22" presetSubtype="8">
                                  <p:stCondLst>
                                    <p:cond delay="2500"/>
                                  </p:stCondLst>
                                  <p:childTnLst>
                                    <p:set>
                                      <p:cBhvr>
                                        <p:cTn dur="1" fill="hold" id="60">
                                          <p:stCondLst>
                                            <p:cond delay="0"/>
                                          </p:stCondLst>
                                        </p:cTn>
                                        <p:tgtEl>
                                          <p:spTgt spid="164"/>
                                        </p:tgtEl>
                                        <p:attrNameLst>
                                          <p:attrName>style.visibility</p:attrName>
                                        </p:attrNameLst>
                                      </p:cBhvr>
                                      <p:to>
                                        <p:strVal val="visible"/>
                                      </p:to>
                                    </p:set>
                                    <p:animEffect filter="wipe(left)" transition="in">
                                      <p:cBhvr>
                                        <p:cTn dur="500" id="61"/>
                                        <p:tgtEl>
                                          <p:spTgt spid="164"/>
                                        </p:tgtEl>
                                      </p:cBhvr>
                                    </p:animEffect>
                                  </p:childTnLst>
                                </p:cTn>
                              </p:par>
                              <p:par>
                                <p:cTn fill="hold" grpId="0" id="62" nodeType="withEffect" presetClass="entr" presetID="22" presetSubtype="2">
                                  <p:stCondLst>
                                    <p:cond delay="2500"/>
                                  </p:stCondLst>
                                  <p:childTnLst>
                                    <p:set>
                                      <p:cBhvr>
                                        <p:cTn dur="1" fill="hold" id="63">
                                          <p:stCondLst>
                                            <p:cond delay="0"/>
                                          </p:stCondLst>
                                        </p:cTn>
                                        <p:tgtEl>
                                          <p:spTgt spid="165"/>
                                        </p:tgtEl>
                                        <p:attrNameLst>
                                          <p:attrName>style.visibility</p:attrName>
                                        </p:attrNameLst>
                                      </p:cBhvr>
                                      <p:to>
                                        <p:strVal val="visible"/>
                                      </p:to>
                                    </p:set>
                                    <p:animEffect filter="wipe(right)" transition="in">
                                      <p:cBhvr>
                                        <p:cTn dur="500" id="64"/>
                                        <p:tgtEl>
                                          <p:spTgt spid="165"/>
                                        </p:tgtEl>
                                      </p:cBhvr>
                                    </p:animEffect>
                                  </p:childTnLst>
                                </p:cTn>
                              </p:par>
                              <p:par>
                                <p:cTn fill="hold" grpId="0" id="65" nodeType="withEffect" presetClass="entr" presetID="10" presetSubtype="0">
                                  <p:stCondLst>
                                    <p:cond delay="1500"/>
                                  </p:stCondLst>
                                  <p:childTnLst>
                                    <p:set>
                                      <p:cBhvr>
                                        <p:cTn dur="1" fill="hold" id="66">
                                          <p:stCondLst>
                                            <p:cond delay="0"/>
                                          </p:stCondLst>
                                        </p:cTn>
                                        <p:tgtEl>
                                          <p:spTgt spid="333"/>
                                        </p:tgtEl>
                                        <p:attrNameLst>
                                          <p:attrName>style.visibility</p:attrName>
                                        </p:attrNameLst>
                                      </p:cBhvr>
                                      <p:to>
                                        <p:strVal val="visible"/>
                                      </p:to>
                                    </p:set>
                                    <p:animEffect filter="fade" transition="in">
                                      <p:cBhvr>
                                        <p:cTn dur="750" id="67"/>
                                        <p:tgtEl>
                                          <p:spTgt spid="333"/>
                                        </p:tgtEl>
                                      </p:cBhvr>
                                    </p:animEffect>
                                  </p:childTnLst>
                                </p:cTn>
                              </p:par>
                              <p:par>
                                <p:cTn decel="100000" fill="hold" grpId="1" id="68" nodeType="withEffect" presetClass="path" presetID="63" presetSubtype="0">
                                  <p:stCondLst>
                                    <p:cond delay="1500"/>
                                  </p:stCondLst>
                                  <p:childTnLst>
                                    <p:animMotion origin="layout" path="M 1.45833E-06 4.44444E-06 L 0.025 4.44444E-06" pathEditMode="relative" ptsTypes="AA" rAng="0">
                                      <p:cBhvr>
                                        <p:cTn dur="1250" fill="hold" id="69" spd="-100000"/>
                                        <p:tgtEl>
                                          <p:spTgt spid="333"/>
                                        </p:tgtEl>
                                        <p:attrNameLst>
                                          <p:attrName>ppt_x</p:attrName>
                                          <p:attrName>ppt_y</p:attrName>
                                        </p:attrNameLst>
                                      </p:cBhvr>
                                      <p:rCtr x="1250" y="0"/>
                                    </p:animMotion>
                                  </p:childTnLst>
                                </p:cTn>
                              </p:par>
                              <p:par>
                                <p:cTn fill="hold" grpId="0" id="70" nodeType="withEffect" presetClass="entr" presetID="10" presetSubtype="0">
                                  <p:stCondLst>
                                    <p:cond delay="1750"/>
                                  </p:stCondLst>
                                  <p:childTnLst>
                                    <p:set>
                                      <p:cBhvr>
                                        <p:cTn dur="1" fill="hold" id="71">
                                          <p:stCondLst>
                                            <p:cond delay="0"/>
                                          </p:stCondLst>
                                        </p:cTn>
                                        <p:tgtEl>
                                          <p:spTgt spid="332"/>
                                        </p:tgtEl>
                                        <p:attrNameLst>
                                          <p:attrName>style.visibility</p:attrName>
                                        </p:attrNameLst>
                                      </p:cBhvr>
                                      <p:to>
                                        <p:strVal val="visible"/>
                                      </p:to>
                                    </p:set>
                                    <p:animEffect filter="fade" transition="in">
                                      <p:cBhvr>
                                        <p:cTn dur="750" id="72"/>
                                        <p:tgtEl>
                                          <p:spTgt spid="332"/>
                                        </p:tgtEl>
                                      </p:cBhvr>
                                    </p:animEffect>
                                  </p:childTnLst>
                                </p:cTn>
                              </p:par>
                              <p:par>
                                <p:cTn decel="100000" fill="hold" grpId="1" id="73" nodeType="withEffect" presetClass="path" presetID="63" presetSubtype="0">
                                  <p:stCondLst>
                                    <p:cond delay="1750"/>
                                  </p:stCondLst>
                                  <p:childTnLst>
                                    <p:animMotion origin="layout" path="M 1.45833E-06 -2.96296E-06 L 0.025 -2.96296E-06" pathEditMode="relative" ptsTypes="AA" rAng="0">
                                      <p:cBhvr>
                                        <p:cTn dur="1250" fill="hold" id="74" spd="-100000"/>
                                        <p:tgtEl>
                                          <p:spTgt spid="332"/>
                                        </p:tgtEl>
                                        <p:attrNameLst>
                                          <p:attrName>ppt_x</p:attrName>
                                          <p:attrName>ppt_y</p:attrName>
                                        </p:attrNameLst>
                                      </p:cBhvr>
                                      <p:rCtr x="1250" y="0"/>
                                    </p:animMotion>
                                  </p:childTnLst>
                                </p:cTn>
                              </p:par>
                              <p:par>
                                <p:cTn fill="hold" grpId="0" id="75" nodeType="withEffect" presetClass="entr" presetID="10" presetSubtype="0">
                                  <p:stCondLst>
                                    <p:cond delay="2000"/>
                                  </p:stCondLst>
                                  <p:childTnLst>
                                    <p:set>
                                      <p:cBhvr>
                                        <p:cTn dur="1" fill="hold" id="76">
                                          <p:stCondLst>
                                            <p:cond delay="0"/>
                                          </p:stCondLst>
                                        </p:cTn>
                                        <p:tgtEl>
                                          <p:spTgt spid="331"/>
                                        </p:tgtEl>
                                        <p:attrNameLst>
                                          <p:attrName>style.visibility</p:attrName>
                                        </p:attrNameLst>
                                      </p:cBhvr>
                                      <p:to>
                                        <p:strVal val="visible"/>
                                      </p:to>
                                    </p:set>
                                    <p:animEffect filter="fade" transition="in">
                                      <p:cBhvr>
                                        <p:cTn dur="750" id="77"/>
                                        <p:tgtEl>
                                          <p:spTgt spid="331"/>
                                        </p:tgtEl>
                                      </p:cBhvr>
                                    </p:animEffect>
                                  </p:childTnLst>
                                </p:cTn>
                              </p:par>
                              <p:par>
                                <p:cTn decel="100000" fill="hold" grpId="1" id="78" nodeType="withEffect" presetClass="path" presetID="63" presetSubtype="0">
                                  <p:stCondLst>
                                    <p:cond delay="2000"/>
                                  </p:stCondLst>
                                  <p:childTnLst>
                                    <p:animMotion origin="layout" path="M 1.45833E-06 1.48148E-06 L 0.025 1.48148E-06" pathEditMode="relative" ptsTypes="AA" rAng="0">
                                      <p:cBhvr>
                                        <p:cTn dur="1250" fill="hold" id="79" spd="-100000"/>
                                        <p:tgtEl>
                                          <p:spTgt spid="331"/>
                                        </p:tgtEl>
                                        <p:attrNameLst>
                                          <p:attrName>ppt_x</p:attrName>
                                          <p:attrName>ppt_y</p:attrName>
                                        </p:attrNameLst>
                                      </p:cBhvr>
                                      <p:rCtr x="1250" y="0"/>
                                    </p:animMotion>
                                  </p:childTnLst>
                                </p:cTn>
                              </p:par>
                              <p:par>
                                <p:cTn fill="hold" grpId="0" id="80" nodeType="withEffect" presetClass="entr" presetID="10" presetSubtype="0">
                                  <p:stCondLst>
                                    <p:cond delay="2250"/>
                                  </p:stCondLst>
                                  <p:childTnLst>
                                    <p:set>
                                      <p:cBhvr>
                                        <p:cTn dur="1" fill="hold" id="81">
                                          <p:stCondLst>
                                            <p:cond delay="0"/>
                                          </p:stCondLst>
                                        </p:cTn>
                                        <p:tgtEl>
                                          <p:spTgt spid="330"/>
                                        </p:tgtEl>
                                        <p:attrNameLst>
                                          <p:attrName>style.visibility</p:attrName>
                                        </p:attrNameLst>
                                      </p:cBhvr>
                                      <p:to>
                                        <p:strVal val="visible"/>
                                      </p:to>
                                    </p:set>
                                    <p:animEffect filter="fade" transition="in">
                                      <p:cBhvr>
                                        <p:cTn dur="750" id="82"/>
                                        <p:tgtEl>
                                          <p:spTgt spid="330"/>
                                        </p:tgtEl>
                                      </p:cBhvr>
                                    </p:animEffect>
                                  </p:childTnLst>
                                </p:cTn>
                              </p:par>
                              <p:par>
                                <p:cTn decel="100000" fill="hold" grpId="1" id="83" nodeType="withEffect" presetClass="path" presetID="63" presetSubtype="0">
                                  <p:stCondLst>
                                    <p:cond delay="2250"/>
                                  </p:stCondLst>
                                  <p:childTnLst>
                                    <p:animMotion origin="layout" path="M 1.45833E-06 4.44444E-06 L 0.025 4.44444E-06" pathEditMode="relative" ptsTypes="AA" rAng="0">
                                      <p:cBhvr>
                                        <p:cTn dur="1250" fill="hold" id="84" spd="-100000"/>
                                        <p:tgtEl>
                                          <p:spTgt spid="330"/>
                                        </p:tgtEl>
                                        <p:attrNameLst>
                                          <p:attrName>ppt_x</p:attrName>
                                          <p:attrName>ppt_y</p:attrName>
                                        </p:attrNameLst>
                                      </p:cBhvr>
                                      <p:rCtr x="125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64"/>
      <p:bldP grpId="0" spid="165"/>
      <p:bldP grpId="0" spid="330"/>
      <p:bldP grpId="1" spid="330"/>
      <p:bldP grpId="0" spid="331"/>
      <p:bldP grpId="1" spid="331"/>
      <p:bldP grpId="0" spid="332"/>
      <p:bldP grpId="1" spid="332"/>
      <p:bldP grpId="0" spid="333"/>
      <p:bldP grpId="1" spid="3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营收预测</a:t>
            </a:r>
          </a:p>
        </p:txBody>
      </p:sp>
      <p:pic>
        <p:nvPicPr>
          <p:cNvPr descr="C:\Users\Administrator\Desktop\56d684a0446de.png" id="301"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051729" y="1447882"/>
            <a:ext cx="474514" cy="539694"/>
          </a:xfrm>
          <a:prstGeom prst="rect">
            <a:avLst/>
          </a:prstGeom>
          <a:noFill/>
          <a:extLst>
            <a:ext uri="{909E8E84-426E-40DD-AFC4-6F175D3DCCD1}">
              <a14:hiddenFill>
                <a:solidFill>
                  <a:srgbClr val="FFFFFF"/>
                </a:solidFill>
              </a14:hiddenFill>
            </a:ext>
          </a:extLst>
        </p:spPr>
      </p:pic>
      <p:pic>
        <p:nvPicPr>
          <p:cNvPr id="3" name="图片 2"/>
          <p:cNvPicPr>
            <a:picLocks noChangeAspect="1"/>
          </p:cNvPicPr>
          <p:nvPr/>
        </p:nvPicPr>
        <p:blipFill>
          <a:blip r:embed="rId5">
            <a:extLst>
              <a:ext uri="{28A0092B-C50C-407E-A947-70E740481C1C}">
                <a14:useLocalDpi val="0"/>
              </a:ext>
            </a:extLst>
          </a:blip>
          <a:srcRect b="66651"/>
          <a:stretch>
            <a:fillRect/>
          </a:stretch>
        </p:blipFill>
        <p:spPr>
          <a:xfrm>
            <a:off x="7461445" y="5314865"/>
            <a:ext cx="4285859" cy="1543136"/>
          </a:xfrm>
          <a:prstGeom prst="rect">
            <a:avLst/>
          </a:prstGeom>
        </p:spPr>
      </p:pic>
      <p:grpSp>
        <p:nvGrpSpPr>
          <p:cNvPr id="38" name="组合 37"/>
          <p:cNvGrpSpPr/>
          <p:nvPr/>
        </p:nvGrpSpPr>
        <p:grpSpPr>
          <a:xfrm>
            <a:off x="2463131" y="2170517"/>
            <a:ext cx="1605757" cy="2757487"/>
            <a:chOff x="2222499" y="1876424"/>
            <a:chExt cx="1605757" cy="2757487"/>
          </a:xfrm>
        </p:grpSpPr>
        <p:sp>
          <p:nvSpPr>
            <p:cNvPr id="39" name="圆角矩形 38"/>
            <p:cNvSpPr/>
            <p:nvPr/>
          </p:nvSpPr>
          <p:spPr>
            <a:xfrm>
              <a:off x="2222499" y="1876424"/>
              <a:ext cx="1605757" cy="2419351"/>
            </a:xfrm>
            <a:prstGeom prst="roundRect">
              <a:avLst>
                <a:gd fmla="val 12119" name="adj"/>
              </a:avLst>
            </a:prstGeom>
            <a:gradFill>
              <a:gsLst>
                <a:gs pos="5000">
                  <a:srgbClr val="2FBBA3"/>
                </a:gs>
                <a:gs pos="96000">
                  <a:srgbClr val="36B8D3"/>
                </a:gs>
              </a:gsLst>
              <a:lin ang="2700000" scaled="1"/>
            </a:gradFill>
            <a:ln w="31750">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0" name="椭圆 39"/>
            <p:cNvSpPr/>
            <p:nvPr/>
          </p:nvSpPr>
          <p:spPr>
            <a:xfrm>
              <a:off x="2682876" y="3931839"/>
              <a:ext cx="702072" cy="702072"/>
            </a:xfrm>
            <a:prstGeom prst="ellipse">
              <a:avLst/>
            </a:prstGeom>
            <a:solidFill>
              <a:srgbClr val="36B8D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1" name="椭圆 40"/>
            <p:cNvSpPr/>
            <p:nvPr/>
          </p:nvSpPr>
          <p:spPr>
            <a:xfrm>
              <a:off x="2785669"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grpSp>
      <p:grpSp>
        <p:nvGrpSpPr>
          <p:cNvPr id="42" name="组合 41"/>
          <p:cNvGrpSpPr/>
          <p:nvPr/>
        </p:nvGrpSpPr>
        <p:grpSpPr>
          <a:xfrm>
            <a:off x="4348316" y="2143330"/>
            <a:ext cx="1605757" cy="2770388"/>
            <a:chOff x="4107684" y="1849237"/>
            <a:chExt cx="1605757" cy="2770388"/>
          </a:xfrm>
        </p:grpSpPr>
        <p:sp>
          <p:nvSpPr>
            <p:cNvPr id="43" name="圆角矩形 42"/>
            <p:cNvSpPr/>
            <p:nvPr/>
          </p:nvSpPr>
          <p:spPr>
            <a:xfrm>
              <a:off x="4107684" y="2200274"/>
              <a:ext cx="1605757" cy="2419351"/>
            </a:xfrm>
            <a:prstGeom prst="roundRect">
              <a:avLst>
                <a:gd fmla="val 12119" name="adj"/>
              </a:avLst>
            </a:prstGeom>
            <a:gradFill>
              <a:gsLst>
                <a:gs pos="5000">
                  <a:srgbClr val="2FBBA3"/>
                </a:gs>
                <a:gs pos="96000">
                  <a:srgbClr val="36B8D3"/>
                </a:gs>
              </a:gsLst>
              <a:lin ang="2700000" scaled="1"/>
            </a:gradFill>
            <a:ln w="31750">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4" name="椭圆 43"/>
            <p:cNvSpPr/>
            <p:nvPr/>
          </p:nvSpPr>
          <p:spPr>
            <a:xfrm>
              <a:off x="4568061" y="1849237"/>
              <a:ext cx="702072" cy="702072"/>
            </a:xfrm>
            <a:prstGeom prst="ellipse">
              <a:avLst/>
            </a:prstGeom>
            <a:solidFill>
              <a:srgbClr val="36B8D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5" name="椭圆 44"/>
            <p:cNvSpPr/>
            <p:nvPr/>
          </p:nvSpPr>
          <p:spPr>
            <a:xfrm>
              <a:off x="4670854"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grpSp>
      <p:grpSp>
        <p:nvGrpSpPr>
          <p:cNvPr id="46" name="组合 45"/>
          <p:cNvGrpSpPr/>
          <p:nvPr/>
        </p:nvGrpSpPr>
        <p:grpSpPr>
          <a:xfrm>
            <a:off x="6263038" y="2170517"/>
            <a:ext cx="1605757" cy="2757487"/>
            <a:chOff x="6022406" y="1876424"/>
            <a:chExt cx="1605757" cy="2757487"/>
          </a:xfrm>
        </p:grpSpPr>
        <p:sp>
          <p:nvSpPr>
            <p:cNvPr id="47" name="圆角矩形 46"/>
            <p:cNvSpPr/>
            <p:nvPr/>
          </p:nvSpPr>
          <p:spPr>
            <a:xfrm>
              <a:off x="6022406" y="1876424"/>
              <a:ext cx="1605757" cy="2419351"/>
            </a:xfrm>
            <a:prstGeom prst="roundRect">
              <a:avLst>
                <a:gd fmla="val 12119" name="adj"/>
              </a:avLst>
            </a:prstGeom>
            <a:gradFill>
              <a:gsLst>
                <a:gs pos="5000">
                  <a:srgbClr val="2FBBA3"/>
                </a:gs>
                <a:gs pos="96000">
                  <a:srgbClr val="36B8D3"/>
                </a:gs>
              </a:gsLst>
              <a:lin ang="2700000" scaled="1"/>
            </a:gradFill>
            <a:ln w="31750">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8" name="椭圆 47"/>
            <p:cNvSpPr/>
            <p:nvPr/>
          </p:nvSpPr>
          <p:spPr>
            <a:xfrm>
              <a:off x="6482783" y="3931839"/>
              <a:ext cx="702072" cy="702072"/>
            </a:xfrm>
            <a:prstGeom prst="ellipse">
              <a:avLst/>
            </a:prstGeom>
            <a:solidFill>
              <a:srgbClr val="36B8D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49" name="椭圆 48"/>
            <p:cNvSpPr/>
            <p:nvPr/>
          </p:nvSpPr>
          <p:spPr>
            <a:xfrm>
              <a:off x="6585576"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grpSp>
      <p:grpSp>
        <p:nvGrpSpPr>
          <p:cNvPr id="50" name="组合 49"/>
          <p:cNvGrpSpPr/>
          <p:nvPr/>
        </p:nvGrpSpPr>
        <p:grpSpPr>
          <a:xfrm>
            <a:off x="8182378" y="2143330"/>
            <a:ext cx="1605757" cy="2770388"/>
            <a:chOff x="7941746" y="1849237"/>
            <a:chExt cx="1605757" cy="2770388"/>
          </a:xfrm>
        </p:grpSpPr>
        <p:sp>
          <p:nvSpPr>
            <p:cNvPr id="51" name="圆角矩形 50"/>
            <p:cNvSpPr/>
            <p:nvPr/>
          </p:nvSpPr>
          <p:spPr>
            <a:xfrm>
              <a:off x="7941746" y="2200274"/>
              <a:ext cx="1605757" cy="2419351"/>
            </a:xfrm>
            <a:prstGeom prst="roundRect">
              <a:avLst>
                <a:gd fmla="val 12119" name="adj"/>
              </a:avLst>
            </a:prstGeom>
            <a:gradFill>
              <a:gsLst>
                <a:gs pos="5000">
                  <a:srgbClr val="2FBBA3"/>
                </a:gs>
                <a:gs pos="96000">
                  <a:srgbClr val="36B8D3"/>
                </a:gs>
              </a:gsLst>
              <a:lin ang="2700000" scaled="1"/>
            </a:gradFill>
            <a:ln w="31750">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52" name="椭圆 51"/>
            <p:cNvSpPr/>
            <p:nvPr/>
          </p:nvSpPr>
          <p:spPr>
            <a:xfrm>
              <a:off x="8402123" y="1849237"/>
              <a:ext cx="702072" cy="702072"/>
            </a:xfrm>
            <a:prstGeom prst="ellipse">
              <a:avLst/>
            </a:prstGeom>
            <a:solidFill>
              <a:srgbClr val="36B8D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53" name="椭圆 52"/>
            <p:cNvSpPr/>
            <p:nvPr/>
          </p:nvSpPr>
          <p:spPr>
            <a:xfrm>
              <a:off x="8504916"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grpSp>
      <p:grpSp>
        <p:nvGrpSpPr>
          <p:cNvPr id="54" name="组合 53"/>
          <p:cNvGrpSpPr/>
          <p:nvPr/>
        </p:nvGrpSpPr>
        <p:grpSpPr>
          <a:xfrm>
            <a:off x="2453583" y="2393846"/>
            <a:ext cx="1595921" cy="1088296"/>
            <a:chOff x="2212951" y="2099753"/>
            <a:chExt cx="1595921" cy="1088296"/>
          </a:xfrm>
        </p:grpSpPr>
        <p:sp>
          <p:nvSpPr>
            <p:cNvPr id="55" name="文本框 54"/>
            <p:cNvSpPr txBox="1"/>
            <p:nvPr/>
          </p:nvSpPr>
          <p:spPr>
            <a:xfrm>
              <a:off x="2208271" y="2099753"/>
              <a:ext cx="1605280" cy="335280"/>
            </a:xfrm>
            <a:prstGeom prst="rect">
              <a:avLst/>
            </a:prstGeom>
            <a:noFill/>
          </p:spPr>
          <p:txBody>
            <a:bodyPr rtlCol="0" wrap="none">
              <a:spAutoFit/>
            </a:bodyPr>
            <a:lstStyle/>
            <a:p>
              <a:pPr algn="ctr"/>
              <a:r>
                <a:rPr altLang="zh-CN" lang="en-US" sz="1600">
                  <a:solidFill>
                    <a:schemeClr val="bg1"/>
                  </a:solidFill>
                  <a:latin charset="-122" panose="02000000000000000000" pitchFamily="2" typeface="字魂36号-正文宋楷"/>
                  <a:ea charset="-122" panose="02000000000000000000" pitchFamily="2" typeface="字魂36号-正文宋楷"/>
                </a:rPr>
                <a:t>Add your title</a:t>
              </a:r>
            </a:p>
          </p:txBody>
        </p:sp>
        <p:sp>
          <p:nvSpPr>
            <p:cNvPr id="56" name="文本框 55"/>
            <p:cNvSpPr txBox="1"/>
            <p:nvPr/>
          </p:nvSpPr>
          <p:spPr>
            <a:xfrm>
              <a:off x="2212951" y="2422455"/>
              <a:ext cx="1595921" cy="1005840"/>
            </a:xfrm>
            <a:prstGeom prst="rect">
              <a:avLst/>
            </a:prstGeom>
            <a:noFill/>
          </p:spPr>
          <p:txBody>
            <a:bodyPr rtlCol="0" wrap="square">
              <a:spAutoFit/>
            </a:bodyPr>
            <a:lstStyle/>
            <a:p>
              <a:pPr algn="ctr">
                <a:lnSpc>
                  <a:spcPct val="150000"/>
                </a:lnSpc>
              </a:pPr>
              <a:r>
                <a:rPr altLang="zh-CN" lang="en-US" sz="1000">
                  <a:solidFill>
                    <a:schemeClr val="bg1"/>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grpSp>
        <p:nvGrpSpPr>
          <p:cNvPr id="57" name="组合 56"/>
          <p:cNvGrpSpPr/>
          <p:nvPr/>
        </p:nvGrpSpPr>
        <p:grpSpPr>
          <a:xfrm>
            <a:off x="4372780" y="3037511"/>
            <a:ext cx="1595921" cy="1088296"/>
            <a:chOff x="4132148" y="2743418"/>
            <a:chExt cx="1595921" cy="1088296"/>
          </a:xfrm>
        </p:grpSpPr>
        <p:sp>
          <p:nvSpPr>
            <p:cNvPr id="58" name="文本框 57"/>
            <p:cNvSpPr txBox="1"/>
            <p:nvPr/>
          </p:nvSpPr>
          <p:spPr>
            <a:xfrm>
              <a:off x="4127468" y="2743418"/>
              <a:ext cx="1605280" cy="335280"/>
            </a:xfrm>
            <a:prstGeom prst="rect">
              <a:avLst/>
            </a:prstGeom>
            <a:noFill/>
          </p:spPr>
          <p:txBody>
            <a:bodyPr rtlCol="0" wrap="none">
              <a:spAutoFit/>
            </a:bodyPr>
            <a:lstStyle/>
            <a:p>
              <a:pPr algn="ctr"/>
              <a:r>
                <a:rPr altLang="zh-CN" lang="en-US" sz="1600">
                  <a:solidFill>
                    <a:schemeClr val="bg1"/>
                  </a:solidFill>
                  <a:latin charset="-122" panose="02000000000000000000" pitchFamily="2" typeface="字魂36号-正文宋楷"/>
                  <a:ea charset="-122" panose="02000000000000000000" pitchFamily="2" typeface="字魂36号-正文宋楷"/>
                </a:rPr>
                <a:t>Add your title</a:t>
              </a:r>
            </a:p>
          </p:txBody>
        </p:sp>
        <p:sp>
          <p:nvSpPr>
            <p:cNvPr id="59" name="文本框 58"/>
            <p:cNvSpPr txBox="1"/>
            <p:nvPr/>
          </p:nvSpPr>
          <p:spPr>
            <a:xfrm>
              <a:off x="4132148" y="3066120"/>
              <a:ext cx="1595921" cy="1005840"/>
            </a:xfrm>
            <a:prstGeom prst="rect">
              <a:avLst/>
            </a:prstGeom>
            <a:noFill/>
          </p:spPr>
          <p:txBody>
            <a:bodyPr rtlCol="0" wrap="square">
              <a:spAutoFit/>
            </a:bodyPr>
            <a:lstStyle/>
            <a:p>
              <a:pPr algn="ctr">
                <a:lnSpc>
                  <a:spcPct val="150000"/>
                </a:lnSpc>
              </a:pPr>
              <a:r>
                <a:rPr altLang="zh-CN" lang="en-US" sz="1000">
                  <a:solidFill>
                    <a:schemeClr val="bg1"/>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grpSp>
        <p:nvGrpSpPr>
          <p:cNvPr id="60" name="组合 59"/>
          <p:cNvGrpSpPr/>
          <p:nvPr/>
        </p:nvGrpSpPr>
        <p:grpSpPr>
          <a:xfrm>
            <a:off x="8193699" y="3037511"/>
            <a:ext cx="1595921" cy="1088296"/>
            <a:chOff x="7953067" y="2743418"/>
            <a:chExt cx="1595921" cy="1088296"/>
          </a:xfrm>
        </p:grpSpPr>
        <p:sp>
          <p:nvSpPr>
            <p:cNvPr id="61" name="文本框 60"/>
            <p:cNvSpPr txBox="1"/>
            <p:nvPr/>
          </p:nvSpPr>
          <p:spPr>
            <a:xfrm>
              <a:off x="7948388" y="2743418"/>
              <a:ext cx="1605280" cy="335280"/>
            </a:xfrm>
            <a:prstGeom prst="rect">
              <a:avLst/>
            </a:prstGeom>
            <a:noFill/>
          </p:spPr>
          <p:txBody>
            <a:bodyPr rtlCol="0" wrap="none">
              <a:spAutoFit/>
            </a:bodyPr>
            <a:lstStyle/>
            <a:p>
              <a:pPr algn="ctr"/>
              <a:r>
                <a:rPr altLang="zh-CN" lang="en-US" sz="1600">
                  <a:solidFill>
                    <a:schemeClr val="bg1"/>
                  </a:solidFill>
                  <a:latin charset="-122" panose="02000000000000000000" pitchFamily="2" typeface="字魂36号-正文宋楷"/>
                  <a:ea charset="-122" panose="02000000000000000000" pitchFamily="2" typeface="字魂36号-正文宋楷"/>
                </a:rPr>
                <a:t>Add your title</a:t>
              </a:r>
            </a:p>
          </p:txBody>
        </p:sp>
        <p:sp>
          <p:nvSpPr>
            <p:cNvPr id="62" name="文本框 61"/>
            <p:cNvSpPr txBox="1"/>
            <p:nvPr/>
          </p:nvSpPr>
          <p:spPr>
            <a:xfrm>
              <a:off x="7953067" y="3066120"/>
              <a:ext cx="1595921" cy="1005840"/>
            </a:xfrm>
            <a:prstGeom prst="rect">
              <a:avLst/>
            </a:prstGeom>
            <a:noFill/>
          </p:spPr>
          <p:txBody>
            <a:bodyPr rtlCol="0" wrap="square">
              <a:spAutoFit/>
            </a:bodyPr>
            <a:lstStyle/>
            <a:p>
              <a:pPr algn="ctr">
                <a:lnSpc>
                  <a:spcPct val="150000"/>
                </a:lnSpc>
              </a:pPr>
              <a:r>
                <a:rPr altLang="zh-CN" lang="en-US" sz="1000">
                  <a:solidFill>
                    <a:schemeClr val="bg1"/>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grpSp>
        <p:nvGrpSpPr>
          <p:cNvPr id="63" name="组合 62"/>
          <p:cNvGrpSpPr/>
          <p:nvPr/>
        </p:nvGrpSpPr>
        <p:grpSpPr>
          <a:xfrm>
            <a:off x="6283176" y="2393846"/>
            <a:ext cx="1595921" cy="1088296"/>
            <a:chOff x="6042544" y="2099753"/>
            <a:chExt cx="1595921" cy="1088296"/>
          </a:xfrm>
        </p:grpSpPr>
        <p:sp>
          <p:nvSpPr>
            <p:cNvPr id="64" name="文本框 63"/>
            <p:cNvSpPr txBox="1"/>
            <p:nvPr/>
          </p:nvSpPr>
          <p:spPr>
            <a:xfrm>
              <a:off x="6037866" y="2099753"/>
              <a:ext cx="1605280" cy="335280"/>
            </a:xfrm>
            <a:prstGeom prst="rect">
              <a:avLst/>
            </a:prstGeom>
            <a:noFill/>
          </p:spPr>
          <p:txBody>
            <a:bodyPr rtlCol="0" wrap="none">
              <a:spAutoFit/>
            </a:bodyPr>
            <a:lstStyle/>
            <a:p>
              <a:pPr algn="ctr"/>
              <a:r>
                <a:rPr altLang="zh-CN" lang="en-US" sz="1600">
                  <a:solidFill>
                    <a:schemeClr val="bg1"/>
                  </a:solidFill>
                  <a:latin charset="-122" panose="02000000000000000000" pitchFamily="2" typeface="字魂36号-正文宋楷"/>
                  <a:ea charset="-122" panose="02000000000000000000" pitchFamily="2" typeface="字魂36号-正文宋楷"/>
                </a:rPr>
                <a:t>Add your title</a:t>
              </a:r>
            </a:p>
          </p:txBody>
        </p:sp>
        <p:sp>
          <p:nvSpPr>
            <p:cNvPr id="65" name="文本框 64"/>
            <p:cNvSpPr txBox="1"/>
            <p:nvPr/>
          </p:nvSpPr>
          <p:spPr>
            <a:xfrm>
              <a:off x="6042544" y="2422455"/>
              <a:ext cx="1595921" cy="1005840"/>
            </a:xfrm>
            <a:prstGeom prst="rect">
              <a:avLst/>
            </a:prstGeom>
            <a:noFill/>
          </p:spPr>
          <p:txBody>
            <a:bodyPr rtlCol="0" wrap="square">
              <a:spAutoFit/>
            </a:bodyPr>
            <a:lstStyle/>
            <a:p>
              <a:pPr algn="ctr">
                <a:lnSpc>
                  <a:spcPct val="150000"/>
                </a:lnSpc>
              </a:pPr>
              <a:r>
                <a:rPr altLang="zh-CN" lang="en-US" sz="1000">
                  <a:solidFill>
                    <a:schemeClr val="bg1"/>
                  </a:solidFill>
                  <a:latin charset="-122" panose="02000000000000000000" pitchFamily="2" typeface="字魂36号-正文宋楷"/>
                  <a:ea charset="-122" panose="02000000000000000000" pitchFamily="2" typeface="字魂36号-正文宋楷"/>
                </a:rPr>
                <a:t>You laugh at me for being different, but I laugh at you for being the same. </a:t>
              </a:r>
            </a:p>
          </p:txBody>
        </p:sp>
      </p:grpSp>
      <p:sp>
        <p:nvSpPr>
          <p:cNvPr id="66" name="任意多边形 65"/>
          <p:cNvSpPr>
            <a:spLocks noChangeAspect="1"/>
          </p:cNvSpPr>
          <p:nvPr/>
        </p:nvSpPr>
        <p:spPr>
          <a:xfrm>
            <a:off x="3176009" y="4491398"/>
            <a:ext cx="179999" cy="180000"/>
          </a:xfrm>
          <a:custGeom>
            <a:rect b="b" l="l" r="r" t="t"/>
            <a:pathLst>
              <a:path h="238806" w="238805">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chemeClr val="bg1"/>
              </a:solidFill>
              <a:latin charset="-122" panose="02000000000000000000" pitchFamily="2" typeface="字魂36号-正文宋楷"/>
              <a:ea charset="-122" panose="02000000000000000000" pitchFamily="2" typeface="字魂36号-正文宋楷"/>
            </a:endParaRPr>
          </a:p>
        </p:txBody>
      </p:sp>
      <p:sp>
        <p:nvSpPr>
          <p:cNvPr id="67" name="Freeform 123"/>
          <p:cNvSpPr>
            <a:spLocks noChangeArrowheads="1" noChangeAspect="1"/>
          </p:cNvSpPr>
          <p:nvPr/>
        </p:nvSpPr>
        <p:spPr bwMode="auto">
          <a:xfrm>
            <a:off x="5047980" y="2363886"/>
            <a:ext cx="245519" cy="252000"/>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36B8D3"/>
          </a:solidFill>
          <a:ln>
            <a:noFill/>
          </a:ln>
          <a:effectLst/>
          <a:extLst/>
        </p:spPr>
        <p:txBody>
          <a:bodyPr anchor="ctr" bIns="22856" lIns="45712" rIns="45712" tIns="22856" wrap="none"/>
          <a:lstStyle/>
          <a:p>
            <a:pPr defTabSz="609494">
              <a:defRPr/>
            </a:pPr>
            <a:endParaRPr lang="en-US">
              <a:solidFill>
                <a:schemeClr val="bg1"/>
              </a:solidFill>
              <a:latin charset="-122" panose="02000000000000000000" pitchFamily="2" typeface="字魂36号-正文宋楷"/>
              <a:ea charset="-122" panose="02000000000000000000" pitchFamily="2" typeface="字魂36号-正文宋楷"/>
            </a:endParaRPr>
          </a:p>
        </p:txBody>
      </p:sp>
      <p:sp>
        <p:nvSpPr>
          <p:cNvPr id="68" name="Freeform 93"/>
          <p:cNvSpPr>
            <a:spLocks noChangeArrowheads="1" noChangeAspect="1"/>
          </p:cNvSpPr>
          <p:nvPr/>
        </p:nvSpPr>
        <p:spPr bwMode="auto">
          <a:xfrm>
            <a:off x="7014349" y="4455134"/>
            <a:ext cx="133574" cy="252000"/>
          </a:xfrm>
          <a:custGeom>
            <a:gdLst>
              <a:gd fmla="*/ 247 w 266" name="T0"/>
              <a:gd fmla="*/ 0 h 496" name="T1"/>
              <a:gd fmla="*/ 247 w 266" name="T2"/>
              <a:gd fmla="*/ 0 h 496" name="T3"/>
              <a:gd fmla="*/ 141 w 266" name="T4"/>
              <a:gd fmla="*/ 0 h 496" name="T5"/>
              <a:gd fmla="*/ 123 w 266" name="T6"/>
              <a:gd fmla="*/ 25 h 496" name="T7"/>
              <a:gd fmla="*/ 167 w 266" name="T8"/>
              <a:gd fmla="*/ 25 h 496" name="T9"/>
              <a:gd fmla="*/ 194 w 266" name="T10"/>
              <a:gd fmla="*/ 53 h 496" name="T11"/>
              <a:gd fmla="*/ 194 w 266" name="T12"/>
              <a:gd fmla="*/ 363 h 496" name="T13"/>
              <a:gd fmla="*/ 265 w 266" name="T14"/>
              <a:gd fmla="*/ 451 h 496" name="T15"/>
              <a:gd fmla="*/ 265 w 266" name="T16"/>
              <a:gd fmla="*/ 25 h 496" name="T17"/>
              <a:gd fmla="*/ 247 w 266" name="T18"/>
              <a:gd fmla="*/ 0 h 496" name="T19"/>
              <a:gd fmla="*/ 123 w 266" name="T20"/>
              <a:gd fmla="*/ 79 h 496" name="T21"/>
              <a:gd fmla="*/ 123 w 266" name="T22"/>
              <a:gd fmla="*/ 79 h 496" name="T23"/>
              <a:gd fmla="*/ 16 w 266" name="T24"/>
              <a:gd fmla="*/ 79 h 496" name="T25"/>
              <a:gd fmla="*/ 0 w 266" name="T26"/>
              <a:gd fmla="*/ 106 h 496" name="T27"/>
              <a:gd fmla="*/ 0 w 266" name="T28"/>
              <a:gd fmla="*/ 495 h 496" name="T29"/>
              <a:gd fmla="*/ 70 w 266" name="T30"/>
              <a:gd fmla="*/ 407 h 496" name="T31"/>
              <a:gd fmla="*/ 141 w 266" name="T32"/>
              <a:gd fmla="*/ 495 h 496" name="T33"/>
              <a:gd fmla="*/ 141 w 266" name="T34"/>
              <a:gd fmla="*/ 106 h 496" name="T35"/>
              <a:gd fmla="*/ 123 w 266" name="T36"/>
              <a:gd fmla="*/ 79 h 4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6" w="26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36B8D3"/>
          </a:solidFill>
          <a:ln>
            <a:noFill/>
          </a:ln>
          <a:effectLst/>
          <a:extLst/>
        </p:spPr>
        <p:txBody>
          <a:bodyPr anchor="ctr" bIns="22856" lIns="45712" rIns="45712" tIns="22856" wrap="none"/>
          <a:lstStyle/>
          <a:p>
            <a:pPr defTabSz="609494">
              <a:defRPr/>
            </a:pPr>
            <a:endParaRPr lang="en-US">
              <a:solidFill>
                <a:schemeClr val="bg1"/>
              </a:solidFill>
              <a:latin charset="-122" panose="02000000000000000000" pitchFamily="2" typeface="字魂36号-正文宋楷"/>
              <a:ea charset="-122" panose="02000000000000000000" pitchFamily="2" typeface="字魂36号-正文宋楷"/>
            </a:endParaRPr>
          </a:p>
        </p:txBody>
      </p:sp>
      <p:sp>
        <p:nvSpPr>
          <p:cNvPr id="69" name="任意多边形 68"/>
          <p:cNvSpPr/>
          <p:nvPr/>
        </p:nvSpPr>
        <p:spPr>
          <a:xfrm>
            <a:off x="8852561" y="2358711"/>
            <a:ext cx="293914" cy="257175"/>
          </a:xfrm>
          <a:custGeom>
            <a:rect b="b" l="l" r="r" t="t"/>
            <a:pathLst>
              <a:path h="257175" w="293914">
                <a:moveTo>
                  <a:pt x="230625" y="192308"/>
                </a:moveTo>
                <a:lnTo>
                  <a:pt x="223737" y="224885"/>
                </a:lnTo>
                <a:lnTo>
                  <a:pt x="242393" y="192308"/>
                </a:lnTo>
                <a:close/>
                <a:moveTo>
                  <a:pt x="164896" y="192308"/>
                </a:moveTo>
                <a:lnTo>
                  <a:pt x="212686" y="241533"/>
                </a:lnTo>
                <a:cubicBezTo>
                  <a:pt x="213452" y="241150"/>
                  <a:pt x="214073" y="240911"/>
                  <a:pt x="214552" y="240815"/>
                </a:cubicBezTo>
                <a:lnTo>
                  <a:pt x="216848" y="236797"/>
                </a:lnTo>
                <a:lnTo>
                  <a:pt x="226176" y="192308"/>
                </a:lnTo>
                <a:close/>
                <a:moveTo>
                  <a:pt x="138777" y="192308"/>
                </a:moveTo>
                <a:lnTo>
                  <a:pt x="89696" y="243111"/>
                </a:lnTo>
                <a:lnTo>
                  <a:pt x="141360" y="243111"/>
                </a:lnTo>
                <a:cubicBezTo>
                  <a:pt x="143082" y="241580"/>
                  <a:pt x="144948" y="240815"/>
                  <a:pt x="146957" y="240815"/>
                </a:cubicBezTo>
                <a:cubicBezTo>
                  <a:pt x="148966" y="240815"/>
                  <a:pt x="150832" y="241580"/>
                  <a:pt x="152554" y="243111"/>
                </a:cubicBezTo>
                <a:lnTo>
                  <a:pt x="208381" y="243111"/>
                </a:lnTo>
                <a:lnTo>
                  <a:pt x="159299" y="192308"/>
                </a:lnTo>
                <a:close/>
                <a:moveTo>
                  <a:pt x="79219" y="192308"/>
                </a:moveTo>
                <a:lnTo>
                  <a:pt x="79219" y="240384"/>
                </a:lnTo>
                <a:lnTo>
                  <a:pt x="79793" y="241245"/>
                </a:lnTo>
                <a:cubicBezTo>
                  <a:pt x="81133" y="241724"/>
                  <a:pt x="82185" y="242346"/>
                  <a:pt x="82950" y="243111"/>
                </a:cubicBezTo>
                <a:lnTo>
                  <a:pt x="83668" y="243111"/>
                </a:lnTo>
                <a:lnTo>
                  <a:pt x="132749" y="192308"/>
                </a:lnTo>
                <a:close/>
                <a:moveTo>
                  <a:pt x="51521" y="192308"/>
                </a:moveTo>
                <a:lnTo>
                  <a:pt x="74914" y="232922"/>
                </a:lnTo>
                <a:lnTo>
                  <a:pt x="74914" y="192308"/>
                </a:lnTo>
                <a:close/>
                <a:moveTo>
                  <a:pt x="148966" y="181688"/>
                </a:moveTo>
                <a:lnTo>
                  <a:pt x="142939" y="188002"/>
                </a:lnTo>
                <a:lnTo>
                  <a:pt x="155137" y="188002"/>
                </a:lnTo>
                <a:close/>
                <a:moveTo>
                  <a:pt x="233926" y="176665"/>
                </a:moveTo>
                <a:lnTo>
                  <a:pt x="231486" y="188002"/>
                </a:lnTo>
                <a:lnTo>
                  <a:pt x="242393" y="188002"/>
                </a:lnTo>
                <a:cubicBezTo>
                  <a:pt x="242489" y="187428"/>
                  <a:pt x="242728" y="186902"/>
                  <a:pt x="243111" y="186424"/>
                </a:cubicBezTo>
                <a:close/>
                <a:moveTo>
                  <a:pt x="74914" y="160878"/>
                </a:moveTo>
                <a:lnTo>
                  <a:pt x="50804" y="186280"/>
                </a:lnTo>
                <a:cubicBezTo>
                  <a:pt x="51186" y="187045"/>
                  <a:pt x="51426" y="187620"/>
                  <a:pt x="51521" y="188002"/>
                </a:cubicBezTo>
                <a:lnTo>
                  <a:pt x="74914" y="188002"/>
                </a:lnTo>
                <a:close/>
                <a:moveTo>
                  <a:pt x="194173" y="134759"/>
                </a:moveTo>
                <a:lnTo>
                  <a:pt x="151693" y="178817"/>
                </a:lnTo>
                <a:lnTo>
                  <a:pt x="160734" y="188002"/>
                </a:lnTo>
                <a:lnTo>
                  <a:pt x="227181" y="188002"/>
                </a:lnTo>
                <a:lnTo>
                  <a:pt x="230338" y="172933"/>
                </a:lnTo>
                <a:close/>
                <a:moveTo>
                  <a:pt x="101751" y="132463"/>
                </a:moveTo>
                <a:lnTo>
                  <a:pt x="79219" y="156286"/>
                </a:lnTo>
                <a:lnTo>
                  <a:pt x="79219" y="188002"/>
                </a:lnTo>
                <a:lnTo>
                  <a:pt x="136911" y="188002"/>
                </a:lnTo>
                <a:lnTo>
                  <a:pt x="146096" y="178530"/>
                </a:lnTo>
                <a:close/>
                <a:moveTo>
                  <a:pt x="79219" y="109214"/>
                </a:moveTo>
                <a:lnTo>
                  <a:pt x="79219" y="149971"/>
                </a:lnTo>
                <a:lnTo>
                  <a:pt x="98737" y="129449"/>
                </a:lnTo>
                <a:close/>
                <a:moveTo>
                  <a:pt x="146814" y="84673"/>
                </a:moveTo>
                <a:lnTo>
                  <a:pt x="104190" y="129880"/>
                </a:lnTo>
                <a:lnTo>
                  <a:pt x="148823" y="175660"/>
                </a:lnTo>
                <a:lnTo>
                  <a:pt x="191303" y="131602"/>
                </a:lnTo>
                <a:close/>
                <a:moveTo>
                  <a:pt x="253444" y="83668"/>
                </a:moveTo>
                <a:lnTo>
                  <a:pt x="234931" y="171498"/>
                </a:lnTo>
                <a:lnTo>
                  <a:pt x="245981" y="183266"/>
                </a:lnTo>
                <a:cubicBezTo>
                  <a:pt x="246459" y="182979"/>
                  <a:pt x="247177" y="182644"/>
                  <a:pt x="248134" y="182262"/>
                </a:cubicBezTo>
                <a:lnTo>
                  <a:pt x="277841" y="130454"/>
                </a:lnTo>
                <a:cubicBezTo>
                  <a:pt x="277650" y="129497"/>
                  <a:pt x="277554" y="128827"/>
                  <a:pt x="277554" y="128444"/>
                </a:cubicBezTo>
                <a:cubicBezTo>
                  <a:pt x="277554" y="128349"/>
                  <a:pt x="277697" y="127583"/>
                  <a:pt x="277985" y="126148"/>
                </a:cubicBezTo>
                <a:close/>
                <a:moveTo>
                  <a:pt x="249712" y="77354"/>
                </a:moveTo>
                <a:lnTo>
                  <a:pt x="197187" y="131745"/>
                </a:lnTo>
                <a:lnTo>
                  <a:pt x="231343" y="167767"/>
                </a:lnTo>
                <a:lnTo>
                  <a:pt x="250286" y="78215"/>
                </a:lnTo>
                <a:lnTo>
                  <a:pt x="249856" y="77497"/>
                </a:lnTo>
                <a:close/>
                <a:moveTo>
                  <a:pt x="48077" y="76923"/>
                </a:moveTo>
                <a:cubicBezTo>
                  <a:pt x="46833" y="77689"/>
                  <a:pt x="45446" y="78167"/>
                  <a:pt x="43915" y="78358"/>
                </a:cubicBezTo>
                <a:lnTo>
                  <a:pt x="16074" y="126579"/>
                </a:lnTo>
                <a:cubicBezTo>
                  <a:pt x="16169" y="126961"/>
                  <a:pt x="16217" y="127583"/>
                  <a:pt x="16217" y="128444"/>
                </a:cubicBezTo>
                <a:cubicBezTo>
                  <a:pt x="16217" y="129401"/>
                  <a:pt x="16121" y="130119"/>
                  <a:pt x="15930" y="130597"/>
                </a:cubicBezTo>
                <a:lnTo>
                  <a:pt x="45781" y="182262"/>
                </a:lnTo>
                <a:cubicBezTo>
                  <a:pt x="45972" y="182262"/>
                  <a:pt x="46187" y="182310"/>
                  <a:pt x="46426" y="182405"/>
                </a:cubicBezTo>
                <a:cubicBezTo>
                  <a:pt x="46666" y="182501"/>
                  <a:pt x="46929" y="182621"/>
                  <a:pt x="47216" y="182764"/>
                </a:cubicBezTo>
                <a:cubicBezTo>
                  <a:pt x="47503" y="182908"/>
                  <a:pt x="47742" y="183027"/>
                  <a:pt x="47933" y="183123"/>
                </a:cubicBezTo>
                <a:lnTo>
                  <a:pt x="74914" y="154564"/>
                </a:lnTo>
                <a:lnTo>
                  <a:pt x="74914" y="104765"/>
                </a:lnTo>
                <a:close/>
                <a:moveTo>
                  <a:pt x="74914" y="61137"/>
                </a:moveTo>
                <a:lnTo>
                  <a:pt x="51378" y="69604"/>
                </a:lnTo>
                <a:cubicBezTo>
                  <a:pt x="51378" y="69700"/>
                  <a:pt x="51402" y="69796"/>
                  <a:pt x="51449" y="69891"/>
                </a:cubicBezTo>
                <a:cubicBezTo>
                  <a:pt x="51497" y="69987"/>
                  <a:pt x="51521" y="70083"/>
                  <a:pt x="51521" y="70178"/>
                </a:cubicBezTo>
                <a:cubicBezTo>
                  <a:pt x="51521" y="71709"/>
                  <a:pt x="51138" y="73096"/>
                  <a:pt x="50373" y="74340"/>
                </a:cubicBezTo>
                <a:lnTo>
                  <a:pt x="74914" y="99742"/>
                </a:lnTo>
                <a:close/>
                <a:moveTo>
                  <a:pt x="111797" y="47790"/>
                </a:moveTo>
                <a:lnTo>
                  <a:pt x="79219" y="59558"/>
                </a:lnTo>
                <a:lnTo>
                  <a:pt x="79219" y="104191"/>
                </a:lnTo>
                <a:lnTo>
                  <a:pt x="101177" y="126722"/>
                </a:lnTo>
                <a:lnTo>
                  <a:pt x="143800" y="81659"/>
                </a:lnTo>
                <a:close/>
                <a:moveTo>
                  <a:pt x="74914" y="24541"/>
                </a:moveTo>
                <a:lnTo>
                  <a:pt x="51521" y="65012"/>
                </a:lnTo>
                <a:lnTo>
                  <a:pt x="74914" y="56544"/>
                </a:lnTo>
                <a:close/>
                <a:moveTo>
                  <a:pt x="81228" y="15500"/>
                </a:moveTo>
                <a:cubicBezTo>
                  <a:pt x="80654" y="15691"/>
                  <a:pt x="80176" y="15835"/>
                  <a:pt x="79793" y="15930"/>
                </a:cubicBezTo>
                <a:lnTo>
                  <a:pt x="79219" y="17078"/>
                </a:lnTo>
                <a:lnTo>
                  <a:pt x="79219" y="54966"/>
                </a:lnTo>
                <a:lnTo>
                  <a:pt x="108639" y="44346"/>
                </a:lnTo>
                <a:close/>
                <a:moveTo>
                  <a:pt x="212543" y="15213"/>
                </a:moveTo>
                <a:lnTo>
                  <a:pt x="149827" y="81659"/>
                </a:lnTo>
                <a:lnTo>
                  <a:pt x="194316" y="128588"/>
                </a:lnTo>
                <a:lnTo>
                  <a:pt x="246555" y="74340"/>
                </a:lnTo>
                <a:cubicBezTo>
                  <a:pt x="245790" y="73096"/>
                  <a:pt x="245407" y="71709"/>
                  <a:pt x="245407" y="70178"/>
                </a:cubicBezTo>
                <a:lnTo>
                  <a:pt x="245407" y="69891"/>
                </a:lnTo>
                <a:lnTo>
                  <a:pt x="214408" y="15930"/>
                </a:lnTo>
                <a:cubicBezTo>
                  <a:pt x="213930" y="15835"/>
                  <a:pt x="213308" y="15595"/>
                  <a:pt x="212543" y="15213"/>
                </a:cubicBezTo>
                <a:close/>
                <a:moveTo>
                  <a:pt x="205367" y="14065"/>
                </a:moveTo>
                <a:lnTo>
                  <a:pt x="116245" y="46212"/>
                </a:lnTo>
                <a:lnTo>
                  <a:pt x="146814" y="78502"/>
                </a:lnTo>
                <a:lnTo>
                  <a:pt x="207663" y="14065"/>
                </a:lnTo>
                <a:close/>
                <a:moveTo>
                  <a:pt x="85821" y="14065"/>
                </a:moveTo>
                <a:lnTo>
                  <a:pt x="113088" y="42767"/>
                </a:lnTo>
                <a:lnTo>
                  <a:pt x="192594" y="14065"/>
                </a:lnTo>
                <a:lnTo>
                  <a:pt x="152411" y="14065"/>
                </a:lnTo>
                <a:cubicBezTo>
                  <a:pt x="150880" y="15595"/>
                  <a:pt x="149062" y="16361"/>
                  <a:pt x="146957" y="16361"/>
                </a:cubicBezTo>
                <a:cubicBezTo>
                  <a:pt x="144852" y="16361"/>
                  <a:pt x="143035" y="15595"/>
                  <a:pt x="141504" y="14065"/>
                </a:cubicBezTo>
                <a:close/>
                <a:moveTo>
                  <a:pt x="77641" y="0"/>
                </a:moveTo>
                <a:cubicBezTo>
                  <a:pt x="80128" y="0"/>
                  <a:pt x="82233" y="1005"/>
                  <a:pt x="83955" y="3014"/>
                </a:cubicBezTo>
                <a:lnTo>
                  <a:pt x="140786" y="3014"/>
                </a:lnTo>
                <a:cubicBezTo>
                  <a:pt x="142317" y="1005"/>
                  <a:pt x="144374" y="0"/>
                  <a:pt x="146957" y="0"/>
                </a:cubicBezTo>
                <a:cubicBezTo>
                  <a:pt x="149540" y="0"/>
                  <a:pt x="151597" y="1005"/>
                  <a:pt x="153128" y="3014"/>
                </a:cubicBezTo>
                <a:lnTo>
                  <a:pt x="210246" y="3014"/>
                </a:lnTo>
                <a:cubicBezTo>
                  <a:pt x="211969" y="1005"/>
                  <a:pt x="214073" y="0"/>
                  <a:pt x="216561" y="0"/>
                </a:cubicBezTo>
                <a:cubicBezTo>
                  <a:pt x="218762" y="0"/>
                  <a:pt x="220675" y="790"/>
                  <a:pt x="222301" y="2368"/>
                </a:cubicBezTo>
                <a:cubicBezTo>
                  <a:pt x="223928" y="3947"/>
                  <a:pt x="224741" y="5884"/>
                  <a:pt x="224741" y="8181"/>
                </a:cubicBezTo>
                <a:cubicBezTo>
                  <a:pt x="224741" y="8755"/>
                  <a:pt x="224550" y="9616"/>
                  <a:pt x="224167" y="10764"/>
                </a:cubicBezTo>
                <a:lnTo>
                  <a:pt x="253874" y="62141"/>
                </a:lnTo>
                <a:cubicBezTo>
                  <a:pt x="256075" y="62237"/>
                  <a:pt x="257941" y="63074"/>
                  <a:pt x="259471" y="64653"/>
                </a:cubicBezTo>
                <a:cubicBezTo>
                  <a:pt x="261002" y="66232"/>
                  <a:pt x="261768" y="68073"/>
                  <a:pt x="261768" y="70178"/>
                </a:cubicBezTo>
                <a:cubicBezTo>
                  <a:pt x="261768" y="71422"/>
                  <a:pt x="261433" y="72714"/>
                  <a:pt x="260763" y="74053"/>
                </a:cubicBezTo>
                <a:lnTo>
                  <a:pt x="287600" y="120551"/>
                </a:lnTo>
                <a:cubicBezTo>
                  <a:pt x="289418" y="120934"/>
                  <a:pt x="290925" y="121867"/>
                  <a:pt x="292121" y="123350"/>
                </a:cubicBezTo>
                <a:cubicBezTo>
                  <a:pt x="293316" y="124833"/>
                  <a:pt x="293914" y="126531"/>
                  <a:pt x="293914" y="128444"/>
                </a:cubicBezTo>
                <a:cubicBezTo>
                  <a:pt x="293914" y="130454"/>
                  <a:pt x="293293" y="132200"/>
                  <a:pt x="292049" y="133683"/>
                </a:cubicBezTo>
                <a:cubicBezTo>
                  <a:pt x="290805" y="135166"/>
                  <a:pt x="289226" y="136098"/>
                  <a:pt x="287313" y="136481"/>
                </a:cubicBezTo>
                <a:lnTo>
                  <a:pt x="257893" y="187572"/>
                </a:lnTo>
                <a:cubicBezTo>
                  <a:pt x="258180" y="188433"/>
                  <a:pt x="258323" y="189294"/>
                  <a:pt x="258323" y="190155"/>
                </a:cubicBezTo>
                <a:cubicBezTo>
                  <a:pt x="258323" y="192068"/>
                  <a:pt x="257725" y="193767"/>
                  <a:pt x="256529" y="195250"/>
                </a:cubicBezTo>
                <a:cubicBezTo>
                  <a:pt x="255333" y="196733"/>
                  <a:pt x="253779" y="197665"/>
                  <a:pt x="251865" y="198048"/>
                </a:cubicBezTo>
                <a:lnTo>
                  <a:pt x="224167" y="246412"/>
                </a:lnTo>
                <a:cubicBezTo>
                  <a:pt x="224454" y="247177"/>
                  <a:pt x="224598" y="247943"/>
                  <a:pt x="224598" y="248708"/>
                </a:cubicBezTo>
                <a:cubicBezTo>
                  <a:pt x="224598" y="250909"/>
                  <a:pt x="223808" y="252822"/>
                  <a:pt x="222230" y="254449"/>
                </a:cubicBezTo>
                <a:cubicBezTo>
                  <a:pt x="220651" y="256075"/>
                  <a:pt x="218714" y="256888"/>
                  <a:pt x="216417" y="256888"/>
                </a:cubicBezTo>
                <a:cubicBezTo>
                  <a:pt x="214026" y="256888"/>
                  <a:pt x="212064" y="256027"/>
                  <a:pt x="210533" y="254305"/>
                </a:cubicBezTo>
                <a:lnTo>
                  <a:pt x="153128" y="254305"/>
                </a:lnTo>
                <a:cubicBezTo>
                  <a:pt x="151502" y="256219"/>
                  <a:pt x="149445" y="257175"/>
                  <a:pt x="146957" y="257175"/>
                </a:cubicBezTo>
                <a:cubicBezTo>
                  <a:pt x="144470" y="257175"/>
                  <a:pt x="142413" y="256219"/>
                  <a:pt x="140786" y="254305"/>
                </a:cubicBezTo>
                <a:lnTo>
                  <a:pt x="83525" y="254305"/>
                </a:lnTo>
                <a:cubicBezTo>
                  <a:pt x="81898" y="256219"/>
                  <a:pt x="79841" y="257175"/>
                  <a:pt x="77354" y="257175"/>
                </a:cubicBezTo>
                <a:cubicBezTo>
                  <a:pt x="75153" y="257175"/>
                  <a:pt x="73239" y="256386"/>
                  <a:pt x="71613" y="254807"/>
                </a:cubicBezTo>
                <a:cubicBezTo>
                  <a:pt x="69986" y="253229"/>
                  <a:pt x="69173" y="251291"/>
                  <a:pt x="69173" y="248995"/>
                </a:cubicBezTo>
                <a:cubicBezTo>
                  <a:pt x="69173" y="248230"/>
                  <a:pt x="69365" y="247273"/>
                  <a:pt x="69747" y="246125"/>
                </a:cubicBezTo>
                <a:lnTo>
                  <a:pt x="42049" y="198048"/>
                </a:lnTo>
                <a:cubicBezTo>
                  <a:pt x="40136" y="197665"/>
                  <a:pt x="38581" y="196733"/>
                  <a:pt x="37385" y="195250"/>
                </a:cubicBezTo>
                <a:cubicBezTo>
                  <a:pt x="36189" y="193767"/>
                  <a:pt x="35591" y="192068"/>
                  <a:pt x="35591" y="190155"/>
                </a:cubicBezTo>
                <a:cubicBezTo>
                  <a:pt x="35591" y="189294"/>
                  <a:pt x="35735" y="188433"/>
                  <a:pt x="36022" y="187572"/>
                </a:cubicBezTo>
                <a:lnTo>
                  <a:pt x="6458" y="136481"/>
                </a:lnTo>
                <a:cubicBezTo>
                  <a:pt x="4545" y="136003"/>
                  <a:pt x="2990" y="135022"/>
                  <a:pt x="1794" y="133539"/>
                </a:cubicBezTo>
                <a:cubicBezTo>
                  <a:pt x="598" y="132056"/>
                  <a:pt x="0" y="130358"/>
                  <a:pt x="0" y="128444"/>
                </a:cubicBezTo>
                <a:cubicBezTo>
                  <a:pt x="0" y="126435"/>
                  <a:pt x="646" y="124689"/>
                  <a:pt x="1937" y="123206"/>
                </a:cubicBezTo>
                <a:cubicBezTo>
                  <a:pt x="3229" y="121723"/>
                  <a:pt x="4832" y="120790"/>
                  <a:pt x="6745" y="120408"/>
                </a:cubicBezTo>
                <a:lnTo>
                  <a:pt x="35304" y="71039"/>
                </a:lnTo>
                <a:cubicBezTo>
                  <a:pt x="35304" y="70944"/>
                  <a:pt x="35280" y="70800"/>
                  <a:pt x="35232" y="70609"/>
                </a:cubicBezTo>
                <a:cubicBezTo>
                  <a:pt x="35185" y="70417"/>
                  <a:pt x="35161" y="70274"/>
                  <a:pt x="35161" y="70178"/>
                </a:cubicBezTo>
                <a:cubicBezTo>
                  <a:pt x="35161" y="66734"/>
                  <a:pt x="36787" y="64294"/>
                  <a:pt x="40040" y="62859"/>
                </a:cubicBezTo>
                <a:lnTo>
                  <a:pt x="70034" y="10764"/>
                </a:lnTo>
                <a:cubicBezTo>
                  <a:pt x="69652" y="9807"/>
                  <a:pt x="69460" y="8946"/>
                  <a:pt x="69460" y="8181"/>
                </a:cubicBezTo>
                <a:cubicBezTo>
                  <a:pt x="69460" y="5884"/>
                  <a:pt x="70274" y="3947"/>
                  <a:pt x="71900" y="2368"/>
                </a:cubicBezTo>
                <a:cubicBezTo>
                  <a:pt x="73526" y="790"/>
                  <a:pt x="75440" y="0"/>
                  <a:pt x="77641" y="0"/>
                </a:cubicBezTo>
                <a:close/>
              </a:path>
            </a:pathLst>
          </a:custGeom>
          <a:solidFill>
            <a:srgbClr val="36B8D3"/>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chemeClr val="bg1"/>
              </a:solidFill>
              <a:latin charset="-122" panose="02000000000000000000" pitchFamily="2" typeface="字魂36号-正文宋楷"/>
              <a:ea charset="-122" panose="02000000000000000000" pitchFamily="2" typeface="字魂36号-正文宋楷"/>
            </a:endParaRPr>
          </a:p>
        </p:txBody>
      </p:sp>
    </p:spTree>
    <p:extLst>
      <p:ext uri="{BB962C8B-B14F-4D97-AF65-F5344CB8AC3E}">
        <p14:creationId val="30022915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par>
                                <p:cTn fill="hold" id="14" nodeType="withEffect" presetClass="entr" presetID="52" presetSubtype="0">
                                  <p:stCondLst>
                                    <p:cond delay="0"/>
                                  </p:stCondLst>
                                  <p:childTnLst>
                                    <p:set>
                                      <p:cBhvr>
                                        <p:cTn dur="1" fill="hold" id="15">
                                          <p:stCondLst>
                                            <p:cond delay="0"/>
                                          </p:stCondLst>
                                        </p:cTn>
                                        <p:tgtEl>
                                          <p:spTgt spid="301"/>
                                        </p:tgtEl>
                                        <p:attrNameLst>
                                          <p:attrName>style.visibility</p:attrName>
                                        </p:attrNameLst>
                                      </p:cBhvr>
                                      <p:to>
                                        <p:strVal val="visible"/>
                                      </p:to>
                                    </p:set>
                                    <p:animScale>
                                      <p:cBhvr>
                                        <p:cTn decel="50000" dur="1000" fill="hold" id="16">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301"/>
                                        </p:tgtEl>
                                        <p:attrNameLst>
                                          <p:attrName>ppt_x</p:attrName>
                                          <p:attrName>ppt_y</p:attrName>
                                        </p:attrNameLst>
                                      </p:cBhvr>
                                    </p:animMotion>
                                    <p:animEffect filter="fade" transition="in">
                                      <p:cBhvr>
                                        <p:cTn dur="1000" id="18"/>
                                        <p:tgtEl>
                                          <p:spTgt spid="301"/>
                                        </p:tgtEl>
                                      </p:cBhvr>
                                    </p:animEffect>
                                  </p:childTnLst>
                                </p:cTn>
                              </p:par>
                              <p:par>
                                <p:cTn fill="hold" id="19" nodeType="withEffect" presetClass="entr" presetID="52" presetSubtype="0">
                                  <p:stCondLst>
                                    <p:cond delay="200"/>
                                  </p:stCondLst>
                                  <p:childTnLst>
                                    <p:set>
                                      <p:cBhvr>
                                        <p:cTn dur="1" fill="hold" id="20">
                                          <p:stCondLst>
                                            <p:cond delay="0"/>
                                          </p:stCondLst>
                                        </p:cTn>
                                        <p:tgtEl>
                                          <p:spTgt spid="3"/>
                                        </p:tgtEl>
                                        <p:attrNameLst>
                                          <p:attrName>style.visibility</p:attrName>
                                        </p:attrNameLst>
                                      </p:cBhvr>
                                      <p:to>
                                        <p:strVal val="visible"/>
                                      </p:to>
                                    </p:set>
                                    <p:animScale>
                                      <p:cBhvr>
                                        <p:cTn decel="50000" dur="1000" fill="hold" id="21">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3"/>
                                        </p:tgtEl>
                                        <p:attrNameLst>
                                          <p:attrName>ppt_x</p:attrName>
                                          <p:attrName>ppt_y</p:attrName>
                                        </p:attrNameLst>
                                      </p:cBhvr>
                                    </p:animMotion>
                                    <p:animEffect filter="fade" transition="in">
                                      <p:cBhvr>
                                        <p:cTn dur="1000" id="23"/>
                                        <p:tgtEl>
                                          <p:spTgt spid="3"/>
                                        </p:tgtEl>
                                      </p:cBhvr>
                                    </p:animEffect>
                                  </p:childTnLst>
                                </p:cTn>
                              </p:par>
                              <p:par>
                                <p:cTn fill="hold" id="24" nodeType="withEffect" presetClass="entr" presetID="10" presetSubtype="0">
                                  <p:stCondLst>
                                    <p:cond delay="250"/>
                                  </p:stCondLst>
                                  <p:childTnLst>
                                    <p:set>
                                      <p:cBhvr>
                                        <p:cTn dur="1" fill="hold" id="25">
                                          <p:stCondLst>
                                            <p:cond delay="0"/>
                                          </p:stCondLst>
                                        </p:cTn>
                                        <p:tgtEl>
                                          <p:spTgt spid="38"/>
                                        </p:tgtEl>
                                        <p:attrNameLst>
                                          <p:attrName>style.visibility</p:attrName>
                                        </p:attrNameLst>
                                      </p:cBhvr>
                                      <p:to>
                                        <p:strVal val="visible"/>
                                      </p:to>
                                    </p:set>
                                    <p:animEffect filter="fade" transition="in">
                                      <p:cBhvr>
                                        <p:cTn dur="750" id="26"/>
                                        <p:tgtEl>
                                          <p:spTgt spid="38"/>
                                        </p:tgtEl>
                                      </p:cBhvr>
                                    </p:animEffect>
                                  </p:childTnLst>
                                </p:cTn>
                              </p:par>
                              <p:par>
                                <p:cTn decel="100000" fill="hold" id="27" nodeType="withEffect" presetClass="path" presetID="42" presetSubtype="0">
                                  <p:stCondLst>
                                    <p:cond delay="250"/>
                                  </p:stCondLst>
                                  <p:childTnLst>
                                    <p:animMotion origin="layout" path="M 1.45833E-06 -1.11111E-06 L 1.45833E-06 -0.13588" pathEditMode="relative" ptsTypes="AA" rAng="0">
                                      <p:cBhvr>
                                        <p:cTn dur="1250" fill="hold" id="28" spd="-100000"/>
                                        <p:tgtEl>
                                          <p:spTgt spid="38"/>
                                        </p:tgtEl>
                                        <p:attrNameLst>
                                          <p:attrName>ppt_x</p:attrName>
                                          <p:attrName>ppt_y</p:attrName>
                                        </p:attrNameLst>
                                      </p:cBhvr>
                                      <p:rCtr x="0" y="-6806"/>
                                    </p:animMotion>
                                  </p:childTnLst>
                                </p:cTn>
                              </p:par>
                              <p:par>
                                <p:cTn fill="hold" grpId="0" id="29" nodeType="withEffect" presetClass="entr" presetID="10" presetSubtype="0">
                                  <p:stCondLst>
                                    <p:cond delay="250"/>
                                  </p:stCondLst>
                                  <p:childTnLst>
                                    <p:set>
                                      <p:cBhvr>
                                        <p:cTn dur="1" fill="hold" id="30">
                                          <p:stCondLst>
                                            <p:cond delay="0"/>
                                          </p:stCondLst>
                                        </p:cTn>
                                        <p:tgtEl>
                                          <p:spTgt spid="66"/>
                                        </p:tgtEl>
                                        <p:attrNameLst>
                                          <p:attrName>style.visibility</p:attrName>
                                        </p:attrNameLst>
                                      </p:cBhvr>
                                      <p:to>
                                        <p:strVal val="visible"/>
                                      </p:to>
                                    </p:set>
                                    <p:animEffect filter="fade" transition="in">
                                      <p:cBhvr>
                                        <p:cTn dur="750" id="31"/>
                                        <p:tgtEl>
                                          <p:spTgt spid="66"/>
                                        </p:tgtEl>
                                      </p:cBhvr>
                                    </p:animEffect>
                                  </p:childTnLst>
                                </p:cTn>
                              </p:par>
                              <p:par>
                                <p:cTn decel="100000" fill="hold" grpId="1" id="32" nodeType="withEffect" presetClass="path" presetID="42" presetSubtype="0">
                                  <p:stCondLst>
                                    <p:cond delay="250"/>
                                  </p:stCondLst>
                                  <p:childTnLst>
                                    <p:animMotion origin="layout" path="M 1.45833E-06 4.44444E-06 L 1.45833E-06 -0.13588" pathEditMode="relative" ptsTypes="AA" rAng="0">
                                      <p:cBhvr>
                                        <p:cTn dur="1250" fill="hold" id="33" spd="-100000"/>
                                        <p:tgtEl>
                                          <p:spTgt spid="66"/>
                                        </p:tgtEl>
                                        <p:attrNameLst>
                                          <p:attrName>ppt_x</p:attrName>
                                          <p:attrName>ppt_y</p:attrName>
                                        </p:attrNameLst>
                                      </p:cBhvr>
                                      <p:rCtr x="0" y="-6806"/>
                                    </p:animMotion>
                                  </p:childTnLst>
                                </p:cTn>
                              </p:par>
                              <p:par>
                                <p:cTn fill="hold" id="34" nodeType="withEffect" presetClass="entr" presetID="10" presetSubtype="0">
                                  <p:stCondLst>
                                    <p:cond delay="500"/>
                                  </p:stCondLst>
                                  <p:childTnLst>
                                    <p:set>
                                      <p:cBhvr>
                                        <p:cTn dur="1" fill="hold" id="35">
                                          <p:stCondLst>
                                            <p:cond delay="0"/>
                                          </p:stCondLst>
                                        </p:cTn>
                                        <p:tgtEl>
                                          <p:spTgt spid="54"/>
                                        </p:tgtEl>
                                        <p:attrNameLst>
                                          <p:attrName>style.visibility</p:attrName>
                                        </p:attrNameLst>
                                      </p:cBhvr>
                                      <p:to>
                                        <p:strVal val="visible"/>
                                      </p:to>
                                    </p:set>
                                    <p:animEffect filter="fade" transition="in">
                                      <p:cBhvr>
                                        <p:cTn dur="750" id="36"/>
                                        <p:tgtEl>
                                          <p:spTgt spid="54"/>
                                        </p:tgtEl>
                                      </p:cBhvr>
                                    </p:animEffect>
                                  </p:childTnLst>
                                </p:cTn>
                              </p:par>
                              <p:par>
                                <p:cTn decel="100000" fill="hold" id="37" nodeType="withEffect" presetClass="path" presetID="42" presetSubtype="0">
                                  <p:stCondLst>
                                    <p:cond delay="500"/>
                                  </p:stCondLst>
                                  <p:childTnLst>
                                    <p:animMotion origin="layout" path="M 3.33333E-06 2.22222E-06 L 3.33333E-06 0.13379" pathEditMode="relative" ptsTypes="AA" rAng="0">
                                      <p:cBhvr>
                                        <p:cTn dur="1250" fill="hold" id="38" spd="-100000"/>
                                        <p:tgtEl>
                                          <p:spTgt spid="54"/>
                                        </p:tgtEl>
                                        <p:attrNameLst>
                                          <p:attrName>ppt_x</p:attrName>
                                          <p:attrName>ppt_y</p:attrName>
                                        </p:attrNameLst>
                                      </p:cBhvr>
                                      <p:rCtr x="0" y="6690"/>
                                    </p:animMotion>
                                  </p:childTnLst>
                                </p:cTn>
                              </p:par>
                              <p:par>
                                <p:cTn fill="hold" id="39" nodeType="withEffect" presetClass="entr" presetID="10" presetSubtype="0">
                                  <p:stCondLst>
                                    <p:cond delay="750"/>
                                  </p:stCondLst>
                                  <p:childTnLst>
                                    <p:set>
                                      <p:cBhvr>
                                        <p:cTn dur="1" fill="hold" id="40">
                                          <p:stCondLst>
                                            <p:cond delay="0"/>
                                          </p:stCondLst>
                                        </p:cTn>
                                        <p:tgtEl>
                                          <p:spTgt spid="42"/>
                                        </p:tgtEl>
                                        <p:attrNameLst>
                                          <p:attrName>style.visibility</p:attrName>
                                        </p:attrNameLst>
                                      </p:cBhvr>
                                      <p:to>
                                        <p:strVal val="visible"/>
                                      </p:to>
                                    </p:set>
                                    <p:animEffect filter="fade" transition="in">
                                      <p:cBhvr>
                                        <p:cTn dur="750" id="41"/>
                                        <p:tgtEl>
                                          <p:spTgt spid="42"/>
                                        </p:tgtEl>
                                      </p:cBhvr>
                                    </p:animEffect>
                                  </p:childTnLst>
                                </p:cTn>
                              </p:par>
                              <p:par>
                                <p:cTn decel="100000" fill="hold" id="42" nodeType="withEffect" presetClass="path" presetID="42" presetSubtype="0">
                                  <p:stCondLst>
                                    <p:cond delay="750"/>
                                  </p:stCondLst>
                                  <p:childTnLst>
                                    <p:animMotion origin="layout" path="M 3.95833E-06 -1.85185E-06 L 3.95833E-06 0.1338" pathEditMode="relative" ptsTypes="AA" rAng="0">
                                      <p:cBhvr>
                                        <p:cTn dur="1250" fill="hold" id="43" spd="-100000"/>
                                        <p:tgtEl>
                                          <p:spTgt spid="42"/>
                                        </p:tgtEl>
                                        <p:attrNameLst>
                                          <p:attrName>ppt_x</p:attrName>
                                          <p:attrName>ppt_y</p:attrName>
                                        </p:attrNameLst>
                                      </p:cBhvr>
                                      <p:rCtr x="0" y="6690"/>
                                    </p:animMotion>
                                  </p:childTnLst>
                                </p:cTn>
                              </p:par>
                              <p:par>
                                <p:cTn fill="hold" grpId="0" id="44" nodeType="withEffect" presetClass="entr" presetID="10" presetSubtype="0">
                                  <p:stCondLst>
                                    <p:cond delay="750"/>
                                  </p:stCondLst>
                                  <p:childTnLst>
                                    <p:set>
                                      <p:cBhvr>
                                        <p:cTn dur="1" fill="hold" id="45">
                                          <p:stCondLst>
                                            <p:cond delay="0"/>
                                          </p:stCondLst>
                                        </p:cTn>
                                        <p:tgtEl>
                                          <p:spTgt spid="67"/>
                                        </p:tgtEl>
                                        <p:attrNameLst>
                                          <p:attrName>style.visibility</p:attrName>
                                        </p:attrNameLst>
                                      </p:cBhvr>
                                      <p:to>
                                        <p:strVal val="visible"/>
                                      </p:to>
                                    </p:set>
                                    <p:animEffect filter="fade" transition="in">
                                      <p:cBhvr>
                                        <p:cTn dur="750" id="46"/>
                                        <p:tgtEl>
                                          <p:spTgt spid="67"/>
                                        </p:tgtEl>
                                      </p:cBhvr>
                                    </p:animEffect>
                                  </p:childTnLst>
                                </p:cTn>
                              </p:par>
                              <p:par>
                                <p:cTn decel="100000" fill="hold" grpId="1" id="47" nodeType="withEffect" presetClass="path" presetID="42" presetSubtype="0">
                                  <p:stCondLst>
                                    <p:cond delay="750"/>
                                  </p:stCondLst>
                                  <p:childTnLst>
                                    <p:animMotion origin="layout" path="M 1.45833E-06 -2.96296E-06 L 1.45833E-06 0.1338" pathEditMode="relative" ptsTypes="AA" rAng="0">
                                      <p:cBhvr>
                                        <p:cTn dur="1250" fill="hold" id="48" spd="-100000"/>
                                        <p:tgtEl>
                                          <p:spTgt spid="67"/>
                                        </p:tgtEl>
                                        <p:attrNameLst>
                                          <p:attrName>ppt_x</p:attrName>
                                          <p:attrName>ppt_y</p:attrName>
                                        </p:attrNameLst>
                                      </p:cBhvr>
                                      <p:rCtr x="0" y="6690"/>
                                    </p:animMotion>
                                  </p:childTnLst>
                                </p:cTn>
                              </p:par>
                              <p:par>
                                <p:cTn fill="hold" id="49" nodeType="withEffect" presetClass="entr" presetID="10" presetSubtype="0">
                                  <p:stCondLst>
                                    <p:cond delay="1000"/>
                                  </p:stCondLst>
                                  <p:childTnLst>
                                    <p:set>
                                      <p:cBhvr>
                                        <p:cTn dur="1" fill="hold" id="50">
                                          <p:stCondLst>
                                            <p:cond delay="0"/>
                                          </p:stCondLst>
                                        </p:cTn>
                                        <p:tgtEl>
                                          <p:spTgt spid="57"/>
                                        </p:tgtEl>
                                        <p:attrNameLst>
                                          <p:attrName>style.visibility</p:attrName>
                                        </p:attrNameLst>
                                      </p:cBhvr>
                                      <p:to>
                                        <p:strVal val="visible"/>
                                      </p:to>
                                    </p:set>
                                    <p:animEffect filter="fade" transition="in">
                                      <p:cBhvr>
                                        <p:cTn dur="750" id="51"/>
                                        <p:tgtEl>
                                          <p:spTgt spid="57"/>
                                        </p:tgtEl>
                                      </p:cBhvr>
                                    </p:animEffect>
                                  </p:childTnLst>
                                </p:cTn>
                              </p:par>
                              <p:par>
                                <p:cTn decel="100000" fill="hold" id="52" nodeType="withEffect" presetClass="path" presetID="42" presetSubtype="0">
                                  <p:stCondLst>
                                    <p:cond delay="1000"/>
                                  </p:stCondLst>
                                  <p:childTnLst>
                                    <p:animMotion origin="layout" path="M 1.45833E-06 2.22222E-06 L 1.45833E-06 0.13379" pathEditMode="relative" ptsTypes="AA" rAng="0">
                                      <p:cBhvr>
                                        <p:cTn dur="1250" fill="hold" id="53" spd="-100000"/>
                                        <p:tgtEl>
                                          <p:spTgt spid="57"/>
                                        </p:tgtEl>
                                        <p:attrNameLst>
                                          <p:attrName>ppt_x</p:attrName>
                                          <p:attrName>ppt_y</p:attrName>
                                        </p:attrNameLst>
                                      </p:cBhvr>
                                      <p:rCtr x="0" y="6690"/>
                                    </p:animMotion>
                                  </p:childTnLst>
                                </p:cTn>
                              </p:par>
                              <p:par>
                                <p:cTn fill="hold" id="54" nodeType="withEffect" presetClass="entr" presetID="10" presetSubtype="0">
                                  <p:stCondLst>
                                    <p:cond delay="1250"/>
                                  </p:stCondLst>
                                  <p:childTnLst>
                                    <p:set>
                                      <p:cBhvr>
                                        <p:cTn dur="1" fill="hold" id="55">
                                          <p:stCondLst>
                                            <p:cond delay="0"/>
                                          </p:stCondLst>
                                        </p:cTn>
                                        <p:tgtEl>
                                          <p:spTgt spid="46"/>
                                        </p:tgtEl>
                                        <p:attrNameLst>
                                          <p:attrName>style.visibility</p:attrName>
                                        </p:attrNameLst>
                                      </p:cBhvr>
                                      <p:to>
                                        <p:strVal val="visible"/>
                                      </p:to>
                                    </p:set>
                                    <p:animEffect filter="fade" transition="in">
                                      <p:cBhvr>
                                        <p:cTn dur="750" id="56"/>
                                        <p:tgtEl>
                                          <p:spTgt spid="46"/>
                                        </p:tgtEl>
                                      </p:cBhvr>
                                    </p:animEffect>
                                  </p:childTnLst>
                                </p:cTn>
                              </p:par>
                              <p:par>
                                <p:cTn decel="100000" fill="hold" id="57" nodeType="withEffect" presetClass="path" presetID="42" presetSubtype="0">
                                  <p:stCondLst>
                                    <p:cond delay="1250"/>
                                  </p:stCondLst>
                                  <p:childTnLst>
                                    <p:animMotion origin="layout" path="M 2.70833E-06 -1.11111E-06 L 2.70833E-06 -0.13588" pathEditMode="relative" ptsTypes="AA" rAng="0">
                                      <p:cBhvr>
                                        <p:cTn dur="1250" fill="hold" id="58" spd="-100000"/>
                                        <p:tgtEl>
                                          <p:spTgt spid="46"/>
                                        </p:tgtEl>
                                        <p:attrNameLst>
                                          <p:attrName>ppt_x</p:attrName>
                                          <p:attrName>ppt_y</p:attrName>
                                        </p:attrNameLst>
                                      </p:cBhvr>
                                      <p:rCtr x="0" y="-6806"/>
                                    </p:animMotion>
                                  </p:childTnLst>
                                </p:cTn>
                              </p:par>
                              <p:par>
                                <p:cTn fill="hold" grpId="0" id="59" nodeType="withEffect" presetClass="entr" presetID="10" presetSubtype="0">
                                  <p:stCondLst>
                                    <p:cond delay="1250"/>
                                  </p:stCondLst>
                                  <p:childTnLst>
                                    <p:set>
                                      <p:cBhvr>
                                        <p:cTn dur="1" fill="hold" id="60">
                                          <p:stCondLst>
                                            <p:cond delay="0"/>
                                          </p:stCondLst>
                                        </p:cTn>
                                        <p:tgtEl>
                                          <p:spTgt spid="68"/>
                                        </p:tgtEl>
                                        <p:attrNameLst>
                                          <p:attrName>style.visibility</p:attrName>
                                        </p:attrNameLst>
                                      </p:cBhvr>
                                      <p:to>
                                        <p:strVal val="visible"/>
                                      </p:to>
                                    </p:set>
                                    <p:animEffect filter="fade" transition="in">
                                      <p:cBhvr>
                                        <p:cTn dur="750" id="61"/>
                                        <p:tgtEl>
                                          <p:spTgt spid="68"/>
                                        </p:tgtEl>
                                      </p:cBhvr>
                                    </p:animEffect>
                                  </p:childTnLst>
                                </p:cTn>
                              </p:par>
                              <p:par>
                                <p:cTn decel="100000" fill="hold" grpId="1" id="62" nodeType="withEffect" presetClass="path" presetID="42" presetSubtype="0">
                                  <p:stCondLst>
                                    <p:cond delay="1250"/>
                                  </p:stCondLst>
                                  <p:childTnLst>
                                    <p:animMotion origin="layout" path="M 8.33333E-07 -4.07407E-06 L 8.33333E-07 -0.13588" pathEditMode="relative" ptsTypes="AA" rAng="0">
                                      <p:cBhvr>
                                        <p:cTn dur="1250" fill="hold" id="63" spd="-100000"/>
                                        <p:tgtEl>
                                          <p:spTgt spid="68"/>
                                        </p:tgtEl>
                                        <p:attrNameLst>
                                          <p:attrName>ppt_x</p:attrName>
                                          <p:attrName>ppt_y</p:attrName>
                                        </p:attrNameLst>
                                      </p:cBhvr>
                                      <p:rCtr x="0" y="-6806"/>
                                    </p:animMotion>
                                  </p:childTnLst>
                                </p:cTn>
                              </p:par>
                              <p:par>
                                <p:cTn fill="hold" id="64" nodeType="withEffect" presetClass="entr" presetID="10" presetSubtype="0">
                                  <p:stCondLst>
                                    <p:cond delay="1500"/>
                                  </p:stCondLst>
                                  <p:childTnLst>
                                    <p:set>
                                      <p:cBhvr>
                                        <p:cTn dur="1" fill="hold" id="65">
                                          <p:stCondLst>
                                            <p:cond delay="0"/>
                                          </p:stCondLst>
                                        </p:cTn>
                                        <p:tgtEl>
                                          <p:spTgt spid="63"/>
                                        </p:tgtEl>
                                        <p:attrNameLst>
                                          <p:attrName>style.visibility</p:attrName>
                                        </p:attrNameLst>
                                      </p:cBhvr>
                                      <p:to>
                                        <p:strVal val="visible"/>
                                      </p:to>
                                    </p:set>
                                    <p:animEffect filter="fade" transition="in">
                                      <p:cBhvr>
                                        <p:cTn dur="750" id="66"/>
                                        <p:tgtEl>
                                          <p:spTgt spid="63"/>
                                        </p:tgtEl>
                                      </p:cBhvr>
                                    </p:animEffect>
                                  </p:childTnLst>
                                </p:cTn>
                              </p:par>
                              <p:par>
                                <p:cTn decel="100000" fill="hold" id="67" nodeType="withEffect" presetClass="path" presetID="42" presetSubtype="0">
                                  <p:stCondLst>
                                    <p:cond delay="1500"/>
                                  </p:stCondLst>
                                  <p:childTnLst>
                                    <p:animMotion origin="layout" path="M 8.33333E-07 2.22222E-06 L 8.33333E-07 0.13379" pathEditMode="relative" ptsTypes="AA" rAng="0">
                                      <p:cBhvr>
                                        <p:cTn dur="1250" fill="hold" id="68" spd="-100000"/>
                                        <p:tgtEl>
                                          <p:spTgt spid="63"/>
                                        </p:tgtEl>
                                        <p:attrNameLst>
                                          <p:attrName>ppt_x</p:attrName>
                                          <p:attrName>ppt_y</p:attrName>
                                        </p:attrNameLst>
                                      </p:cBhvr>
                                      <p:rCtr x="0" y="6690"/>
                                    </p:animMotion>
                                  </p:childTnLst>
                                </p:cTn>
                              </p:par>
                              <p:par>
                                <p:cTn fill="hold" id="69" nodeType="withEffect" presetClass="entr" presetID="10" presetSubtype="0">
                                  <p:stCondLst>
                                    <p:cond delay="1750"/>
                                  </p:stCondLst>
                                  <p:childTnLst>
                                    <p:set>
                                      <p:cBhvr>
                                        <p:cTn dur="1" fill="hold" id="70">
                                          <p:stCondLst>
                                            <p:cond delay="0"/>
                                          </p:stCondLst>
                                        </p:cTn>
                                        <p:tgtEl>
                                          <p:spTgt spid="50"/>
                                        </p:tgtEl>
                                        <p:attrNameLst>
                                          <p:attrName>style.visibility</p:attrName>
                                        </p:attrNameLst>
                                      </p:cBhvr>
                                      <p:to>
                                        <p:strVal val="visible"/>
                                      </p:to>
                                    </p:set>
                                    <p:animEffect filter="fade" transition="in">
                                      <p:cBhvr>
                                        <p:cTn dur="750" id="71"/>
                                        <p:tgtEl>
                                          <p:spTgt spid="50"/>
                                        </p:tgtEl>
                                      </p:cBhvr>
                                    </p:animEffect>
                                  </p:childTnLst>
                                </p:cTn>
                              </p:par>
                              <p:par>
                                <p:cTn decel="100000" fill="hold" id="72" nodeType="withEffect" presetClass="path" presetID="42" presetSubtype="0">
                                  <p:stCondLst>
                                    <p:cond delay="1750"/>
                                  </p:stCondLst>
                                  <p:childTnLst>
                                    <p:animMotion origin="layout" path="M 8.33333E-07 -1.85185E-06 L 8.33333E-07 0.1338" pathEditMode="relative" ptsTypes="AA" rAng="0">
                                      <p:cBhvr>
                                        <p:cTn dur="1250" fill="hold" id="73" spd="-100000"/>
                                        <p:tgtEl>
                                          <p:spTgt spid="50"/>
                                        </p:tgtEl>
                                        <p:attrNameLst>
                                          <p:attrName>ppt_x</p:attrName>
                                          <p:attrName>ppt_y</p:attrName>
                                        </p:attrNameLst>
                                      </p:cBhvr>
                                      <p:rCtr x="0" y="6690"/>
                                    </p:animMotion>
                                  </p:childTnLst>
                                </p:cTn>
                              </p:par>
                              <p:par>
                                <p:cTn fill="hold" grpId="0" id="74" nodeType="withEffect" presetClass="entr" presetID="10" presetSubtype="0">
                                  <p:stCondLst>
                                    <p:cond delay="1750"/>
                                  </p:stCondLst>
                                  <p:childTnLst>
                                    <p:set>
                                      <p:cBhvr>
                                        <p:cTn dur="1" fill="hold" id="75">
                                          <p:stCondLst>
                                            <p:cond delay="0"/>
                                          </p:stCondLst>
                                        </p:cTn>
                                        <p:tgtEl>
                                          <p:spTgt spid="69"/>
                                        </p:tgtEl>
                                        <p:attrNameLst>
                                          <p:attrName>style.visibility</p:attrName>
                                        </p:attrNameLst>
                                      </p:cBhvr>
                                      <p:to>
                                        <p:strVal val="visible"/>
                                      </p:to>
                                    </p:set>
                                    <p:animEffect filter="fade" transition="in">
                                      <p:cBhvr>
                                        <p:cTn dur="750" id="76"/>
                                        <p:tgtEl>
                                          <p:spTgt spid="69"/>
                                        </p:tgtEl>
                                      </p:cBhvr>
                                    </p:animEffect>
                                  </p:childTnLst>
                                </p:cTn>
                              </p:par>
                              <p:par>
                                <p:cTn decel="100000" fill="hold" grpId="1" id="77" nodeType="withEffect" presetClass="path" presetID="42" presetSubtype="0">
                                  <p:stCondLst>
                                    <p:cond delay="1750"/>
                                  </p:stCondLst>
                                  <p:childTnLst>
                                    <p:animMotion origin="layout" path="M -1.04167E-06 -1.48148E-06 L -1.04167E-06 0.1338" pathEditMode="relative" ptsTypes="AA" rAng="0">
                                      <p:cBhvr>
                                        <p:cTn dur="1250" fill="hold" id="78" spd="-100000"/>
                                        <p:tgtEl>
                                          <p:spTgt spid="69"/>
                                        </p:tgtEl>
                                        <p:attrNameLst>
                                          <p:attrName>ppt_x</p:attrName>
                                          <p:attrName>ppt_y</p:attrName>
                                        </p:attrNameLst>
                                      </p:cBhvr>
                                      <p:rCtr x="0" y="6690"/>
                                    </p:animMotion>
                                  </p:childTnLst>
                                </p:cTn>
                              </p:par>
                              <p:par>
                                <p:cTn fill="hold" id="79" nodeType="withEffect" presetClass="entr" presetID="10" presetSubtype="0">
                                  <p:stCondLst>
                                    <p:cond delay="2000"/>
                                  </p:stCondLst>
                                  <p:childTnLst>
                                    <p:set>
                                      <p:cBhvr>
                                        <p:cTn dur="1" fill="hold" id="80">
                                          <p:stCondLst>
                                            <p:cond delay="0"/>
                                          </p:stCondLst>
                                        </p:cTn>
                                        <p:tgtEl>
                                          <p:spTgt spid="60"/>
                                        </p:tgtEl>
                                        <p:attrNameLst>
                                          <p:attrName>style.visibility</p:attrName>
                                        </p:attrNameLst>
                                      </p:cBhvr>
                                      <p:to>
                                        <p:strVal val="visible"/>
                                      </p:to>
                                    </p:set>
                                    <p:animEffect filter="fade" transition="in">
                                      <p:cBhvr>
                                        <p:cTn dur="750" id="81"/>
                                        <p:tgtEl>
                                          <p:spTgt spid="60"/>
                                        </p:tgtEl>
                                      </p:cBhvr>
                                    </p:animEffect>
                                  </p:childTnLst>
                                </p:cTn>
                              </p:par>
                              <p:par>
                                <p:cTn decel="100000" fill="hold" id="82" nodeType="withEffect" presetClass="path" presetID="42" presetSubtype="0">
                                  <p:stCondLst>
                                    <p:cond delay="2000"/>
                                  </p:stCondLst>
                                  <p:childTnLst>
                                    <p:animMotion origin="layout" path="M 0 2.22222E-06 L 0 0.13379" pathEditMode="relative" ptsTypes="AA" rAng="0">
                                      <p:cBhvr>
                                        <p:cTn dur="1250" fill="hold" id="83" spd="-100000"/>
                                        <p:tgtEl>
                                          <p:spTgt spid="60"/>
                                        </p:tgtEl>
                                        <p:attrNameLst>
                                          <p:attrName>ppt_x</p:attrName>
                                          <p:attrName>ppt_y</p:attrName>
                                        </p:attrNameLst>
                                      </p:cBhvr>
                                      <p:rCtr x="0" y="669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66"/>
      <p:bldP grpId="1" spid="66"/>
      <p:bldP grpId="0" spid="67"/>
      <p:bldP grpId="1" spid="67"/>
      <p:bldP grpId="0" spid="68"/>
      <p:bldP grpId="1" spid="68"/>
      <p:bldP grpId="0" spid="69"/>
      <p:bldP grpId="1" spid="6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id="109" name="图片 108"/>
          <p:cNvPicPr>
            <a:picLocks noChangeAspect="1"/>
          </p:cNvPicPr>
          <p:nvPr/>
        </p:nvPicPr>
        <p:blipFill>
          <a:blip r:embed="rId3">
            <a:extLst>
              <a:ext uri="{28A0092B-C50C-407E-A947-70E740481C1C}">
                <a14:useLocalDpi val="0"/>
              </a:ext>
            </a:extLst>
          </a:blip>
          <a:srcRect t="33474"/>
          <a:stretch>
            <a:fillRect/>
          </a:stretch>
        </p:blipFill>
        <p:spPr>
          <a:xfrm>
            <a:off x="7461445" y="-26164"/>
            <a:ext cx="4285859" cy="3078342"/>
          </a:xfrm>
          <a:prstGeom prst="rect">
            <a:avLst/>
          </a:prstGeom>
        </p:spPr>
      </p:pic>
      <p:grpSp>
        <p:nvGrpSpPr>
          <p:cNvPr id="31" name="组合 30"/>
          <p:cNvGrpSpPr/>
          <p:nvPr/>
        </p:nvGrpSpPr>
        <p:grpSpPr>
          <a:xfrm rot="21398620">
            <a:off x="5747589" y="123376"/>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typeface="Gill Sans"/>
                  <a:ea charset="-122" panose="02000000000000000000" pitchFamily="2" typeface="字魂36号-正文宋楷"/>
                  <a:cs typeface="+mn-ea"/>
                  <a:sym typeface="+mn-lt"/>
                </a:endParaRPr>
              </a:p>
            </p:txBody>
          </p:sp>
          <p:sp>
            <p:nvSpPr>
              <p:cNvPr id="52"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3"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风险预测</a:t>
            </a:r>
          </a:p>
        </p:txBody>
      </p:sp>
      <p:sp>
        <p:nvSpPr>
          <p:cNvPr id="111" name="矩形 110"/>
          <p:cNvSpPr/>
          <p:nvPr/>
        </p:nvSpPr>
        <p:spPr>
          <a:xfrm>
            <a:off x="1538515" y="2353499"/>
            <a:ext cx="8853714" cy="2886158"/>
          </a:xfrm>
          <a:prstGeom prst="rect">
            <a:avLst/>
          </a:prstGeom>
          <a:gradFill>
            <a:gsLst>
              <a:gs pos="5000">
                <a:srgbClr val="2FBBA3">
                  <a:alpha val="69000"/>
                </a:srgbClr>
              </a:gs>
              <a:gs pos="96000">
                <a:srgbClr val="36B8D3">
                  <a:alpha val="72000"/>
                </a:srgbClr>
              </a:gs>
            </a:gsLst>
            <a:lin ang="2700000" scaled="1"/>
          </a:gradFill>
          <a:ln w="31750">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字魂36号-正文宋楷"/>
              <a:ea charset="-122" panose="02000000000000000000" pitchFamily="2" typeface="字魂36号-正文宋楷"/>
            </a:endParaRPr>
          </a:p>
        </p:txBody>
      </p:sp>
      <p:sp>
        <p:nvSpPr>
          <p:cNvPr id="112" name="矩形 111"/>
          <p:cNvSpPr/>
          <p:nvPr/>
        </p:nvSpPr>
        <p:spPr>
          <a:xfrm>
            <a:off x="4570728" y="4088549"/>
            <a:ext cx="192021" cy="77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13" name="矩形 112"/>
          <p:cNvSpPr/>
          <p:nvPr/>
        </p:nvSpPr>
        <p:spPr>
          <a:xfrm>
            <a:off x="5900522" y="3921257"/>
            <a:ext cx="192021" cy="942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14" name="矩形 113"/>
          <p:cNvSpPr/>
          <p:nvPr/>
        </p:nvSpPr>
        <p:spPr>
          <a:xfrm>
            <a:off x="7256286" y="3322067"/>
            <a:ext cx="192021" cy="154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15" name="矩形 114"/>
          <p:cNvSpPr/>
          <p:nvPr/>
        </p:nvSpPr>
        <p:spPr>
          <a:xfrm>
            <a:off x="8612050" y="2791425"/>
            <a:ext cx="192021" cy="2071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16" name="矩形 115"/>
          <p:cNvSpPr/>
          <p:nvPr/>
        </p:nvSpPr>
        <p:spPr>
          <a:xfrm>
            <a:off x="3157504" y="4383349"/>
            <a:ext cx="192021" cy="479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17" name="椭圆 116"/>
          <p:cNvSpPr/>
          <p:nvPr/>
        </p:nvSpPr>
        <p:spPr>
          <a:xfrm>
            <a:off x="3109498" y="4705802"/>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cxnSp>
        <p:nvCxnSpPr>
          <p:cNvPr id="118" name="直接连接符 117"/>
          <p:cNvCxnSpPr>
            <a:stCxn id="117" idx="6"/>
            <a:endCxn id="122" idx="2"/>
          </p:cNvCxnSpPr>
          <p:nvPr/>
        </p:nvCxnSpPr>
        <p:spPr>
          <a:xfrm>
            <a:off x="3397530" y="4849818"/>
            <a:ext cx="5161356" cy="167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4522722"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20" name="椭圆 119"/>
          <p:cNvSpPr/>
          <p:nvPr/>
        </p:nvSpPr>
        <p:spPr>
          <a:xfrm>
            <a:off x="5843350"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21" name="椭圆 120"/>
          <p:cNvSpPr/>
          <p:nvPr/>
        </p:nvSpPr>
        <p:spPr>
          <a:xfrm>
            <a:off x="7199720"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00000000000000000" pitchFamily="2" typeface="字魂36号-正文宋楷"/>
            </a:endParaRPr>
          </a:p>
        </p:txBody>
      </p:sp>
      <p:sp>
        <p:nvSpPr>
          <p:cNvPr id="122" name="椭圆 121"/>
          <p:cNvSpPr/>
          <p:nvPr/>
        </p:nvSpPr>
        <p:spPr>
          <a:xfrm>
            <a:off x="8558886"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123" name="TextBox 13"/>
          <p:cNvSpPr txBox="1"/>
          <p:nvPr/>
        </p:nvSpPr>
        <p:spPr>
          <a:xfrm>
            <a:off x="2593721" y="5366952"/>
            <a:ext cx="1319586" cy="1920240"/>
          </a:xfrm>
          <a:prstGeom prst="rect">
            <a:avLst/>
          </a:prstGeom>
          <a:noFill/>
        </p:spPr>
        <p:txBody>
          <a:bodyPr rtlCol="0" wrap="square">
            <a:spAutoFit/>
          </a:bodyPr>
          <a:lstStyle/>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2017</a:t>
            </a:r>
          </a:p>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单击此处添加文字说明单击此处添加文字说明</a:t>
            </a:r>
          </a:p>
        </p:txBody>
      </p:sp>
      <p:sp>
        <p:nvSpPr>
          <p:cNvPr id="124" name="TextBox 14"/>
          <p:cNvSpPr txBox="1"/>
          <p:nvPr/>
        </p:nvSpPr>
        <p:spPr>
          <a:xfrm>
            <a:off x="4006945" y="5380459"/>
            <a:ext cx="1319586" cy="1920240"/>
          </a:xfrm>
          <a:prstGeom prst="rect">
            <a:avLst/>
          </a:prstGeom>
          <a:noFill/>
        </p:spPr>
        <p:txBody>
          <a:bodyPr rtlCol="0" wrap="square">
            <a:spAutoFit/>
          </a:bodyPr>
          <a:lstStyle/>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2018</a:t>
            </a:r>
          </a:p>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单击此处添加文字说明单击此处添加文字说明</a:t>
            </a:r>
          </a:p>
        </p:txBody>
      </p:sp>
      <p:sp>
        <p:nvSpPr>
          <p:cNvPr id="125" name="TextBox 15"/>
          <p:cNvSpPr txBox="1"/>
          <p:nvPr/>
        </p:nvSpPr>
        <p:spPr>
          <a:xfrm>
            <a:off x="5327573" y="5380459"/>
            <a:ext cx="1319586" cy="1920240"/>
          </a:xfrm>
          <a:prstGeom prst="rect">
            <a:avLst/>
          </a:prstGeom>
          <a:noFill/>
        </p:spPr>
        <p:txBody>
          <a:bodyPr rtlCol="0" wrap="square">
            <a:spAutoFit/>
          </a:bodyPr>
          <a:lstStyle/>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2019</a:t>
            </a:r>
          </a:p>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单击此处添加文字说明单击此处添加文字说明</a:t>
            </a:r>
          </a:p>
        </p:txBody>
      </p:sp>
      <p:sp>
        <p:nvSpPr>
          <p:cNvPr id="126" name="TextBox 16"/>
          <p:cNvSpPr txBox="1"/>
          <p:nvPr/>
        </p:nvSpPr>
        <p:spPr>
          <a:xfrm>
            <a:off x="6683943" y="5383673"/>
            <a:ext cx="1319586" cy="1920240"/>
          </a:xfrm>
          <a:prstGeom prst="rect">
            <a:avLst/>
          </a:prstGeom>
          <a:noFill/>
        </p:spPr>
        <p:txBody>
          <a:bodyPr rtlCol="0" wrap="square">
            <a:spAutoFit/>
          </a:bodyPr>
          <a:lstStyle/>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2020</a:t>
            </a:r>
          </a:p>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单击此处添加文字说明单击此处添加文字说明</a:t>
            </a:r>
          </a:p>
        </p:txBody>
      </p:sp>
      <p:sp>
        <p:nvSpPr>
          <p:cNvPr id="127" name="TextBox 17"/>
          <p:cNvSpPr txBox="1"/>
          <p:nvPr/>
        </p:nvSpPr>
        <p:spPr>
          <a:xfrm>
            <a:off x="8091114" y="5383673"/>
            <a:ext cx="1319586" cy="1920240"/>
          </a:xfrm>
          <a:prstGeom prst="rect">
            <a:avLst/>
          </a:prstGeom>
          <a:noFill/>
        </p:spPr>
        <p:txBody>
          <a:bodyPr rtlCol="0" wrap="square">
            <a:spAutoFit/>
          </a:bodyPr>
          <a:lstStyle/>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2021</a:t>
            </a:r>
          </a:p>
          <a:p>
            <a:pPr algn="ctr">
              <a:lnSpc>
                <a:spcPct val="150000"/>
              </a:lnSpc>
            </a:pPr>
            <a:r>
              <a:rPr altLang="zh-CN" b="1" lang="en-US" sz="1600">
                <a:solidFill>
                  <a:schemeClr val="tx1">
                    <a:lumMod val="95000"/>
                    <a:lumOff val="5000"/>
                  </a:schemeClr>
                </a:solidFill>
                <a:latin charset="-122" panose="02000000000000000000" pitchFamily="2" typeface="字魂36号-正文宋楷"/>
                <a:ea charset="-122" panose="02000000000000000000" pitchFamily="2" typeface="字魂36号-正文宋楷"/>
              </a:rPr>
              <a:t>单击此处添加文字说明单击此处添加文字说明</a:t>
            </a:r>
          </a:p>
        </p:txBody>
      </p:sp>
    </p:spTree>
    <p:extLst>
      <p:ext uri="{BB962C8B-B14F-4D97-AF65-F5344CB8AC3E}">
        <p14:creationId val="11835369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8">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500" fill="hold" id="17"/>
                                        <p:tgtEl>
                                          <p:spTgt spid="31"/>
                                        </p:tgtEl>
                                        <p:attrNameLst>
                                          <p:attrName>ppt_x</p:attrName>
                                        </p:attrNameLst>
                                      </p:cBhvr>
                                      <p:tavLst>
                                        <p:tav tm="0">
                                          <p:val>
                                            <p:strVal val="0-#ppt_w/2"/>
                                          </p:val>
                                        </p:tav>
                                        <p:tav tm="100000">
                                          <p:val>
                                            <p:strVal val="#ppt_x"/>
                                          </p:val>
                                        </p:tav>
                                      </p:tavLst>
                                    </p:anim>
                                    <p:anim calcmode="lin" valueType="num">
                                      <p:cBhvr additive="base">
                                        <p:cTn dur="500" fill="hold" id="18"/>
                                        <p:tgtEl>
                                          <p:spTgt spid="31"/>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111"/>
                                        </p:tgtEl>
                                        <p:attrNameLst>
                                          <p:attrName>style.visibility</p:attrName>
                                        </p:attrNameLst>
                                      </p:cBhvr>
                                      <p:to>
                                        <p:strVal val="visible"/>
                                      </p:to>
                                    </p:set>
                                    <p:anim calcmode="lin" valueType="num">
                                      <p:cBhvr additive="base">
                                        <p:cTn dur="1000" fill="hold" id="23"/>
                                        <p:tgtEl>
                                          <p:spTgt spid="111"/>
                                        </p:tgtEl>
                                        <p:attrNameLst>
                                          <p:attrName>ppt_x</p:attrName>
                                        </p:attrNameLst>
                                      </p:cBhvr>
                                      <p:tavLst>
                                        <p:tav tm="0">
                                          <p:val>
                                            <p:strVal val="#ppt_x"/>
                                          </p:val>
                                        </p:tav>
                                        <p:tav tm="100000">
                                          <p:val>
                                            <p:strVal val="#ppt_x"/>
                                          </p:val>
                                        </p:tav>
                                      </p:tavLst>
                                    </p:anim>
                                    <p:anim calcmode="lin" valueType="num">
                                      <p:cBhvr additive="base">
                                        <p:cTn dur="1000" fill="hold" id="24"/>
                                        <p:tgtEl>
                                          <p:spTgt spid="111"/>
                                        </p:tgtEl>
                                        <p:attrNameLst>
                                          <p:attrName>ppt_y</p:attrName>
                                        </p:attrNameLst>
                                      </p:cBhvr>
                                      <p:tavLst>
                                        <p:tav tm="0">
                                          <p:val>
                                            <p:strVal val="1+#ppt_h/2"/>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2" presetSubtype="8">
                                  <p:stCondLst>
                                    <p:cond delay="0"/>
                                  </p:stCondLst>
                                  <p:childTnLst>
                                    <p:set>
                                      <p:cBhvr>
                                        <p:cTn dur="1" fill="hold" id="28">
                                          <p:stCondLst>
                                            <p:cond delay="0"/>
                                          </p:stCondLst>
                                        </p:cTn>
                                        <p:tgtEl>
                                          <p:spTgt spid="118"/>
                                        </p:tgtEl>
                                        <p:attrNameLst>
                                          <p:attrName>style.visibility</p:attrName>
                                        </p:attrNameLst>
                                      </p:cBhvr>
                                      <p:to>
                                        <p:strVal val="visible"/>
                                      </p:to>
                                    </p:set>
                                    <p:animEffect filter="wipe(left)" transition="in">
                                      <p:cBhvr>
                                        <p:cTn dur="500" id="29"/>
                                        <p:tgtEl>
                                          <p:spTgt spid="118"/>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117"/>
                                        </p:tgtEl>
                                        <p:attrNameLst>
                                          <p:attrName>style.visibility</p:attrName>
                                        </p:attrNameLst>
                                      </p:cBhvr>
                                      <p:to>
                                        <p:strVal val="visible"/>
                                      </p:to>
                                    </p:set>
                                    <p:anim calcmode="lin" valueType="num">
                                      <p:cBhvr>
                                        <p:cTn dur="500" fill="hold" id="34"/>
                                        <p:tgtEl>
                                          <p:spTgt spid="117"/>
                                        </p:tgtEl>
                                        <p:attrNameLst>
                                          <p:attrName>ppt_w</p:attrName>
                                        </p:attrNameLst>
                                      </p:cBhvr>
                                      <p:tavLst>
                                        <p:tav tm="0">
                                          <p:val>
                                            <p:fltVal val="0"/>
                                          </p:val>
                                        </p:tav>
                                        <p:tav tm="100000">
                                          <p:val>
                                            <p:strVal val="#ppt_w"/>
                                          </p:val>
                                        </p:tav>
                                      </p:tavLst>
                                    </p:anim>
                                    <p:anim calcmode="lin" valueType="num">
                                      <p:cBhvr>
                                        <p:cTn dur="500" fill="hold" id="35"/>
                                        <p:tgtEl>
                                          <p:spTgt spid="117"/>
                                        </p:tgtEl>
                                        <p:attrNameLst>
                                          <p:attrName>ppt_h</p:attrName>
                                        </p:attrNameLst>
                                      </p:cBhvr>
                                      <p:tavLst>
                                        <p:tav tm="0">
                                          <p:val>
                                            <p:fltVal val="0"/>
                                          </p:val>
                                        </p:tav>
                                        <p:tav tm="100000">
                                          <p:val>
                                            <p:strVal val="#ppt_h"/>
                                          </p:val>
                                        </p:tav>
                                      </p:tavLst>
                                    </p:anim>
                                    <p:animEffect filter="fade" transition="in">
                                      <p:cBhvr>
                                        <p:cTn dur="500" id="36"/>
                                        <p:tgtEl>
                                          <p:spTgt spid="117"/>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2" presetSubtype="4">
                                  <p:stCondLst>
                                    <p:cond delay="0"/>
                                  </p:stCondLst>
                                  <p:childTnLst>
                                    <p:set>
                                      <p:cBhvr>
                                        <p:cTn dur="1" fill="hold" id="40">
                                          <p:stCondLst>
                                            <p:cond delay="0"/>
                                          </p:stCondLst>
                                        </p:cTn>
                                        <p:tgtEl>
                                          <p:spTgt spid="116"/>
                                        </p:tgtEl>
                                        <p:attrNameLst>
                                          <p:attrName>style.visibility</p:attrName>
                                        </p:attrNameLst>
                                      </p:cBhvr>
                                      <p:to>
                                        <p:strVal val="visible"/>
                                      </p:to>
                                    </p:set>
                                    <p:animEffect filter="wipe(down)" transition="in">
                                      <p:cBhvr>
                                        <p:cTn dur="500" id="41"/>
                                        <p:tgtEl>
                                          <p:spTgt spid="116"/>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 presetSubtype="4">
                                  <p:stCondLst>
                                    <p:cond delay="0"/>
                                  </p:stCondLst>
                                  <p:childTnLst>
                                    <p:set>
                                      <p:cBhvr>
                                        <p:cTn dur="1" fill="hold" id="45">
                                          <p:stCondLst>
                                            <p:cond delay="0"/>
                                          </p:stCondLst>
                                        </p:cTn>
                                        <p:tgtEl>
                                          <p:spTgt spid="123"/>
                                        </p:tgtEl>
                                        <p:attrNameLst>
                                          <p:attrName>style.visibility</p:attrName>
                                        </p:attrNameLst>
                                      </p:cBhvr>
                                      <p:to>
                                        <p:strVal val="visible"/>
                                      </p:to>
                                    </p:set>
                                    <p:anim calcmode="lin" valueType="num">
                                      <p:cBhvr additive="base">
                                        <p:cTn dur="500" fill="hold" id="46"/>
                                        <p:tgtEl>
                                          <p:spTgt spid="123"/>
                                        </p:tgtEl>
                                        <p:attrNameLst>
                                          <p:attrName>ppt_x</p:attrName>
                                        </p:attrNameLst>
                                      </p:cBhvr>
                                      <p:tavLst>
                                        <p:tav tm="0">
                                          <p:val>
                                            <p:strVal val="#ppt_x"/>
                                          </p:val>
                                        </p:tav>
                                        <p:tav tm="100000">
                                          <p:val>
                                            <p:strVal val="#ppt_x"/>
                                          </p:val>
                                        </p:tav>
                                      </p:tavLst>
                                    </p:anim>
                                    <p:anim calcmode="lin" valueType="num">
                                      <p:cBhvr additive="base">
                                        <p:cTn dur="500" fill="hold" id="47"/>
                                        <p:tgtEl>
                                          <p:spTgt spid="123"/>
                                        </p:tgtEl>
                                        <p:attrNameLst>
                                          <p:attrName>ppt_y</p:attrName>
                                        </p:attrNameLst>
                                      </p:cBhvr>
                                      <p:tavLst>
                                        <p:tav tm="0">
                                          <p:val>
                                            <p:strVal val="1+#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53" presetSubtype="0">
                                  <p:stCondLst>
                                    <p:cond delay="0"/>
                                  </p:stCondLst>
                                  <p:childTnLst>
                                    <p:set>
                                      <p:cBhvr>
                                        <p:cTn dur="1" fill="hold" id="51">
                                          <p:stCondLst>
                                            <p:cond delay="0"/>
                                          </p:stCondLst>
                                        </p:cTn>
                                        <p:tgtEl>
                                          <p:spTgt spid="119"/>
                                        </p:tgtEl>
                                        <p:attrNameLst>
                                          <p:attrName>style.visibility</p:attrName>
                                        </p:attrNameLst>
                                      </p:cBhvr>
                                      <p:to>
                                        <p:strVal val="visible"/>
                                      </p:to>
                                    </p:set>
                                    <p:anim calcmode="lin" valueType="num">
                                      <p:cBhvr>
                                        <p:cTn dur="500" fill="hold" id="52"/>
                                        <p:tgtEl>
                                          <p:spTgt spid="119"/>
                                        </p:tgtEl>
                                        <p:attrNameLst>
                                          <p:attrName>ppt_w</p:attrName>
                                        </p:attrNameLst>
                                      </p:cBhvr>
                                      <p:tavLst>
                                        <p:tav tm="0">
                                          <p:val>
                                            <p:fltVal val="0"/>
                                          </p:val>
                                        </p:tav>
                                        <p:tav tm="100000">
                                          <p:val>
                                            <p:strVal val="#ppt_w"/>
                                          </p:val>
                                        </p:tav>
                                      </p:tavLst>
                                    </p:anim>
                                    <p:anim calcmode="lin" valueType="num">
                                      <p:cBhvr>
                                        <p:cTn dur="500" fill="hold" id="53"/>
                                        <p:tgtEl>
                                          <p:spTgt spid="119"/>
                                        </p:tgtEl>
                                        <p:attrNameLst>
                                          <p:attrName>ppt_h</p:attrName>
                                        </p:attrNameLst>
                                      </p:cBhvr>
                                      <p:tavLst>
                                        <p:tav tm="0">
                                          <p:val>
                                            <p:fltVal val="0"/>
                                          </p:val>
                                        </p:tav>
                                        <p:tav tm="100000">
                                          <p:val>
                                            <p:strVal val="#ppt_h"/>
                                          </p:val>
                                        </p:tav>
                                      </p:tavLst>
                                    </p:anim>
                                    <p:animEffect filter="fade" transition="in">
                                      <p:cBhvr>
                                        <p:cTn dur="500" id="54"/>
                                        <p:tgtEl>
                                          <p:spTgt spid="119"/>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22" presetSubtype="4">
                                  <p:stCondLst>
                                    <p:cond delay="0"/>
                                  </p:stCondLst>
                                  <p:childTnLst>
                                    <p:set>
                                      <p:cBhvr>
                                        <p:cTn dur="1" fill="hold" id="58">
                                          <p:stCondLst>
                                            <p:cond delay="0"/>
                                          </p:stCondLst>
                                        </p:cTn>
                                        <p:tgtEl>
                                          <p:spTgt spid="112"/>
                                        </p:tgtEl>
                                        <p:attrNameLst>
                                          <p:attrName>style.visibility</p:attrName>
                                        </p:attrNameLst>
                                      </p:cBhvr>
                                      <p:to>
                                        <p:strVal val="visible"/>
                                      </p:to>
                                    </p:set>
                                    <p:animEffect filter="wipe(down)" transition="in">
                                      <p:cBhvr>
                                        <p:cTn dur="500" id="59"/>
                                        <p:tgtEl>
                                          <p:spTgt spid="112"/>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grpId="0" id="62" nodeType="clickEffect" presetClass="entr" presetID="2" presetSubtype="4">
                                  <p:stCondLst>
                                    <p:cond delay="0"/>
                                  </p:stCondLst>
                                  <p:childTnLst>
                                    <p:set>
                                      <p:cBhvr>
                                        <p:cTn dur="1" fill="hold" id="63">
                                          <p:stCondLst>
                                            <p:cond delay="0"/>
                                          </p:stCondLst>
                                        </p:cTn>
                                        <p:tgtEl>
                                          <p:spTgt spid="124"/>
                                        </p:tgtEl>
                                        <p:attrNameLst>
                                          <p:attrName>style.visibility</p:attrName>
                                        </p:attrNameLst>
                                      </p:cBhvr>
                                      <p:to>
                                        <p:strVal val="visible"/>
                                      </p:to>
                                    </p:set>
                                    <p:anim calcmode="lin" valueType="num">
                                      <p:cBhvr additive="base">
                                        <p:cTn dur="500" fill="hold" id="64"/>
                                        <p:tgtEl>
                                          <p:spTgt spid="124"/>
                                        </p:tgtEl>
                                        <p:attrNameLst>
                                          <p:attrName>ppt_x</p:attrName>
                                        </p:attrNameLst>
                                      </p:cBhvr>
                                      <p:tavLst>
                                        <p:tav tm="0">
                                          <p:val>
                                            <p:strVal val="#ppt_x"/>
                                          </p:val>
                                        </p:tav>
                                        <p:tav tm="100000">
                                          <p:val>
                                            <p:strVal val="#ppt_x"/>
                                          </p:val>
                                        </p:tav>
                                      </p:tavLst>
                                    </p:anim>
                                    <p:anim calcmode="lin" valueType="num">
                                      <p:cBhvr additive="base">
                                        <p:cTn dur="500" fill="hold" id="65"/>
                                        <p:tgtEl>
                                          <p:spTgt spid="124"/>
                                        </p:tgtEl>
                                        <p:attrNameLst>
                                          <p:attrName>ppt_y</p:attrName>
                                        </p:attrNameLst>
                                      </p:cBhvr>
                                      <p:tavLst>
                                        <p:tav tm="0">
                                          <p:val>
                                            <p:strVal val="1+#ppt_h/2"/>
                                          </p:val>
                                        </p:tav>
                                        <p:tav tm="100000">
                                          <p:val>
                                            <p:strVal val="#ppt_y"/>
                                          </p:val>
                                        </p:tav>
                                      </p:tavLst>
                                    </p:anim>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grpId="0" id="68" nodeType="clickEffect" presetClass="entr" presetID="53" presetSubtype="0">
                                  <p:stCondLst>
                                    <p:cond delay="0"/>
                                  </p:stCondLst>
                                  <p:childTnLst>
                                    <p:set>
                                      <p:cBhvr>
                                        <p:cTn dur="1" fill="hold" id="69">
                                          <p:stCondLst>
                                            <p:cond delay="0"/>
                                          </p:stCondLst>
                                        </p:cTn>
                                        <p:tgtEl>
                                          <p:spTgt spid="120"/>
                                        </p:tgtEl>
                                        <p:attrNameLst>
                                          <p:attrName>style.visibility</p:attrName>
                                        </p:attrNameLst>
                                      </p:cBhvr>
                                      <p:to>
                                        <p:strVal val="visible"/>
                                      </p:to>
                                    </p:set>
                                    <p:anim calcmode="lin" valueType="num">
                                      <p:cBhvr>
                                        <p:cTn dur="500" fill="hold" id="70"/>
                                        <p:tgtEl>
                                          <p:spTgt spid="120"/>
                                        </p:tgtEl>
                                        <p:attrNameLst>
                                          <p:attrName>ppt_w</p:attrName>
                                        </p:attrNameLst>
                                      </p:cBhvr>
                                      <p:tavLst>
                                        <p:tav tm="0">
                                          <p:val>
                                            <p:fltVal val="0"/>
                                          </p:val>
                                        </p:tav>
                                        <p:tav tm="100000">
                                          <p:val>
                                            <p:strVal val="#ppt_w"/>
                                          </p:val>
                                        </p:tav>
                                      </p:tavLst>
                                    </p:anim>
                                    <p:anim calcmode="lin" valueType="num">
                                      <p:cBhvr>
                                        <p:cTn dur="500" fill="hold" id="71"/>
                                        <p:tgtEl>
                                          <p:spTgt spid="120"/>
                                        </p:tgtEl>
                                        <p:attrNameLst>
                                          <p:attrName>ppt_h</p:attrName>
                                        </p:attrNameLst>
                                      </p:cBhvr>
                                      <p:tavLst>
                                        <p:tav tm="0">
                                          <p:val>
                                            <p:fltVal val="0"/>
                                          </p:val>
                                        </p:tav>
                                        <p:tav tm="100000">
                                          <p:val>
                                            <p:strVal val="#ppt_h"/>
                                          </p:val>
                                        </p:tav>
                                      </p:tavLst>
                                    </p:anim>
                                    <p:animEffect filter="fade" transition="in">
                                      <p:cBhvr>
                                        <p:cTn dur="500" id="72"/>
                                        <p:tgtEl>
                                          <p:spTgt spid="120"/>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grpId="0" id="75" nodeType="clickEffect" presetClass="entr" presetID="22" presetSubtype="4">
                                  <p:stCondLst>
                                    <p:cond delay="0"/>
                                  </p:stCondLst>
                                  <p:childTnLst>
                                    <p:set>
                                      <p:cBhvr>
                                        <p:cTn dur="1" fill="hold" id="76">
                                          <p:stCondLst>
                                            <p:cond delay="0"/>
                                          </p:stCondLst>
                                        </p:cTn>
                                        <p:tgtEl>
                                          <p:spTgt spid="113"/>
                                        </p:tgtEl>
                                        <p:attrNameLst>
                                          <p:attrName>style.visibility</p:attrName>
                                        </p:attrNameLst>
                                      </p:cBhvr>
                                      <p:to>
                                        <p:strVal val="visible"/>
                                      </p:to>
                                    </p:set>
                                    <p:animEffect filter="wipe(down)" transition="in">
                                      <p:cBhvr>
                                        <p:cTn dur="500" id="77"/>
                                        <p:tgtEl>
                                          <p:spTgt spid="113"/>
                                        </p:tgtEl>
                                      </p:cBhvr>
                                    </p:animEffect>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2" presetSubtype="4">
                                  <p:stCondLst>
                                    <p:cond delay="0"/>
                                  </p:stCondLst>
                                  <p:childTnLst>
                                    <p:set>
                                      <p:cBhvr>
                                        <p:cTn dur="1" fill="hold" id="81">
                                          <p:stCondLst>
                                            <p:cond delay="0"/>
                                          </p:stCondLst>
                                        </p:cTn>
                                        <p:tgtEl>
                                          <p:spTgt spid="125"/>
                                        </p:tgtEl>
                                        <p:attrNameLst>
                                          <p:attrName>style.visibility</p:attrName>
                                        </p:attrNameLst>
                                      </p:cBhvr>
                                      <p:to>
                                        <p:strVal val="visible"/>
                                      </p:to>
                                    </p:set>
                                    <p:anim calcmode="lin" valueType="num">
                                      <p:cBhvr additive="base">
                                        <p:cTn dur="500" fill="hold" id="82"/>
                                        <p:tgtEl>
                                          <p:spTgt spid="125"/>
                                        </p:tgtEl>
                                        <p:attrNameLst>
                                          <p:attrName>ppt_x</p:attrName>
                                        </p:attrNameLst>
                                      </p:cBhvr>
                                      <p:tavLst>
                                        <p:tav tm="0">
                                          <p:val>
                                            <p:strVal val="#ppt_x"/>
                                          </p:val>
                                        </p:tav>
                                        <p:tav tm="100000">
                                          <p:val>
                                            <p:strVal val="#ppt_x"/>
                                          </p:val>
                                        </p:tav>
                                      </p:tavLst>
                                    </p:anim>
                                    <p:anim calcmode="lin" valueType="num">
                                      <p:cBhvr additive="base">
                                        <p:cTn dur="500" fill="hold" id="83"/>
                                        <p:tgtEl>
                                          <p:spTgt spid="125"/>
                                        </p:tgtEl>
                                        <p:attrNameLst>
                                          <p:attrName>ppt_y</p:attrName>
                                        </p:attrNameLst>
                                      </p:cBhvr>
                                      <p:tavLst>
                                        <p:tav tm="0">
                                          <p:val>
                                            <p:strVal val="1+#ppt_h/2"/>
                                          </p:val>
                                        </p:tav>
                                        <p:tav tm="100000">
                                          <p:val>
                                            <p:strVal val="#ppt_y"/>
                                          </p:val>
                                        </p:tav>
                                      </p:tavLst>
                                    </p:anim>
                                  </p:childTnLst>
                                </p:cTn>
                              </p:par>
                            </p:childTnLst>
                          </p:cTn>
                        </p:par>
                      </p:childTnLst>
                    </p:cTn>
                  </p:par>
                  <p:par>
                    <p:cTn fill="hold" id="84" nodeType="clickPar">
                      <p:stCondLst>
                        <p:cond delay="indefinite"/>
                        <p:cond delay="0" evt="onBegin">
                          <p:tn val="83"/>
                        </p:cond>
                      </p:stCondLst>
                      <p:childTnLst>
                        <p:par>
                          <p:cTn fill="hold" id="85" nodeType="afterGroup">
                            <p:stCondLst>
                              <p:cond delay="0"/>
                            </p:stCondLst>
                            <p:childTnLst>
                              <p:par>
                                <p:cTn fill="hold" grpId="0" id="86" nodeType="clickEffect" presetClass="entr" presetID="53" presetSubtype="0">
                                  <p:stCondLst>
                                    <p:cond delay="0"/>
                                  </p:stCondLst>
                                  <p:childTnLst>
                                    <p:set>
                                      <p:cBhvr>
                                        <p:cTn dur="1" fill="hold" id="87">
                                          <p:stCondLst>
                                            <p:cond delay="0"/>
                                          </p:stCondLst>
                                        </p:cTn>
                                        <p:tgtEl>
                                          <p:spTgt spid="121"/>
                                        </p:tgtEl>
                                        <p:attrNameLst>
                                          <p:attrName>style.visibility</p:attrName>
                                        </p:attrNameLst>
                                      </p:cBhvr>
                                      <p:to>
                                        <p:strVal val="visible"/>
                                      </p:to>
                                    </p:set>
                                    <p:anim calcmode="lin" valueType="num">
                                      <p:cBhvr>
                                        <p:cTn dur="500" fill="hold" id="88"/>
                                        <p:tgtEl>
                                          <p:spTgt spid="121"/>
                                        </p:tgtEl>
                                        <p:attrNameLst>
                                          <p:attrName>ppt_w</p:attrName>
                                        </p:attrNameLst>
                                      </p:cBhvr>
                                      <p:tavLst>
                                        <p:tav tm="0">
                                          <p:val>
                                            <p:fltVal val="0"/>
                                          </p:val>
                                        </p:tav>
                                        <p:tav tm="100000">
                                          <p:val>
                                            <p:strVal val="#ppt_w"/>
                                          </p:val>
                                        </p:tav>
                                      </p:tavLst>
                                    </p:anim>
                                    <p:anim calcmode="lin" valueType="num">
                                      <p:cBhvr>
                                        <p:cTn dur="500" fill="hold" id="89"/>
                                        <p:tgtEl>
                                          <p:spTgt spid="121"/>
                                        </p:tgtEl>
                                        <p:attrNameLst>
                                          <p:attrName>ppt_h</p:attrName>
                                        </p:attrNameLst>
                                      </p:cBhvr>
                                      <p:tavLst>
                                        <p:tav tm="0">
                                          <p:val>
                                            <p:fltVal val="0"/>
                                          </p:val>
                                        </p:tav>
                                        <p:tav tm="100000">
                                          <p:val>
                                            <p:strVal val="#ppt_h"/>
                                          </p:val>
                                        </p:tav>
                                      </p:tavLst>
                                    </p:anim>
                                    <p:animEffect filter="fade" transition="in">
                                      <p:cBhvr>
                                        <p:cTn dur="500" id="90"/>
                                        <p:tgtEl>
                                          <p:spTgt spid="121"/>
                                        </p:tgtEl>
                                      </p:cBhvr>
                                    </p:animEffect>
                                  </p:childTnLst>
                                </p:cTn>
                              </p:par>
                            </p:childTnLst>
                          </p:cTn>
                        </p:par>
                      </p:childTnLst>
                    </p:cTn>
                  </p:par>
                  <p:par>
                    <p:cTn fill="hold" id="91" nodeType="clickPar">
                      <p:stCondLst>
                        <p:cond delay="indefinite"/>
                        <p:cond delay="0" evt="onBegin">
                          <p:tn val="90"/>
                        </p:cond>
                      </p:stCondLst>
                      <p:childTnLst>
                        <p:par>
                          <p:cTn fill="hold" id="92" nodeType="afterGroup">
                            <p:stCondLst>
                              <p:cond delay="0"/>
                            </p:stCondLst>
                            <p:childTnLst>
                              <p:par>
                                <p:cTn fill="hold" grpId="0" id="93" nodeType="clickEffect" presetClass="entr" presetID="22" presetSubtype="4">
                                  <p:stCondLst>
                                    <p:cond delay="0"/>
                                  </p:stCondLst>
                                  <p:childTnLst>
                                    <p:set>
                                      <p:cBhvr>
                                        <p:cTn dur="1" fill="hold" id="94">
                                          <p:stCondLst>
                                            <p:cond delay="0"/>
                                          </p:stCondLst>
                                        </p:cTn>
                                        <p:tgtEl>
                                          <p:spTgt spid="114"/>
                                        </p:tgtEl>
                                        <p:attrNameLst>
                                          <p:attrName>style.visibility</p:attrName>
                                        </p:attrNameLst>
                                      </p:cBhvr>
                                      <p:to>
                                        <p:strVal val="visible"/>
                                      </p:to>
                                    </p:set>
                                    <p:animEffect filter="wipe(down)" transition="in">
                                      <p:cBhvr>
                                        <p:cTn dur="500" id="95"/>
                                        <p:tgtEl>
                                          <p:spTgt spid="114"/>
                                        </p:tgtEl>
                                      </p:cBhvr>
                                    </p:animEffect>
                                  </p:childTnLst>
                                </p:cTn>
                              </p:par>
                            </p:childTnLst>
                          </p:cTn>
                        </p:par>
                      </p:childTnLst>
                    </p:cTn>
                  </p:par>
                  <p:par>
                    <p:cTn fill="hold" id="96" nodeType="clickPar">
                      <p:stCondLst>
                        <p:cond delay="indefinite"/>
                        <p:cond delay="0" evt="onBegin">
                          <p:tn val="95"/>
                        </p:cond>
                      </p:stCondLst>
                      <p:childTnLst>
                        <p:par>
                          <p:cTn fill="hold" id="97" nodeType="afterGroup">
                            <p:stCondLst>
                              <p:cond delay="0"/>
                            </p:stCondLst>
                            <p:childTnLst>
                              <p:par>
                                <p:cTn fill="hold" grpId="0" id="98" nodeType="clickEffect" presetClass="entr" presetID="2" presetSubtype="4">
                                  <p:stCondLst>
                                    <p:cond delay="0"/>
                                  </p:stCondLst>
                                  <p:childTnLst>
                                    <p:set>
                                      <p:cBhvr>
                                        <p:cTn dur="1" fill="hold" id="99">
                                          <p:stCondLst>
                                            <p:cond delay="0"/>
                                          </p:stCondLst>
                                        </p:cTn>
                                        <p:tgtEl>
                                          <p:spTgt spid="126"/>
                                        </p:tgtEl>
                                        <p:attrNameLst>
                                          <p:attrName>style.visibility</p:attrName>
                                        </p:attrNameLst>
                                      </p:cBhvr>
                                      <p:to>
                                        <p:strVal val="visible"/>
                                      </p:to>
                                    </p:set>
                                    <p:anim calcmode="lin" valueType="num">
                                      <p:cBhvr additive="base">
                                        <p:cTn dur="500" fill="hold" id="100"/>
                                        <p:tgtEl>
                                          <p:spTgt spid="126"/>
                                        </p:tgtEl>
                                        <p:attrNameLst>
                                          <p:attrName>ppt_x</p:attrName>
                                        </p:attrNameLst>
                                      </p:cBhvr>
                                      <p:tavLst>
                                        <p:tav tm="0">
                                          <p:val>
                                            <p:strVal val="#ppt_x"/>
                                          </p:val>
                                        </p:tav>
                                        <p:tav tm="100000">
                                          <p:val>
                                            <p:strVal val="#ppt_x"/>
                                          </p:val>
                                        </p:tav>
                                      </p:tavLst>
                                    </p:anim>
                                    <p:anim calcmode="lin" valueType="num">
                                      <p:cBhvr additive="base">
                                        <p:cTn dur="500" fill="hold" id="101"/>
                                        <p:tgtEl>
                                          <p:spTgt spid="126"/>
                                        </p:tgtEl>
                                        <p:attrNameLst>
                                          <p:attrName>ppt_y</p:attrName>
                                        </p:attrNameLst>
                                      </p:cBhvr>
                                      <p:tavLst>
                                        <p:tav tm="0">
                                          <p:val>
                                            <p:strVal val="1+#ppt_h/2"/>
                                          </p:val>
                                        </p:tav>
                                        <p:tav tm="100000">
                                          <p:val>
                                            <p:strVal val="#ppt_y"/>
                                          </p:val>
                                        </p:tav>
                                      </p:tavLst>
                                    </p:anim>
                                  </p:childTnLst>
                                </p:cTn>
                              </p:par>
                            </p:childTnLst>
                          </p:cTn>
                        </p:par>
                      </p:childTnLst>
                    </p:cTn>
                  </p:par>
                  <p:par>
                    <p:cTn fill="hold" id="102" nodeType="clickPar">
                      <p:stCondLst>
                        <p:cond delay="indefinite"/>
                        <p:cond delay="0" evt="onBegin">
                          <p:tn val="101"/>
                        </p:cond>
                      </p:stCondLst>
                      <p:childTnLst>
                        <p:par>
                          <p:cTn fill="hold" id="103" nodeType="afterGroup">
                            <p:stCondLst>
                              <p:cond delay="0"/>
                            </p:stCondLst>
                            <p:childTnLst>
                              <p:par>
                                <p:cTn fill="hold" grpId="0" id="104" nodeType="clickEffect" presetClass="entr" presetID="53" presetSubtype="0">
                                  <p:stCondLst>
                                    <p:cond delay="0"/>
                                  </p:stCondLst>
                                  <p:childTnLst>
                                    <p:set>
                                      <p:cBhvr>
                                        <p:cTn dur="1" fill="hold" id="105">
                                          <p:stCondLst>
                                            <p:cond delay="0"/>
                                          </p:stCondLst>
                                        </p:cTn>
                                        <p:tgtEl>
                                          <p:spTgt spid="122"/>
                                        </p:tgtEl>
                                        <p:attrNameLst>
                                          <p:attrName>style.visibility</p:attrName>
                                        </p:attrNameLst>
                                      </p:cBhvr>
                                      <p:to>
                                        <p:strVal val="visible"/>
                                      </p:to>
                                    </p:set>
                                    <p:anim calcmode="lin" valueType="num">
                                      <p:cBhvr>
                                        <p:cTn dur="500" fill="hold" id="106"/>
                                        <p:tgtEl>
                                          <p:spTgt spid="122"/>
                                        </p:tgtEl>
                                        <p:attrNameLst>
                                          <p:attrName>ppt_w</p:attrName>
                                        </p:attrNameLst>
                                      </p:cBhvr>
                                      <p:tavLst>
                                        <p:tav tm="0">
                                          <p:val>
                                            <p:fltVal val="0"/>
                                          </p:val>
                                        </p:tav>
                                        <p:tav tm="100000">
                                          <p:val>
                                            <p:strVal val="#ppt_w"/>
                                          </p:val>
                                        </p:tav>
                                      </p:tavLst>
                                    </p:anim>
                                    <p:anim calcmode="lin" valueType="num">
                                      <p:cBhvr>
                                        <p:cTn dur="500" fill="hold" id="107"/>
                                        <p:tgtEl>
                                          <p:spTgt spid="122"/>
                                        </p:tgtEl>
                                        <p:attrNameLst>
                                          <p:attrName>ppt_h</p:attrName>
                                        </p:attrNameLst>
                                      </p:cBhvr>
                                      <p:tavLst>
                                        <p:tav tm="0">
                                          <p:val>
                                            <p:fltVal val="0"/>
                                          </p:val>
                                        </p:tav>
                                        <p:tav tm="100000">
                                          <p:val>
                                            <p:strVal val="#ppt_h"/>
                                          </p:val>
                                        </p:tav>
                                      </p:tavLst>
                                    </p:anim>
                                    <p:animEffect filter="fade" transition="in">
                                      <p:cBhvr>
                                        <p:cTn dur="500" id="108"/>
                                        <p:tgtEl>
                                          <p:spTgt spid="122"/>
                                        </p:tgtEl>
                                      </p:cBhvr>
                                    </p:animEffect>
                                  </p:childTnLst>
                                </p:cTn>
                              </p:par>
                            </p:childTnLst>
                          </p:cTn>
                        </p:par>
                      </p:childTnLst>
                    </p:cTn>
                  </p:par>
                  <p:par>
                    <p:cTn fill="hold" id="109" nodeType="clickPar">
                      <p:stCondLst>
                        <p:cond delay="indefinite"/>
                        <p:cond delay="0" evt="onBegin">
                          <p:tn val="108"/>
                        </p:cond>
                      </p:stCondLst>
                      <p:childTnLst>
                        <p:par>
                          <p:cTn fill="hold" id="110" nodeType="afterGroup">
                            <p:stCondLst>
                              <p:cond delay="0"/>
                            </p:stCondLst>
                            <p:childTnLst>
                              <p:par>
                                <p:cTn fill="hold" grpId="0" id="111" nodeType="clickEffect" presetClass="entr" presetID="22" presetSubtype="4">
                                  <p:stCondLst>
                                    <p:cond delay="0"/>
                                  </p:stCondLst>
                                  <p:childTnLst>
                                    <p:set>
                                      <p:cBhvr>
                                        <p:cTn dur="1" fill="hold" id="112">
                                          <p:stCondLst>
                                            <p:cond delay="0"/>
                                          </p:stCondLst>
                                        </p:cTn>
                                        <p:tgtEl>
                                          <p:spTgt spid="115"/>
                                        </p:tgtEl>
                                        <p:attrNameLst>
                                          <p:attrName>style.visibility</p:attrName>
                                        </p:attrNameLst>
                                      </p:cBhvr>
                                      <p:to>
                                        <p:strVal val="visible"/>
                                      </p:to>
                                    </p:set>
                                    <p:animEffect filter="wipe(down)" transition="in">
                                      <p:cBhvr>
                                        <p:cTn dur="500" id="113"/>
                                        <p:tgtEl>
                                          <p:spTgt spid="115"/>
                                        </p:tgtEl>
                                      </p:cBhvr>
                                    </p:animEffect>
                                  </p:childTnLst>
                                </p:cTn>
                              </p:par>
                            </p:childTnLst>
                          </p:cTn>
                        </p:par>
                      </p:childTnLst>
                    </p:cTn>
                  </p:par>
                  <p:par>
                    <p:cTn fill="hold" id="114" nodeType="clickPar">
                      <p:stCondLst>
                        <p:cond delay="indefinite"/>
                        <p:cond delay="0" evt="onBegin">
                          <p:tn val="113"/>
                        </p:cond>
                      </p:stCondLst>
                      <p:childTnLst>
                        <p:par>
                          <p:cTn fill="hold" id="115" nodeType="afterGroup">
                            <p:stCondLst>
                              <p:cond delay="0"/>
                            </p:stCondLst>
                            <p:childTnLst>
                              <p:par>
                                <p:cTn fill="hold" grpId="0" id="116" nodeType="clickEffect" presetClass="entr" presetID="2" presetSubtype="4">
                                  <p:stCondLst>
                                    <p:cond delay="0"/>
                                  </p:stCondLst>
                                  <p:childTnLst>
                                    <p:set>
                                      <p:cBhvr>
                                        <p:cTn dur="1" fill="hold" id="117">
                                          <p:stCondLst>
                                            <p:cond delay="0"/>
                                          </p:stCondLst>
                                        </p:cTn>
                                        <p:tgtEl>
                                          <p:spTgt spid="127"/>
                                        </p:tgtEl>
                                        <p:attrNameLst>
                                          <p:attrName>style.visibility</p:attrName>
                                        </p:attrNameLst>
                                      </p:cBhvr>
                                      <p:to>
                                        <p:strVal val="visible"/>
                                      </p:to>
                                    </p:set>
                                    <p:anim calcmode="lin" valueType="num">
                                      <p:cBhvr additive="base">
                                        <p:cTn dur="500" fill="hold" id="118"/>
                                        <p:tgtEl>
                                          <p:spTgt spid="127"/>
                                        </p:tgtEl>
                                        <p:attrNameLst>
                                          <p:attrName>ppt_x</p:attrName>
                                        </p:attrNameLst>
                                      </p:cBhvr>
                                      <p:tavLst>
                                        <p:tav tm="0">
                                          <p:val>
                                            <p:strVal val="#ppt_x"/>
                                          </p:val>
                                        </p:tav>
                                        <p:tav tm="100000">
                                          <p:val>
                                            <p:strVal val="#ppt_x"/>
                                          </p:val>
                                        </p:tav>
                                      </p:tavLst>
                                    </p:anim>
                                    <p:anim calcmode="lin" valueType="num">
                                      <p:cBhvr additive="base">
                                        <p:cTn dur="500" fill="hold" id="119"/>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11"/>
      <p:bldP grpId="0" spid="112"/>
      <p:bldP grpId="0" spid="113"/>
      <p:bldP grpId="0" spid="114"/>
      <p:bldP grpId="0" spid="115"/>
      <p:bldP grpId="0" spid="116"/>
      <p:bldP grpId="0" spid="117"/>
      <p:bldP grpId="0" spid="119"/>
      <p:bldP grpId="0" spid="120"/>
      <p:bldP grpId="0" spid="121"/>
      <p:bldP grpId="0" spid="122"/>
      <p:bldP grpId="0" spid="123"/>
      <p:bldP grpId="0" spid="124"/>
      <p:bldP grpId="0" spid="125"/>
      <p:bldP grpId="0" spid="126"/>
      <p:bldP grpId="0" spid="1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8423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成本核算</a:t>
            </a:r>
          </a:p>
        </p:txBody>
      </p:sp>
      <p:sp>
        <p:nvSpPr>
          <p:cNvPr id="201" name="Freeform 6"/>
          <p:cNvSpPr>
            <a:spLocks noChangeArrowheads="1"/>
          </p:cNvSpPr>
          <p:nvPr/>
        </p:nvSpPr>
        <p:spPr bwMode="auto">
          <a:xfrm>
            <a:off x="3804607" y="1483187"/>
            <a:ext cx="3016249" cy="2008717"/>
          </a:xfrm>
          <a:custGeom>
            <a:gdLst>
              <a:gd fmla="*/ 274 w 543" name="T0"/>
              <a:gd fmla="*/ 0 h 362" name="T1"/>
              <a:gd fmla="*/ 0 w 543" name="T2"/>
              <a:gd fmla="*/ 189 h 362" name="T3"/>
              <a:gd fmla="*/ 38 w 543" name="T4"/>
              <a:gd fmla="*/ 287 h 362" name="T5"/>
              <a:gd fmla="*/ 154 w 543" name="T6"/>
              <a:gd fmla="*/ 269 h 362" name="T7"/>
              <a:gd fmla="*/ 389 w 543" name="T8"/>
              <a:gd fmla="*/ 362 h 362" name="T9"/>
              <a:gd fmla="*/ 434 w 543" name="T10"/>
              <a:gd fmla="*/ 343 h 362" name="T11"/>
              <a:gd fmla="*/ 425 w 543" name="T12"/>
              <a:gd fmla="*/ 299 h 362" name="T13"/>
              <a:gd fmla="*/ 543 w 543" name="T14"/>
              <a:gd fmla="*/ 158 h 362" name="T15"/>
              <a:gd fmla="*/ 274 w 543" name="T16"/>
              <a:gd fmla="*/ 0 h 36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43" name="T27"/>
              <a:gd fmla="*/ 0 h 362" name="T28"/>
              <a:gd fmla="*/ 543 w 543" name="T29"/>
              <a:gd fmla="*/ 362 h 36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62" w="543">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rgbClr val="2FBBA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rgbClr val="C00000"/>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2" name="Freeform 7"/>
          <p:cNvSpPr>
            <a:spLocks noChangeArrowheads="1"/>
          </p:cNvSpPr>
          <p:nvPr/>
        </p:nvSpPr>
        <p:spPr bwMode="auto">
          <a:xfrm>
            <a:off x="4644922" y="3813638"/>
            <a:ext cx="3742267" cy="2127249"/>
          </a:xfrm>
          <a:custGeom>
            <a:gdLst>
              <a:gd fmla="*/ 352 w 674" name="T0"/>
              <a:gd fmla="*/ 0 h 383" name="T1"/>
              <a:gd fmla="*/ 276 w 674" name="T2"/>
              <a:gd fmla="*/ 16 h 383" name="T3"/>
              <a:gd fmla="*/ 278 w 674" name="T4"/>
              <a:gd fmla="*/ 40 h 383" name="T5"/>
              <a:gd fmla="*/ 120 w 674" name="T6"/>
              <a:gd fmla="*/ 213 h 383" name="T7"/>
              <a:gd fmla="*/ 160 w 674" name="T8"/>
              <a:gd fmla="*/ 293 h 383" name="T9"/>
              <a:gd fmla="*/ 27 w 674" name="T10"/>
              <a:gd fmla="*/ 334 h 383" name="T11"/>
              <a:gd fmla="*/ 0 w 674" name="T12"/>
              <a:gd fmla="*/ 333 h 383" name="T13"/>
              <a:gd fmla="*/ 121 w 674" name="T14"/>
              <a:gd fmla="*/ 359 h 383" name="T15"/>
              <a:gd fmla="*/ 224 w 674" name="T16"/>
              <a:gd fmla="*/ 342 h 383" name="T17"/>
              <a:gd fmla="*/ 396 w 674" name="T18"/>
              <a:gd fmla="*/ 383 h 383" name="T19"/>
              <a:gd fmla="*/ 674 w 674" name="T20"/>
              <a:gd fmla="*/ 190 h 383" name="T21"/>
              <a:gd fmla="*/ 562 w 674" name="T22"/>
              <a:gd fmla="*/ 35 h 383" name="T23"/>
              <a:gd fmla="*/ 517 w 674" name="T24"/>
              <a:gd fmla="*/ 40 h 383" name="T25"/>
              <a:gd fmla="*/ 413 w 674" name="T26"/>
              <a:gd fmla="*/ 69 h 383" name="T27"/>
              <a:gd fmla="*/ 370 w 674" name="T28"/>
              <a:gd fmla="*/ 66 h 383" name="T29"/>
              <a:gd fmla="*/ 449 w 674" name="T30"/>
              <a:gd fmla="*/ 35 h 383" name="T31"/>
              <a:gd fmla="*/ 352 w 674" name="T32"/>
              <a:gd fmla="*/ 0 h 38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674" name="T51"/>
              <a:gd fmla="*/ 0 h 383" name="T52"/>
              <a:gd fmla="*/ 674 w 674" name="T53"/>
              <a:gd fmla="*/ 383 h 38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83" w="674">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rgbClr val="36B8D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3" name="Freeform 8"/>
          <p:cNvSpPr>
            <a:spLocks noChangeArrowheads="1"/>
          </p:cNvSpPr>
          <p:nvPr/>
        </p:nvSpPr>
        <p:spPr bwMode="auto">
          <a:xfrm>
            <a:off x="3129388" y="3077037"/>
            <a:ext cx="3048000" cy="2326216"/>
          </a:xfrm>
          <a:custGeom>
            <a:gdLst>
              <a:gd fmla="*/ 160 w 549" name="T0"/>
              <a:gd fmla="*/ 0 h 419" name="T1"/>
              <a:gd fmla="*/ 0 w 549" name="T2"/>
              <a:gd fmla="*/ 173 h 419" name="T3"/>
              <a:gd fmla="*/ 183 w 549" name="T4"/>
              <a:gd fmla="*/ 353 h 419" name="T5"/>
              <a:gd fmla="*/ 92 w 549" name="T6"/>
              <a:gd fmla="*/ 416 h 419" name="T7"/>
              <a:gd fmla="*/ 137 w 549" name="T8"/>
              <a:gd fmla="*/ 419 h 419" name="T9"/>
              <a:gd fmla="*/ 257 w 549" name="T10"/>
              <a:gd fmla="*/ 364 h 419" name="T11"/>
              <a:gd fmla="*/ 276 w 549" name="T12"/>
              <a:gd fmla="*/ 364 h 419" name="T13"/>
              <a:gd fmla="*/ 393 w 549" name="T14"/>
              <a:gd fmla="*/ 346 h 419" name="T15"/>
              <a:gd fmla="*/ 391 w 549" name="T16"/>
              <a:gd fmla="*/ 323 h 419" name="T17"/>
              <a:gd fmla="*/ 549 w 549" name="T18"/>
              <a:gd fmla="*/ 149 h 419" name="T19"/>
              <a:gd fmla="*/ 511 w 549" name="T20"/>
              <a:gd fmla="*/ 75 h 419" name="T21"/>
              <a:gd fmla="*/ 396 w 549" name="T22"/>
              <a:gd fmla="*/ 92 h 419" name="T23"/>
              <a:gd fmla="*/ 371 w 549" name="T24"/>
              <a:gd fmla="*/ 92 h 419" name="T25"/>
              <a:gd fmla="*/ 283 w 549" name="T26"/>
              <a:gd fmla="*/ 114 h 419" name="T27"/>
              <a:gd fmla="*/ 243 w 549" name="T28"/>
              <a:gd fmla="*/ 111 h 419" name="T29"/>
              <a:gd fmla="*/ 312 w 549" name="T30"/>
              <a:gd fmla="*/ 83 h 419" name="T31"/>
              <a:gd fmla="*/ 160 w 549" name="T32"/>
              <a:gd fmla="*/ 0 h 41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49" name="T51"/>
              <a:gd fmla="*/ 0 h 419" name="T52"/>
              <a:gd fmla="*/ 549 w 549" name="T53"/>
              <a:gd fmla="*/ 419 h 41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19" w="54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4" name="Freeform 9"/>
          <p:cNvSpPr>
            <a:spLocks noChangeArrowheads="1"/>
          </p:cNvSpPr>
          <p:nvPr/>
        </p:nvSpPr>
        <p:spPr bwMode="auto">
          <a:xfrm>
            <a:off x="4016273" y="2975438"/>
            <a:ext cx="1949449" cy="732367"/>
          </a:xfrm>
          <a:custGeom>
            <a:gdLst>
              <a:gd fmla="*/ 116 w 351" name="T0"/>
              <a:gd fmla="*/ 0 h 132" name="T1"/>
              <a:gd fmla="*/ 0 w 351" name="T2"/>
              <a:gd fmla="*/ 18 h 132" name="T3"/>
              <a:gd fmla="*/ 152 w 351" name="T4"/>
              <a:gd fmla="*/ 101 h 132" name="T5"/>
              <a:gd fmla="*/ 83 w 351" name="T6"/>
              <a:gd fmla="*/ 129 h 132" name="T7"/>
              <a:gd fmla="*/ 123 w 351" name="T8"/>
              <a:gd fmla="*/ 132 h 132" name="T9"/>
              <a:gd fmla="*/ 211 w 351" name="T10"/>
              <a:gd fmla="*/ 110 h 132" name="T11"/>
              <a:gd fmla="*/ 236 w 351" name="T12"/>
              <a:gd fmla="*/ 110 h 132" name="T13"/>
              <a:gd fmla="*/ 351 w 351" name="T14"/>
              <a:gd fmla="*/ 93 h 132" name="T15"/>
              <a:gd fmla="*/ 116 w 351" name="T16"/>
              <a:gd fmla="*/ 0 h 1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51" name="T27"/>
              <a:gd fmla="*/ 0 h 132" name="T28"/>
              <a:gd fmla="*/ 351 w 351" name="T29"/>
              <a:gd fmla="*/ 132 h 1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2" w="351">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5" name="Freeform 10"/>
          <p:cNvSpPr>
            <a:spLocks noChangeArrowheads="1"/>
          </p:cNvSpPr>
          <p:nvPr/>
        </p:nvSpPr>
        <p:spPr bwMode="auto">
          <a:xfrm>
            <a:off x="5298972" y="3904653"/>
            <a:ext cx="889000" cy="1092200"/>
          </a:xfrm>
          <a:custGeom>
            <a:gdLst>
              <a:gd fmla="*/ 158 w 160" name="T0"/>
              <a:gd fmla="*/ 0 h 197" name="T1"/>
              <a:gd fmla="*/ 0 w 160" name="T2"/>
              <a:gd fmla="*/ 174 h 197" name="T3"/>
              <a:gd fmla="*/ 2 w 160" name="T4"/>
              <a:gd fmla="*/ 197 h 197" name="T5"/>
              <a:gd fmla="*/ 160 w 160" name="T6"/>
              <a:gd fmla="*/ 24 h 197" name="T7"/>
              <a:gd fmla="*/ 158 w 160" name="T8"/>
              <a:gd fmla="*/ 0 h 197" name="T9"/>
              <a:gd fmla="*/ 0 60000 65536" name="T10"/>
              <a:gd fmla="*/ 0 60000 65536" name="T11"/>
              <a:gd fmla="*/ 0 60000 65536" name="T12"/>
              <a:gd fmla="*/ 0 60000 65536" name="T13"/>
              <a:gd fmla="*/ 0 60000 65536" name="T14"/>
              <a:gd fmla="*/ 0 w 160" name="T15"/>
              <a:gd fmla="*/ 0 h 197" name="T16"/>
              <a:gd fmla="*/ 160 w 160" name="T17"/>
              <a:gd fmla="*/ 197 h 197" name="T18"/>
            </a:gdLst>
            <a:cxnLst>
              <a:cxn ang="T10">
                <a:pos x="T0" y="T1"/>
              </a:cxn>
              <a:cxn ang="T11">
                <a:pos x="T2" y="T3"/>
              </a:cxn>
              <a:cxn ang="T12">
                <a:pos x="T4" y="T5"/>
              </a:cxn>
              <a:cxn ang="T13">
                <a:pos x="T6" y="T7"/>
              </a:cxn>
              <a:cxn ang="T14">
                <a:pos x="T8" y="T9"/>
              </a:cxn>
            </a:cxnLst>
            <a:rect b="T18" l="T15" r="T17" t="T16"/>
            <a:pathLst>
              <a:path h="197" w="160">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6" name="Freeform 11"/>
          <p:cNvSpPr>
            <a:spLocks noChangeArrowheads="1"/>
          </p:cNvSpPr>
          <p:nvPr/>
        </p:nvSpPr>
        <p:spPr bwMode="auto">
          <a:xfrm>
            <a:off x="6215488" y="2243071"/>
            <a:ext cx="2523067" cy="1765300"/>
          </a:xfrm>
          <a:custGeom>
            <a:gdLst>
              <a:gd fmla="*/ 223 w 454" name="T0"/>
              <a:gd fmla="*/ 0 h 318" name="T1"/>
              <a:gd fmla="*/ 109 w 454" name="T2"/>
              <a:gd fmla="*/ 21 h 318" name="T3"/>
              <a:gd fmla="*/ 113 w 454" name="T4"/>
              <a:gd fmla="*/ 52 h 318" name="T5"/>
              <a:gd fmla="*/ 0 w 454" name="T6"/>
              <a:gd fmla="*/ 206 h 318" name="T7"/>
              <a:gd fmla="*/ 69 w 454" name="T8"/>
              <a:gd fmla="*/ 283 h 318" name="T9"/>
              <a:gd fmla="*/ 113 w 454" name="T10"/>
              <a:gd fmla="*/ 280 h 318" name="T11"/>
              <a:gd fmla="*/ 279 w 454" name="T12"/>
              <a:gd fmla="*/ 318 h 318" name="T13"/>
              <a:gd fmla="*/ 454 w 454" name="T14"/>
              <a:gd fmla="*/ 162 h 318" name="T15"/>
              <a:gd fmla="*/ 223 w 454" name="T16"/>
              <a:gd fmla="*/ 0 h 3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54" name="T27"/>
              <a:gd fmla="*/ 0 h 318" name="T28"/>
              <a:gd fmla="*/ 454 w 454" name="T29"/>
              <a:gd fmla="*/ 318 h 31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8" w="453">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7" name="Freeform 12"/>
          <p:cNvSpPr>
            <a:spLocks noChangeArrowheads="1"/>
          </p:cNvSpPr>
          <p:nvPr/>
        </p:nvSpPr>
        <p:spPr bwMode="auto">
          <a:xfrm>
            <a:off x="6166806" y="2359487"/>
            <a:ext cx="677333" cy="1028700"/>
          </a:xfrm>
          <a:custGeom>
            <a:gdLst>
              <a:gd fmla="*/ 118 w 122" name="T0"/>
              <a:gd fmla="*/ 0 h 185" name="T1"/>
              <a:gd fmla="*/ 0 w 122" name="T2"/>
              <a:gd fmla="*/ 141 h 185" name="T3"/>
              <a:gd fmla="*/ 9 w 122" name="T4"/>
              <a:gd fmla="*/ 185 h 185" name="T5"/>
              <a:gd fmla="*/ 122 w 122" name="T6"/>
              <a:gd fmla="*/ 31 h 185" name="T7"/>
              <a:gd fmla="*/ 118 w 122" name="T8"/>
              <a:gd fmla="*/ 0 h 185" name="T9"/>
              <a:gd fmla="*/ 0 60000 65536" name="T10"/>
              <a:gd fmla="*/ 0 60000 65536" name="T11"/>
              <a:gd fmla="*/ 0 60000 65536" name="T12"/>
              <a:gd fmla="*/ 0 60000 65536" name="T13"/>
              <a:gd fmla="*/ 0 60000 65536" name="T14"/>
              <a:gd fmla="*/ 0 w 122" name="T15"/>
              <a:gd fmla="*/ 0 h 185" name="T16"/>
              <a:gd fmla="*/ 122 w 122" name="T17"/>
              <a:gd fmla="*/ 185 h 185" name="T18"/>
            </a:gdLst>
            <a:cxnLst>
              <a:cxn ang="T10">
                <a:pos x="T0" y="T1"/>
              </a:cxn>
              <a:cxn ang="T11">
                <a:pos x="T2" y="T3"/>
              </a:cxn>
              <a:cxn ang="T12">
                <a:pos x="T4" y="T5"/>
              </a:cxn>
              <a:cxn ang="T13">
                <a:pos x="T6" y="T7"/>
              </a:cxn>
              <a:cxn ang="T14">
                <a:pos x="T8" y="T9"/>
              </a:cxn>
            </a:cxnLst>
            <a:rect b="T18" l="T15" r="T17" t="T16"/>
            <a:pathLst>
              <a:path h="185" w="122">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8" name="Freeform 13"/>
          <p:cNvSpPr>
            <a:spLocks noChangeArrowheads="1"/>
          </p:cNvSpPr>
          <p:nvPr/>
        </p:nvSpPr>
        <p:spPr bwMode="auto">
          <a:xfrm>
            <a:off x="6598606" y="3798820"/>
            <a:ext cx="1166283" cy="397933"/>
          </a:xfrm>
          <a:custGeom>
            <a:gdLst>
              <a:gd fmla="*/ 44 w 210" name="T0"/>
              <a:gd fmla="*/ 0 h 72" name="T1"/>
              <a:gd fmla="*/ 0 w 210" name="T2"/>
              <a:gd fmla="*/ 3 h 72" name="T3"/>
              <a:gd fmla="*/ 97 w 210" name="T4"/>
              <a:gd fmla="*/ 38 h 72" name="T5"/>
              <a:gd fmla="*/ 18 w 210" name="T6"/>
              <a:gd fmla="*/ 69 h 72" name="T7"/>
              <a:gd fmla="*/ 61 w 210" name="T8"/>
              <a:gd fmla="*/ 72 h 72" name="T9"/>
              <a:gd fmla="*/ 165 w 210" name="T10"/>
              <a:gd fmla="*/ 43 h 72" name="T11"/>
              <a:gd fmla="*/ 210 w 210" name="T12"/>
              <a:gd fmla="*/ 38 h 72" name="T13"/>
              <a:gd fmla="*/ 44 w 210" name="T14"/>
              <a:gd fmla="*/ 0 h 72" name="T15"/>
              <a:gd fmla="*/ 0 60000 65536" name="T16"/>
              <a:gd fmla="*/ 0 60000 65536" name="T17"/>
              <a:gd fmla="*/ 0 60000 65536" name="T18"/>
              <a:gd fmla="*/ 0 60000 65536" name="T19"/>
              <a:gd fmla="*/ 0 60000 65536" name="T20"/>
              <a:gd fmla="*/ 0 60000 65536" name="T21"/>
              <a:gd fmla="*/ 0 60000 65536" name="T22"/>
              <a:gd fmla="*/ 0 60000 65536" name="T23"/>
              <a:gd fmla="*/ 0 w 210" name="T24"/>
              <a:gd fmla="*/ 0 h 72" name="T25"/>
              <a:gd fmla="*/ 210 w 210" name="T26"/>
              <a:gd fmla="*/ 72 h 7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2" w="210">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867">
              <a:solidFill>
                <a:schemeClr val="tx1"/>
              </a:solidFill>
              <a:latin charset="-122" panose="02000000000000000000" pitchFamily="2" typeface="字魂36号-正文宋楷"/>
              <a:ea charset="-122" panose="02000000000000000000" pitchFamily="2" typeface="字魂36号-正文宋楷"/>
              <a:sym charset="-122" panose="02010600030101010101" pitchFamily="2" typeface="宋体"/>
            </a:endParaRPr>
          </a:p>
        </p:txBody>
      </p:sp>
      <p:sp>
        <p:nvSpPr>
          <p:cNvPr id="209" name="TextBox 231"/>
          <p:cNvSpPr>
            <a:spLocks noChangeArrowheads="1"/>
          </p:cNvSpPr>
          <p:nvPr/>
        </p:nvSpPr>
        <p:spPr bwMode="auto">
          <a:xfrm>
            <a:off x="4308373" y="1832437"/>
            <a:ext cx="2053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b="1" lang="zh-CN">
                <a:solidFill>
                  <a:schemeClr val="bg1"/>
                </a:solidFill>
                <a:latin charset="-122" panose="02000000000000000000" pitchFamily="2" typeface="字魂36号-正文宋楷"/>
                <a:ea charset="-122" panose="02000000000000000000" pitchFamily="2" typeface="字魂36号-正文宋楷"/>
                <a:sym charset="0" panose="020b0604020202020204" pitchFamily="34" typeface="Arial"/>
              </a:rPr>
              <a:t>人力成本</a:t>
            </a:r>
          </a:p>
        </p:txBody>
      </p:sp>
      <p:sp>
        <p:nvSpPr>
          <p:cNvPr id="210" name="矩形 209"/>
          <p:cNvSpPr>
            <a:spLocks noChangeArrowheads="1"/>
          </p:cNvSpPr>
          <p:nvPr/>
        </p:nvSpPr>
        <p:spPr bwMode="auto">
          <a:xfrm>
            <a:off x="4352822" y="2253654"/>
            <a:ext cx="192193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05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在这里添加文本内容在这里添加文本内容</a:t>
            </a:r>
          </a:p>
        </p:txBody>
      </p:sp>
      <p:sp>
        <p:nvSpPr>
          <p:cNvPr id="211" name="TextBox 240"/>
          <p:cNvSpPr>
            <a:spLocks noChangeArrowheads="1"/>
          </p:cNvSpPr>
          <p:nvPr/>
        </p:nvSpPr>
        <p:spPr bwMode="auto">
          <a:xfrm>
            <a:off x="6554155" y="2706620"/>
            <a:ext cx="2053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b="1" lang="zh-CN">
                <a:latin charset="-122" panose="02000000000000000000" pitchFamily="2" typeface="字魂36号-正文宋楷"/>
                <a:ea charset="-122" panose="02000000000000000000" pitchFamily="2" typeface="字魂36号-正文宋楷"/>
                <a:sym charset="0" panose="020b0604020202020204" pitchFamily="34" typeface="Arial"/>
              </a:rPr>
              <a:t>办公成本</a:t>
            </a:r>
          </a:p>
        </p:txBody>
      </p:sp>
      <p:sp>
        <p:nvSpPr>
          <p:cNvPr id="212" name="矩形 211"/>
          <p:cNvSpPr>
            <a:spLocks noChangeArrowheads="1"/>
          </p:cNvSpPr>
          <p:nvPr/>
        </p:nvSpPr>
        <p:spPr bwMode="auto">
          <a:xfrm>
            <a:off x="6598607" y="3125721"/>
            <a:ext cx="192193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050">
                <a:latin charset="-122" panose="02000000000000000000" pitchFamily="2" typeface="字魂36号-正文宋楷"/>
                <a:ea charset="-122" panose="02000000000000000000" pitchFamily="2" typeface="字魂36号-正文宋楷"/>
                <a:sym charset="-122" panose="020b0503020204020204" pitchFamily="34" typeface="微软雅黑"/>
              </a:rPr>
              <a:t>在这里添加文本内容在这里添加文本内容</a:t>
            </a:r>
          </a:p>
        </p:txBody>
      </p:sp>
      <p:sp>
        <p:nvSpPr>
          <p:cNvPr id="213" name="TextBox 243"/>
          <p:cNvSpPr>
            <a:spLocks noChangeArrowheads="1"/>
          </p:cNvSpPr>
          <p:nvPr/>
        </p:nvSpPr>
        <p:spPr bwMode="auto">
          <a:xfrm>
            <a:off x="3408788" y="3732093"/>
            <a:ext cx="2053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b="1" lang="zh-CN">
                <a:latin charset="-122" panose="02000000000000000000" pitchFamily="2" typeface="字魂36号-正文宋楷"/>
                <a:ea charset="-122" panose="02000000000000000000" pitchFamily="2" typeface="字魂36号-正文宋楷"/>
                <a:sym charset="0" panose="020b0604020202020204" pitchFamily="34" typeface="Arial"/>
              </a:rPr>
              <a:t>推广费用</a:t>
            </a:r>
          </a:p>
        </p:txBody>
      </p:sp>
      <p:sp>
        <p:nvSpPr>
          <p:cNvPr id="214" name="矩形 213"/>
          <p:cNvSpPr>
            <a:spLocks noChangeArrowheads="1"/>
          </p:cNvSpPr>
          <p:nvPr/>
        </p:nvSpPr>
        <p:spPr bwMode="auto">
          <a:xfrm>
            <a:off x="3453238" y="4153310"/>
            <a:ext cx="192193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050">
                <a:latin charset="-122" panose="02000000000000000000" pitchFamily="2" typeface="字魂36号-正文宋楷"/>
                <a:ea charset="-122" panose="02000000000000000000" pitchFamily="2" typeface="字魂36号-正文宋楷"/>
                <a:sym charset="-122" panose="020b0503020204020204" pitchFamily="34" typeface="微软雅黑"/>
              </a:rPr>
              <a:t>在这里添加文本内容在这里添加文本内容</a:t>
            </a:r>
          </a:p>
        </p:txBody>
      </p:sp>
      <p:sp>
        <p:nvSpPr>
          <p:cNvPr id="215" name="TextBox 246"/>
          <p:cNvSpPr>
            <a:spLocks noChangeArrowheads="1"/>
          </p:cNvSpPr>
          <p:nvPr/>
        </p:nvSpPr>
        <p:spPr bwMode="auto">
          <a:xfrm>
            <a:off x="5921273" y="4457104"/>
            <a:ext cx="2053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b="1" lang="zh-CN">
                <a:solidFill>
                  <a:schemeClr val="bg1"/>
                </a:solidFill>
                <a:latin charset="-122" panose="02000000000000000000" pitchFamily="2" typeface="字魂36号-正文宋楷"/>
                <a:ea charset="-122" panose="02000000000000000000" pitchFamily="2" typeface="字魂36号-正文宋楷"/>
                <a:sym charset="0" panose="020b0604020202020204" pitchFamily="34" typeface="Arial"/>
              </a:rPr>
              <a:t>其他费用</a:t>
            </a:r>
          </a:p>
        </p:txBody>
      </p:sp>
      <p:sp>
        <p:nvSpPr>
          <p:cNvPr id="216" name="矩形 215"/>
          <p:cNvSpPr>
            <a:spLocks noChangeArrowheads="1"/>
          </p:cNvSpPr>
          <p:nvPr/>
        </p:nvSpPr>
        <p:spPr bwMode="auto">
          <a:xfrm>
            <a:off x="5965722" y="4878320"/>
            <a:ext cx="192193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05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在这里添加文本内容在这里添加文本内容</a:t>
            </a:r>
          </a:p>
        </p:txBody>
      </p:sp>
    </p:spTree>
    <p:extLst>
      <p:ext uri="{BB962C8B-B14F-4D97-AF65-F5344CB8AC3E}">
        <p14:creationId val="62217843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203"/>
                                        </p:tgtEl>
                                        <p:attrNameLst>
                                          <p:attrName>style.visibility</p:attrName>
                                        </p:attrNameLst>
                                      </p:cBhvr>
                                      <p:to>
                                        <p:strVal val="visible"/>
                                      </p:to>
                                    </p:set>
                                    <p:animEffect filter="fade" transition="in">
                                      <p:cBhvr>
                                        <p:cTn dur="500" id="17"/>
                                        <p:tgtEl>
                                          <p:spTgt spid="203"/>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204"/>
                                        </p:tgtEl>
                                        <p:attrNameLst>
                                          <p:attrName>style.visibility</p:attrName>
                                        </p:attrNameLst>
                                      </p:cBhvr>
                                      <p:to>
                                        <p:strVal val="visible"/>
                                      </p:to>
                                    </p:set>
                                    <p:animEffect filter="fade" transition="in">
                                      <p:cBhvr>
                                        <p:cTn dur="500" id="20"/>
                                        <p:tgtEl>
                                          <p:spTgt spid="204"/>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205"/>
                                        </p:tgtEl>
                                        <p:attrNameLst>
                                          <p:attrName>style.visibility</p:attrName>
                                        </p:attrNameLst>
                                      </p:cBhvr>
                                      <p:to>
                                        <p:strVal val="visible"/>
                                      </p:to>
                                    </p:set>
                                    <p:animEffect filter="fade" transition="in">
                                      <p:cBhvr>
                                        <p:cTn dur="500" id="23"/>
                                        <p:tgtEl>
                                          <p:spTgt spid="205"/>
                                        </p:tgtEl>
                                      </p:cBhvr>
                                    </p:animEffect>
                                  </p:childTnLst>
                                </p:cTn>
                              </p:par>
                              <p:par>
                                <p:cTn fill="hold" grpId="0" id="24" nodeType="withEffect" presetClass="entr" presetID="10" presetSubtype="0">
                                  <p:stCondLst>
                                    <p:cond delay="750"/>
                                  </p:stCondLst>
                                  <p:childTnLst>
                                    <p:set>
                                      <p:cBhvr>
                                        <p:cTn dur="1" fill="hold" id="25">
                                          <p:stCondLst>
                                            <p:cond delay="0"/>
                                          </p:stCondLst>
                                        </p:cTn>
                                        <p:tgtEl>
                                          <p:spTgt spid="202"/>
                                        </p:tgtEl>
                                        <p:attrNameLst>
                                          <p:attrName>style.visibility</p:attrName>
                                        </p:attrNameLst>
                                      </p:cBhvr>
                                      <p:to>
                                        <p:strVal val="visible"/>
                                      </p:to>
                                    </p:set>
                                    <p:animEffect filter="fade" transition="in">
                                      <p:cBhvr>
                                        <p:cTn dur="500" id="26"/>
                                        <p:tgtEl>
                                          <p:spTgt spid="202"/>
                                        </p:tgtEl>
                                      </p:cBhvr>
                                    </p:animEffect>
                                  </p:childTnLst>
                                </p:cTn>
                              </p:par>
                              <p:par>
                                <p:cTn fill="hold" grpId="0" id="27" nodeType="withEffect" presetClass="entr" presetID="10" presetSubtype="0">
                                  <p:stCondLst>
                                    <p:cond delay="1000"/>
                                  </p:stCondLst>
                                  <p:childTnLst>
                                    <p:set>
                                      <p:cBhvr>
                                        <p:cTn dur="1" fill="hold" id="28">
                                          <p:stCondLst>
                                            <p:cond delay="0"/>
                                          </p:stCondLst>
                                        </p:cTn>
                                        <p:tgtEl>
                                          <p:spTgt spid="208"/>
                                        </p:tgtEl>
                                        <p:attrNameLst>
                                          <p:attrName>style.visibility</p:attrName>
                                        </p:attrNameLst>
                                      </p:cBhvr>
                                      <p:to>
                                        <p:strVal val="visible"/>
                                      </p:to>
                                    </p:set>
                                    <p:animEffect filter="fade" transition="in">
                                      <p:cBhvr>
                                        <p:cTn dur="500" id="29"/>
                                        <p:tgtEl>
                                          <p:spTgt spid="208"/>
                                        </p:tgtEl>
                                      </p:cBhvr>
                                    </p:animEffect>
                                  </p:childTnLst>
                                </p:cTn>
                              </p:par>
                              <p:par>
                                <p:cTn fill="hold" grpId="0" id="30" nodeType="withEffect" presetClass="entr" presetID="10" presetSubtype="0">
                                  <p:stCondLst>
                                    <p:cond delay="1250"/>
                                  </p:stCondLst>
                                  <p:childTnLst>
                                    <p:set>
                                      <p:cBhvr>
                                        <p:cTn dur="1" fill="hold" id="31">
                                          <p:stCondLst>
                                            <p:cond delay="0"/>
                                          </p:stCondLst>
                                        </p:cTn>
                                        <p:tgtEl>
                                          <p:spTgt spid="206"/>
                                        </p:tgtEl>
                                        <p:attrNameLst>
                                          <p:attrName>style.visibility</p:attrName>
                                        </p:attrNameLst>
                                      </p:cBhvr>
                                      <p:to>
                                        <p:strVal val="visible"/>
                                      </p:to>
                                    </p:set>
                                    <p:animEffect filter="fade" transition="in">
                                      <p:cBhvr>
                                        <p:cTn dur="500" id="32"/>
                                        <p:tgtEl>
                                          <p:spTgt spid="206"/>
                                        </p:tgtEl>
                                      </p:cBhvr>
                                    </p:animEffect>
                                  </p:childTnLst>
                                </p:cTn>
                              </p:par>
                              <p:par>
                                <p:cTn fill="hold" grpId="0" id="33" nodeType="withEffect" presetClass="entr" presetID="10" presetSubtype="0">
                                  <p:stCondLst>
                                    <p:cond delay="1500"/>
                                  </p:stCondLst>
                                  <p:childTnLst>
                                    <p:set>
                                      <p:cBhvr>
                                        <p:cTn dur="1" fill="hold" id="34">
                                          <p:stCondLst>
                                            <p:cond delay="0"/>
                                          </p:stCondLst>
                                        </p:cTn>
                                        <p:tgtEl>
                                          <p:spTgt spid="207"/>
                                        </p:tgtEl>
                                        <p:attrNameLst>
                                          <p:attrName>style.visibility</p:attrName>
                                        </p:attrNameLst>
                                      </p:cBhvr>
                                      <p:to>
                                        <p:strVal val="visible"/>
                                      </p:to>
                                    </p:set>
                                    <p:animEffect filter="fade" transition="in">
                                      <p:cBhvr>
                                        <p:cTn dur="500" id="35"/>
                                        <p:tgtEl>
                                          <p:spTgt spid="207"/>
                                        </p:tgtEl>
                                      </p:cBhvr>
                                    </p:animEffect>
                                  </p:childTnLst>
                                </p:cTn>
                              </p:par>
                              <p:par>
                                <p:cTn fill="hold" grpId="0" id="36" nodeType="withEffect" presetClass="entr" presetID="10" presetSubtype="0">
                                  <p:stCondLst>
                                    <p:cond delay="1750"/>
                                  </p:stCondLst>
                                  <p:childTnLst>
                                    <p:set>
                                      <p:cBhvr>
                                        <p:cTn dur="1" fill="hold" id="37">
                                          <p:stCondLst>
                                            <p:cond delay="0"/>
                                          </p:stCondLst>
                                        </p:cTn>
                                        <p:tgtEl>
                                          <p:spTgt spid="201"/>
                                        </p:tgtEl>
                                        <p:attrNameLst>
                                          <p:attrName>style.visibility</p:attrName>
                                        </p:attrNameLst>
                                      </p:cBhvr>
                                      <p:to>
                                        <p:strVal val="visible"/>
                                      </p:to>
                                    </p:set>
                                    <p:animEffect filter="fade" transition="in">
                                      <p:cBhvr>
                                        <p:cTn dur="500" id="38"/>
                                        <p:tgtEl>
                                          <p:spTgt spid="201"/>
                                        </p:tgtEl>
                                      </p:cBhvr>
                                    </p:animEffect>
                                  </p:childTnLst>
                                </p:cTn>
                              </p:par>
                            </p:childTnLst>
                          </p:cTn>
                        </p:par>
                        <p:par>
                          <p:cTn fill="hold" id="39" nodeType="afterGroup">
                            <p:stCondLst>
                              <p:cond delay="4750"/>
                            </p:stCondLst>
                            <p:childTnLst>
                              <p:par>
                                <p:cTn fill="hold" grpId="0" id="40" nodeType="afterEffect" presetClass="entr" presetID="22" presetSubtype="8">
                                  <p:stCondLst>
                                    <p:cond delay="0"/>
                                  </p:stCondLst>
                                  <p:childTnLst>
                                    <p:set>
                                      <p:cBhvr>
                                        <p:cTn dur="1" fill="hold" id="41">
                                          <p:stCondLst>
                                            <p:cond delay="0"/>
                                          </p:stCondLst>
                                        </p:cTn>
                                        <p:tgtEl>
                                          <p:spTgt spid="209"/>
                                        </p:tgtEl>
                                        <p:attrNameLst>
                                          <p:attrName>style.visibility</p:attrName>
                                        </p:attrNameLst>
                                      </p:cBhvr>
                                      <p:to>
                                        <p:strVal val="visible"/>
                                      </p:to>
                                    </p:set>
                                    <p:animEffect filter="wipe(left)" transition="in">
                                      <p:cBhvr>
                                        <p:cTn dur="500" id="42"/>
                                        <p:tgtEl>
                                          <p:spTgt spid="209"/>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10"/>
                                        </p:tgtEl>
                                        <p:attrNameLst>
                                          <p:attrName>style.visibility</p:attrName>
                                        </p:attrNameLst>
                                      </p:cBhvr>
                                      <p:to>
                                        <p:strVal val="visible"/>
                                      </p:to>
                                    </p:set>
                                    <p:animEffect filter="wipe(left)" transition="in">
                                      <p:cBhvr>
                                        <p:cTn dur="500" id="45"/>
                                        <p:tgtEl>
                                          <p:spTgt spid="210"/>
                                        </p:tgtEl>
                                      </p:cBhvr>
                                    </p:animEffect>
                                  </p:childTnLst>
                                </p:cTn>
                              </p:par>
                            </p:childTnLst>
                          </p:cTn>
                        </p:par>
                        <p:par>
                          <p:cTn fill="hold" id="46" nodeType="afterGroup">
                            <p:stCondLst>
                              <p:cond delay="5250"/>
                            </p:stCondLst>
                            <p:childTnLst>
                              <p:par>
                                <p:cTn fill="hold" grpId="0" id="47" nodeType="afterEffect" presetClass="entr" presetID="22" presetSubtype="8">
                                  <p:stCondLst>
                                    <p:cond delay="0"/>
                                  </p:stCondLst>
                                  <p:childTnLst>
                                    <p:set>
                                      <p:cBhvr>
                                        <p:cTn dur="1" fill="hold" id="48">
                                          <p:stCondLst>
                                            <p:cond delay="0"/>
                                          </p:stCondLst>
                                        </p:cTn>
                                        <p:tgtEl>
                                          <p:spTgt spid="211"/>
                                        </p:tgtEl>
                                        <p:attrNameLst>
                                          <p:attrName>style.visibility</p:attrName>
                                        </p:attrNameLst>
                                      </p:cBhvr>
                                      <p:to>
                                        <p:strVal val="visible"/>
                                      </p:to>
                                    </p:set>
                                    <p:animEffect filter="wipe(left)" transition="in">
                                      <p:cBhvr>
                                        <p:cTn dur="500" id="49"/>
                                        <p:tgtEl>
                                          <p:spTgt spid="211"/>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212"/>
                                        </p:tgtEl>
                                        <p:attrNameLst>
                                          <p:attrName>style.visibility</p:attrName>
                                        </p:attrNameLst>
                                      </p:cBhvr>
                                      <p:to>
                                        <p:strVal val="visible"/>
                                      </p:to>
                                    </p:set>
                                    <p:animEffect filter="wipe(left)" transition="in">
                                      <p:cBhvr>
                                        <p:cTn dur="500" id="52"/>
                                        <p:tgtEl>
                                          <p:spTgt spid="212"/>
                                        </p:tgtEl>
                                      </p:cBhvr>
                                    </p:animEffect>
                                  </p:childTnLst>
                                </p:cTn>
                              </p:par>
                            </p:childTnLst>
                          </p:cTn>
                        </p:par>
                        <p:par>
                          <p:cTn fill="hold" id="53" nodeType="afterGroup">
                            <p:stCondLst>
                              <p:cond delay="5750"/>
                            </p:stCondLst>
                            <p:childTnLst>
                              <p:par>
                                <p:cTn fill="hold" grpId="0" id="54" nodeType="afterEffect" presetClass="entr" presetID="22" presetSubtype="8">
                                  <p:stCondLst>
                                    <p:cond delay="0"/>
                                  </p:stCondLst>
                                  <p:childTnLst>
                                    <p:set>
                                      <p:cBhvr>
                                        <p:cTn dur="1" fill="hold" id="55">
                                          <p:stCondLst>
                                            <p:cond delay="0"/>
                                          </p:stCondLst>
                                        </p:cTn>
                                        <p:tgtEl>
                                          <p:spTgt spid="215"/>
                                        </p:tgtEl>
                                        <p:attrNameLst>
                                          <p:attrName>style.visibility</p:attrName>
                                        </p:attrNameLst>
                                      </p:cBhvr>
                                      <p:to>
                                        <p:strVal val="visible"/>
                                      </p:to>
                                    </p:set>
                                    <p:animEffect filter="wipe(left)" transition="in">
                                      <p:cBhvr>
                                        <p:cTn dur="500" id="56"/>
                                        <p:tgtEl>
                                          <p:spTgt spid="21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16"/>
                                        </p:tgtEl>
                                        <p:attrNameLst>
                                          <p:attrName>style.visibility</p:attrName>
                                        </p:attrNameLst>
                                      </p:cBhvr>
                                      <p:to>
                                        <p:strVal val="visible"/>
                                      </p:to>
                                    </p:set>
                                    <p:animEffect filter="wipe(left)" transition="in">
                                      <p:cBhvr>
                                        <p:cTn dur="500" id="59"/>
                                        <p:tgtEl>
                                          <p:spTgt spid="216"/>
                                        </p:tgtEl>
                                      </p:cBhvr>
                                    </p:animEffect>
                                  </p:childTnLst>
                                </p:cTn>
                              </p:par>
                            </p:childTnLst>
                          </p:cTn>
                        </p:par>
                        <p:par>
                          <p:cTn fill="hold" id="60" nodeType="afterGroup">
                            <p:stCondLst>
                              <p:cond delay="6250"/>
                            </p:stCondLst>
                            <p:childTnLst>
                              <p:par>
                                <p:cTn fill="hold" grpId="0" id="61" nodeType="afterEffect" presetClass="entr" presetID="22" presetSubtype="8">
                                  <p:stCondLst>
                                    <p:cond delay="0"/>
                                  </p:stCondLst>
                                  <p:childTnLst>
                                    <p:set>
                                      <p:cBhvr>
                                        <p:cTn dur="1" fill="hold" id="62">
                                          <p:stCondLst>
                                            <p:cond delay="0"/>
                                          </p:stCondLst>
                                        </p:cTn>
                                        <p:tgtEl>
                                          <p:spTgt spid="213"/>
                                        </p:tgtEl>
                                        <p:attrNameLst>
                                          <p:attrName>style.visibility</p:attrName>
                                        </p:attrNameLst>
                                      </p:cBhvr>
                                      <p:to>
                                        <p:strVal val="visible"/>
                                      </p:to>
                                    </p:set>
                                    <p:animEffect filter="wipe(left)" transition="in">
                                      <p:cBhvr>
                                        <p:cTn dur="500" id="63"/>
                                        <p:tgtEl>
                                          <p:spTgt spid="213"/>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14"/>
                                        </p:tgtEl>
                                        <p:attrNameLst>
                                          <p:attrName>style.visibility</p:attrName>
                                        </p:attrNameLst>
                                      </p:cBhvr>
                                      <p:to>
                                        <p:strVal val="visible"/>
                                      </p:to>
                                    </p:set>
                                    <p:animEffect filter="wipe(left)" transition="in">
                                      <p:cBhvr>
                                        <p:cTn dur="500" id="66"/>
                                        <p:tgtEl>
                                          <p:spTgt spid="2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201"/>
      <p:bldP grpId="0" spid="202"/>
      <p:bldP grpId="0" spid="203"/>
      <p:bldP grpId="0" spid="204"/>
      <p:bldP grpId="0" spid="205"/>
      <p:bldP grpId="0" spid="206"/>
      <p:bldP grpId="0" spid="207"/>
      <p:bldP grpId="0" spid="208"/>
      <p:bldP grpId="0" spid="209"/>
      <p:bldP grpId="0" spid="210"/>
      <p:bldP grpId="0" spid="211"/>
      <p:bldP grpId="0" spid="212"/>
      <p:bldP grpId="0" spid="213"/>
      <p:bldP grpId="0" spid="214"/>
      <p:bldP grpId="0" spid="215"/>
      <p:bldP grpId="0" spid="2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330"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7778402" y="1787597"/>
            <a:ext cx="3493720" cy="3973626"/>
          </a:xfrm>
          <a:prstGeom prst="rect">
            <a:avLst/>
          </a:prstGeom>
          <a:noFill/>
          <a:extLst>
            <a:ext uri="{909E8E84-426E-40DD-AFC4-6F175D3DCCD1}">
              <a14:hiddenFill>
                <a:solidFill>
                  <a:srgbClr val="FFFFFF"/>
                </a:solidFill>
              </a14:hiddenFill>
            </a:ext>
          </a:extLst>
        </p:spPr>
      </p:pic>
      <p:grpSp>
        <p:nvGrpSpPr>
          <p:cNvPr id="331" name="组合 330"/>
          <p:cNvGrpSpPr/>
          <p:nvPr/>
        </p:nvGrpSpPr>
        <p:grpSpPr>
          <a:xfrm flipH="1" rot="3297591">
            <a:off x="7312429" y="608575"/>
            <a:ext cx="5190546" cy="4183077"/>
            <a:chOff x="1816885" y="160250"/>
            <a:chExt cx="5190546" cy="4183077"/>
          </a:xfrm>
          <a:solidFill>
            <a:schemeClr val="tx1">
              <a:lumMod val="50000"/>
              <a:lumOff val="50000"/>
            </a:schemeClr>
          </a:solidFill>
        </p:grpSpPr>
        <p:grpSp>
          <p:nvGrpSpPr>
            <p:cNvPr id="332" name="组合 331"/>
            <p:cNvGrpSpPr/>
            <p:nvPr/>
          </p:nvGrpSpPr>
          <p:grpSpPr>
            <a:xfrm rot="1500213">
              <a:off x="1816885" y="160250"/>
              <a:ext cx="4835931" cy="4183077"/>
              <a:chOff x="2983829" y="1091787"/>
              <a:chExt cx="4835931" cy="4183077"/>
            </a:xfrm>
            <a:grpFill/>
          </p:grpSpPr>
          <p:sp>
            <p:nvSpPr>
              <p:cNvPr id="334"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5"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6"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7"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8"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9"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0"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1"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2"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3"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4"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5"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6"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7"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8"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9"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0"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1"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2"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3"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4"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5"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6"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7"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8"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9"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0"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1"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2"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3"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4"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5"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6"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7"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8"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9"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0"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1"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2"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3"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4"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5"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6"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7"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8"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9"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0"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1"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2"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3"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4"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5"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6"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8" typeface="ＭＳ Ｐゴシック"/>
                  <a:ea charset="-122" panose="02000000000000000000" pitchFamily="2" typeface="字魂36号-正文宋楷"/>
                  <a:cs typeface="+mn-ea"/>
                  <a:sym typeface="+mn-lt"/>
                </a:endParaRPr>
              </a:p>
            </p:txBody>
          </p:sp>
          <p:sp>
            <p:nvSpPr>
              <p:cNvPr id="387"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8"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9"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0"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1"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2"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3"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4"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5"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6"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7"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8"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9"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0"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33"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pic>
        <p:nvPicPr>
          <p:cNvPr descr="C:\Users\Administrator\Desktop\56d684a0446de.png" id="327"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1969605" y="5076541"/>
            <a:ext cx="883735" cy="1005127"/>
          </a:xfrm>
          <a:prstGeom prst="rect">
            <a:avLst/>
          </a:prstGeom>
          <a:noFill/>
          <a:extLst>
            <a:ext uri="{909E8E84-426E-40DD-AFC4-6F175D3DCCD1}">
              <a14:hiddenFill>
                <a:solidFill>
                  <a:srgbClr val="FFFFFF"/>
                </a:solidFill>
              </a14:hiddenFill>
            </a:ext>
          </a:extLst>
        </p:spPr>
      </p:pic>
      <p:pic>
        <p:nvPicPr>
          <p:cNvPr descr="C:\Users\Administrator\Desktop\56d684a0446de.png" id="328"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852131" y="2259269"/>
            <a:ext cx="474514" cy="539694"/>
          </a:xfrm>
          <a:prstGeom prst="rect">
            <a:avLst/>
          </a:prstGeom>
          <a:noFill/>
          <a:extLst>
            <a:ext uri="{909E8E84-426E-40DD-AFC4-6F175D3DCCD1}">
              <a14:hiddenFill>
                <a:solidFill>
                  <a:srgbClr val="FFFFFF"/>
                </a:solidFill>
              </a14:hiddenFill>
            </a:ext>
          </a:extLst>
        </p:spPr>
      </p:pic>
      <p:sp>
        <p:nvSpPr>
          <p:cNvPr id="125" name="TextBox 1012"/>
          <p:cNvSpPr>
            <a:spLocks noChangeArrowheads="1"/>
          </p:cNvSpPr>
          <p:nvPr/>
        </p:nvSpPr>
        <p:spPr bwMode="auto">
          <a:xfrm>
            <a:off x="4076271" y="287939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200">
                <a:latin charset="-122" panose="02000000000000000000" pitchFamily="2" typeface="字魂36号-正文宋楷"/>
                <a:ea charset="-122" panose="02000000000000000000" pitchFamily="2" typeface="字魂36号-正文宋楷"/>
                <a:sym charset="0" panose="020b0604020202020204" pitchFamily="34" typeface="Arial"/>
              </a:rPr>
              <a:t>添加标题</a:t>
            </a:r>
          </a:p>
        </p:txBody>
      </p:sp>
      <p:sp>
        <p:nvSpPr>
          <p:cNvPr id="126" name="矩形 125"/>
          <p:cNvSpPr>
            <a:spLocks noChangeArrowheads="1"/>
          </p:cNvSpPr>
          <p:nvPr/>
        </p:nvSpPr>
        <p:spPr bwMode="auto">
          <a:xfrm>
            <a:off x="4062985" y="3122758"/>
            <a:ext cx="1793572" cy="1234416"/>
          </a:xfrm>
          <a:prstGeom prst="rect">
            <a:avLst/>
          </a:prstGeom>
          <a:noFill/>
          <a:extLst/>
        </p:spPr>
        <p:txBody>
          <a:bodyPr bIns="45708" lIns="91416" rIns="91416" rtlCol="0" tIns="45708" wrap="square">
            <a:spAutoFit/>
          </a:bodyPr>
          <a:lstStyle/>
          <a:p>
            <a:pPr>
              <a:lnSpc>
                <a:spcPct val="150000"/>
              </a:lnSpc>
            </a:pPr>
            <a:r>
              <a:rPr altLang="en-US" lang="zh-CN" sz="1000">
                <a:solidFill>
                  <a:schemeClr val="tx1">
                    <a:lumMod val="95000"/>
                    <a:lumOff val="5000"/>
                  </a:schemeClr>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在这里输入内容文本在这里输入内容文本在这里输入内容文本在这里输入内容文本在这里输入内容文本在这里输入内容文本</a:t>
            </a:r>
          </a:p>
        </p:txBody>
      </p:sp>
      <p:sp>
        <p:nvSpPr>
          <p:cNvPr id="127" name="TextBox 1014"/>
          <p:cNvSpPr>
            <a:spLocks noChangeArrowheads="1"/>
          </p:cNvSpPr>
          <p:nvPr/>
        </p:nvSpPr>
        <p:spPr bwMode="auto">
          <a:xfrm>
            <a:off x="7407341" y="2797879"/>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200">
                <a:latin charset="-122" panose="02000000000000000000" pitchFamily="2" typeface="字魂36号-正文宋楷"/>
                <a:ea charset="-122" panose="02000000000000000000" pitchFamily="2" typeface="字魂36号-正文宋楷"/>
                <a:sym charset="0" panose="020b0604020202020204" pitchFamily="34" typeface="Arial"/>
              </a:rPr>
              <a:t>添加标题</a:t>
            </a:r>
          </a:p>
        </p:txBody>
      </p:sp>
      <p:sp>
        <p:nvSpPr>
          <p:cNvPr id="128" name="矩形 127"/>
          <p:cNvSpPr>
            <a:spLocks noChangeArrowheads="1"/>
          </p:cNvSpPr>
          <p:nvPr/>
        </p:nvSpPr>
        <p:spPr bwMode="auto">
          <a:xfrm>
            <a:off x="7392997" y="3122758"/>
            <a:ext cx="1793572" cy="1234416"/>
          </a:xfrm>
          <a:prstGeom prst="rect">
            <a:avLst/>
          </a:prstGeom>
          <a:noFill/>
          <a:extLst/>
        </p:spPr>
        <p:txBody>
          <a:bodyPr bIns="45708" lIns="91416" rIns="91416" rtlCol="0" tIns="45708" wrap="square">
            <a:spAutoFit/>
          </a:bodyPr>
          <a:lstStyle/>
          <a:p>
            <a:pPr>
              <a:lnSpc>
                <a:spcPct val="150000"/>
              </a:lnSpc>
            </a:pPr>
            <a:r>
              <a:rPr altLang="en-US" lang="zh-CN" sz="1000">
                <a:solidFill>
                  <a:schemeClr val="tx1">
                    <a:lumMod val="95000"/>
                    <a:lumOff val="5000"/>
                  </a:schemeClr>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在这里输入内容文本在这里输入内容文本在这里输入内容文本在这里输入内容文本在这里输入内容文本在这里输入内容文本</a:t>
            </a:r>
          </a:p>
        </p:txBody>
      </p:sp>
      <p:sp>
        <p:nvSpPr>
          <p:cNvPr id="129" name="TextBox 1016"/>
          <p:cNvSpPr>
            <a:spLocks noChangeArrowheads="1"/>
          </p:cNvSpPr>
          <p:nvPr/>
        </p:nvSpPr>
        <p:spPr bwMode="auto">
          <a:xfrm>
            <a:off x="4066853" y="4478146"/>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200">
                <a:latin charset="-122" panose="02000000000000000000" pitchFamily="2" typeface="字魂36号-正文宋楷"/>
                <a:ea charset="-122" panose="02000000000000000000" pitchFamily="2" typeface="字魂36号-正文宋楷"/>
                <a:sym charset="0" panose="020b0604020202020204" pitchFamily="34" typeface="Arial"/>
              </a:rPr>
              <a:t>添加标题</a:t>
            </a:r>
          </a:p>
        </p:txBody>
      </p:sp>
      <p:sp>
        <p:nvSpPr>
          <p:cNvPr id="130" name="矩形 129"/>
          <p:cNvSpPr>
            <a:spLocks noChangeArrowheads="1"/>
          </p:cNvSpPr>
          <p:nvPr/>
        </p:nvSpPr>
        <p:spPr bwMode="auto">
          <a:xfrm>
            <a:off x="4051452" y="4805141"/>
            <a:ext cx="1793572" cy="1234416"/>
          </a:xfrm>
          <a:prstGeom prst="rect">
            <a:avLst/>
          </a:prstGeom>
          <a:noFill/>
          <a:extLst/>
        </p:spPr>
        <p:txBody>
          <a:bodyPr bIns="45708" lIns="91416" rIns="91416" rtlCol="0" tIns="45708" wrap="square">
            <a:spAutoFit/>
          </a:bodyPr>
          <a:lstStyle/>
          <a:p>
            <a:pPr>
              <a:lnSpc>
                <a:spcPct val="150000"/>
              </a:lnSpc>
            </a:pPr>
            <a:r>
              <a:rPr altLang="en-US" lang="zh-CN" sz="1000">
                <a:solidFill>
                  <a:schemeClr val="tx1">
                    <a:lumMod val="95000"/>
                    <a:lumOff val="5000"/>
                  </a:schemeClr>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在这里输入内容文本在这里输入内容文本在这里输入内容文本在这里输入内容文本在这里输入内容文本在这里输入内容文本</a:t>
            </a:r>
          </a:p>
        </p:txBody>
      </p:sp>
      <p:sp>
        <p:nvSpPr>
          <p:cNvPr id="131" name="TextBox 1056"/>
          <p:cNvSpPr>
            <a:spLocks noChangeArrowheads="1"/>
          </p:cNvSpPr>
          <p:nvPr/>
        </p:nvSpPr>
        <p:spPr bwMode="auto">
          <a:xfrm>
            <a:off x="7396866" y="4478146"/>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algn="ctr" defTabSz="1219170">
              <a:defRPr/>
            </a:pPr>
            <a:r>
              <a:rPr altLang="en-US" lang="zh-CN" sz="1200">
                <a:latin charset="-122" panose="02000000000000000000" pitchFamily="2" typeface="字魂36号-正文宋楷"/>
                <a:ea charset="-122" panose="02000000000000000000" pitchFamily="2" typeface="字魂36号-正文宋楷"/>
                <a:sym charset="0" panose="020b0604020202020204" pitchFamily="34" typeface="Arial"/>
              </a:rPr>
              <a:t>添加标题</a:t>
            </a:r>
          </a:p>
        </p:txBody>
      </p:sp>
      <p:sp>
        <p:nvSpPr>
          <p:cNvPr id="132" name="矩形 131"/>
          <p:cNvSpPr>
            <a:spLocks noChangeArrowheads="1"/>
          </p:cNvSpPr>
          <p:nvPr/>
        </p:nvSpPr>
        <p:spPr bwMode="auto">
          <a:xfrm>
            <a:off x="7381464" y="4805141"/>
            <a:ext cx="1793572" cy="1234416"/>
          </a:xfrm>
          <a:prstGeom prst="rect">
            <a:avLst/>
          </a:prstGeom>
          <a:noFill/>
          <a:extLst/>
        </p:spPr>
        <p:txBody>
          <a:bodyPr bIns="45708" lIns="91416" rIns="91416" rtlCol="0" tIns="45708" wrap="square">
            <a:spAutoFit/>
          </a:bodyPr>
          <a:lstStyle/>
          <a:p>
            <a:pPr>
              <a:lnSpc>
                <a:spcPct val="150000"/>
              </a:lnSpc>
            </a:pPr>
            <a:r>
              <a:rPr altLang="en-US" lang="zh-CN" sz="1000">
                <a:solidFill>
                  <a:schemeClr val="tx1">
                    <a:lumMod val="95000"/>
                    <a:lumOff val="5000"/>
                  </a:schemeClr>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在这里输入内容文本在这里输入内容文本在这里输入内容文本在这里输入内容文本在这里输入内容文本在这里输入内容文本</a:t>
            </a:r>
          </a:p>
        </p:txBody>
      </p:sp>
      <p:sp>
        <p:nvSpPr>
          <p:cNvPr id="133" name="椭圆 132"/>
          <p:cNvSpPr/>
          <p:nvPr/>
        </p:nvSpPr>
        <p:spPr>
          <a:xfrm>
            <a:off x="2685688" y="2869876"/>
            <a:ext cx="1113878" cy="1113878"/>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133">
                <a:solidFill>
                  <a:schemeClr val="bg1"/>
                </a:solidFill>
                <a:latin charset="-122" panose="02000000000000000000" pitchFamily="2" typeface="字魂36号-正文宋楷"/>
                <a:ea charset="-122" panose="02000000000000000000" pitchFamily="2" typeface="字魂36号-正文宋楷"/>
              </a:rPr>
              <a:t>计划一</a:t>
            </a:r>
          </a:p>
        </p:txBody>
      </p:sp>
      <p:sp>
        <p:nvSpPr>
          <p:cNvPr id="134" name="椭圆 133"/>
          <p:cNvSpPr/>
          <p:nvPr/>
        </p:nvSpPr>
        <p:spPr>
          <a:xfrm>
            <a:off x="6008616" y="2865449"/>
            <a:ext cx="1122732" cy="1122732"/>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133">
                <a:solidFill>
                  <a:schemeClr val="bg1"/>
                </a:solidFill>
                <a:latin charset="-122" panose="02000000000000000000" pitchFamily="2" typeface="字魂36号-正文宋楷"/>
                <a:ea charset="-122" panose="02000000000000000000" pitchFamily="2" typeface="字魂36号-正文宋楷"/>
              </a:rPr>
              <a:t>计划二</a:t>
            </a:r>
          </a:p>
        </p:txBody>
      </p:sp>
      <p:sp>
        <p:nvSpPr>
          <p:cNvPr id="135" name="椭圆 134"/>
          <p:cNvSpPr/>
          <p:nvPr/>
        </p:nvSpPr>
        <p:spPr>
          <a:xfrm>
            <a:off x="2650219"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133">
                <a:solidFill>
                  <a:schemeClr val="bg1"/>
                </a:solidFill>
                <a:latin charset="-122" panose="02000000000000000000" pitchFamily="2" typeface="字魂36号-正文宋楷"/>
                <a:ea charset="-122" panose="02000000000000000000" pitchFamily="2" typeface="字魂36号-正文宋楷"/>
              </a:rPr>
              <a:t>计划三</a:t>
            </a:r>
          </a:p>
        </p:txBody>
      </p:sp>
      <p:sp>
        <p:nvSpPr>
          <p:cNvPr id="136" name="椭圆 135"/>
          <p:cNvSpPr/>
          <p:nvPr/>
        </p:nvSpPr>
        <p:spPr>
          <a:xfrm>
            <a:off x="5977574"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133">
                <a:solidFill>
                  <a:schemeClr val="bg1"/>
                </a:solidFill>
                <a:latin charset="-122" panose="02000000000000000000" pitchFamily="2" typeface="字魂36号-正文宋楷"/>
                <a:ea charset="-122" panose="02000000000000000000" pitchFamily="2" typeface="字魂36号-正文宋楷"/>
              </a:rPr>
              <a:t>计划四</a:t>
            </a:r>
          </a:p>
        </p:txBody>
      </p:sp>
      <p:sp>
        <p:nvSpPr>
          <p:cNvPr id="137" name="TextBox 12"/>
          <p:cNvSpPr txBox="1"/>
          <p:nvPr/>
        </p:nvSpPr>
        <p:spPr>
          <a:xfrm>
            <a:off x="3793467" y="348668"/>
            <a:ext cx="3044291" cy="2194560"/>
          </a:xfrm>
          <a:prstGeom prst="rect">
            <a:avLst/>
          </a:prstGeom>
          <a:noFill/>
        </p:spPr>
        <p:txBody>
          <a:bodyPr bIns="0" lIns="0" rIns="0" rtlCol="0" tIns="0" wrap="square">
            <a:spAutoFit/>
          </a:bodyPr>
          <a:lstStyle/>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PROFIT</a:t>
            </a:r>
          </a:p>
          <a:p>
            <a:pPr algn="just"/>
            <a:endPar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endParaRPr>
          </a:p>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PLAN</a:t>
            </a:r>
          </a:p>
        </p:txBody>
      </p:sp>
      <p:sp>
        <p:nvSpPr>
          <p:cNvPr id="138" name="标题 1"/>
          <p:cNvSpPr txBox="1"/>
          <p:nvPr/>
        </p:nvSpPr>
        <p:spPr>
          <a:xfrm>
            <a:off x="3659766" y="979659"/>
            <a:ext cx="3158957" cy="576064"/>
          </a:xfrm>
          <a:prstGeom prst="rect">
            <a:avLst/>
          </a:prstGeom>
        </p:spPr>
        <p:txBody>
          <a:bodyPr anchor="ctr" bIns="60960" lIns="121920" rIns="121920" rtlCol="0" tIns="6096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3200">
                <a:solidFill>
                  <a:srgbClr val="2FBBA3"/>
                </a:solidFill>
                <a:latin charset="-122" panose="02000000000000000000" pitchFamily="2" typeface="字魂36号-正文宋楷"/>
                <a:ea charset="-122" panose="02000000000000000000" pitchFamily="2" typeface="字魂36号-正文宋楷"/>
              </a:rPr>
              <a:t>现阶段盈利计划</a:t>
            </a:r>
          </a:p>
        </p:txBody>
      </p:sp>
    </p:spTree>
    <p:extLst>
      <p:ext uri="{BB962C8B-B14F-4D97-AF65-F5344CB8AC3E}">
        <p14:creationId val="462909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30"/>
                                        </p:tgtEl>
                                        <p:attrNameLst>
                                          <p:attrName>style.visibility</p:attrName>
                                        </p:attrNameLst>
                                      </p:cBhvr>
                                      <p:to>
                                        <p:strVal val="visible"/>
                                      </p:to>
                                    </p:set>
                                    <p:anim calcmode="lin" valueType="num">
                                      <p:cBhvr additive="base">
                                        <p:cTn dur="500" fill="hold" id="7"/>
                                        <p:tgtEl>
                                          <p:spTgt spid="330"/>
                                        </p:tgtEl>
                                        <p:attrNameLst>
                                          <p:attrName>ppt_x</p:attrName>
                                        </p:attrNameLst>
                                      </p:cBhvr>
                                      <p:tavLst>
                                        <p:tav tm="0">
                                          <p:val>
                                            <p:strVal val="#ppt_x"/>
                                          </p:val>
                                        </p:tav>
                                        <p:tav tm="100000">
                                          <p:val>
                                            <p:strVal val="#ppt_x"/>
                                          </p:val>
                                        </p:tav>
                                      </p:tavLst>
                                    </p:anim>
                                    <p:anim calcmode="lin" valueType="num">
                                      <p:cBhvr additive="base">
                                        <p:cTn dur="500" fill="hold" id="8"/>
                                        <p:tgtEl>
                                          <p:spTgt spid="33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31"/>
                                        </p:tgtEl>
                                        <p:attrNameLst>
                                          <p:attrName>style.visibility</p:attrName>
                                        </p:attrNameLst>
                                      </p:cBhvr>
                                      <p:to>
                                        <p:strVal val="visible"/>
                                      </p:to>
                                    </p:set>
                                    <p:anim calcmode="lin" valueType="num">
                                      <p:cBhvr additive="base">
                                        <p:cTn dur="500" fill="hold" id="12"/>
                                        <p:tgtEl>
                                          <p:spTgt spid="331"/>
                                        </p:tgtEl>
                                        <p:attrNameLst>
                                          <p:attrName>ppt_x</p:attrName>
                                        </p:attrNameLst>
                                      </p:cBhvr>
                                      <p:tavLst>
                                        <p:tav tm="0">
                                          <p:val>
                                            <p:strVal val="#ppt_x"/>
                                          </p:val>
                                        </p:tav>
                                        <p:tav tm="100000">
                                          <p:val>
                                            <p:strVal val="#ppt_x"/>
                                          </p:val>
                                        </p:tav>
                                      </p:tavLst>
                                    </p:anim>
                                    <p:anim calcmode="lin" valueType="num">
                                      <p:cBhvr additive="base">
                                        <p:cTn dur="500" fill="hold" id="13"/>
                                        <p:tgtEl>
                                          <p:spTgt spid="331"/>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1">
                                  <p:stCondLst>
                                    <p:cond delay="0"/>
                                  </p:stCondLst>
                                  <p:childTnLst>
                                    <p:set>
                                      <p:cBhvr>
                                        <p:cTn dur="1" fill="hold" id="15">
                                          <p:stCondLst>
                                            <p:cond delay="0"/>
                                          </p:stCondLst>
                                        </p:cTn>
                                        <p:tgtEl>
                                          <p:spTgt spid="96"/>
                                        </p:tgtEl>
                                        <p:attrNameLst>
                                          <p:attrName>style.visibility</p:attrName>
                                        </p:attrNameLst>
                                      </p:cBhvr>
                                      <p:to>
                                        <p:strVal val="visible"/>
                                      </p:to>
                                    </p:set>
                                    <p:anim calcmode="lin" valueType="num">
                                      <p:cBhvr additive="base">
                                        <p:cTn dur="500" fill="hold" id="16"/>
                                        <p:tgtEl>
                                          <p:spTgt spid="96"/>
                                        </p:tgtEl>
                                        <p:attrNameLst>
                                          <p:attrName>ppt_x</p:attrName>
                                        </p:attrNameLst>
                                      </p:cBhvr>
                                      <p:tavLst>
                                        <p:tav tm="0">
                                          <p:val>
                                            <p:strVal val="#ppt_x"/>
                                          </p:val>
                                        </p:tav>
                                        <p:tav tm="100000">
                                          <p:val>
                                            <p:strVal val="#ppt_x"/>
                                          </p:val>
                                        </p:tav>
                                      </p:tavLst>
                                    </p:anim>
                                    <p:anim calcmode="lin" valueType="num">
                                      <p:cBhvr additive="base">
                                        <p:cTn dur="500" fill="hold" id="17"/>
                                        <p:tgtEl>
                                          <p:spTgt spid="96"/>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id="19" nodeType="afterEffect" presetClass="entr" presetID="52" presetSubtype="0">
                                  <p:stCondLst>
                                    <p:cond delay="0"/>
                                  </p:stCondLst>
                                  <p:childTnLst>
                                    <p:set>
                                      <p:cBhvr>
                                        <p:cTn dur="1" fill="hold" id="20">
                                          <p:stCondLst>
                                            <p:cond delay="0"/>
                                          </p:stCondLst>
                                        </p:cTn>
                                        <p:tgtEl>
                                          <p:spTgt spid="327"/>
                                        </p:tgtEl>
                                        <p:attrNameLst>
                                          <p:attrName>style.visibility</p:attrName>
                                        </p:attrNameLst>
                                      </p:cBhvr>
                                      <p:to>
                                        <p:strVal val="visible"/>
                                      </p:to>
                                    </p:set>
                                    <p:animScale>
                                      <p:cBhvr>
                                        <p:cTn decel="50000" dur="1000" fill="hold" id="21">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327"/>
                                        </p:tgtEl>
                                        <p:attrNameLst>
                                          <p:attrName>ppt_x</p:attrName>
                                          <p:attrName>ppt_y</p:attrName>
                                        </p:attrNameLst>
                                      </p:cBhvr>
                                    </p:animMotion>
                                    <p:animEffect filter="fade" transition="in">
                                      <p:cBhvr>
                                        <p:cTn dur="1000" id="23"/>
                                        <p:tgtEl>
                                          <p:spTgt spid="327"/>
                                        </p:tgtEl>
                                      </p:cBhvr>
                                    </p:animEffect>
                                  </p:childTnLst>
                                </p:cTn>
                              </p:par>
                              <p:par>
                                <p:cTn fill="hold" id="24" nodeType="withEffect" presetClass="entr" presetID="52" presetSubtype="0">
                                  <p:stCondLst>
                                    <p:cond delay="200"/>
                                  </p:stCondLst>
                                  <p:childTnLst>
                                    <p:set>
                                      <p:cBhvr>
                                        <p:cTn dur="1" fill="hold" id="25">
                                          <p:stCondLst>
                                            <p:cond delay="0"/>
                                          </p:stCondLst>
                                        </p:cTn>
                                        <p:tgtEl>
                                          <p:spTgt spid="328"/>
                                        </p:tgtEl>
                                        <p:attrNameLst>
                                          <p:attrName>style.visibility</p:attrName>
                                        </p:attrNameLst>
                                      </p:cBhvr>
                                      <p:to>
                                        <p:strVal val="visible"/>
                                      </p:to>
                                    </p:set>
                                    <p:animScale>
                                      <p:cBhvr>
                                        <p:cTn decel="50000" dur="1000" fill="hold" id="26">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328"/>
                                        </p:tgtEl>
                                        <p:attrNameLst>
                                          <p:attrName>ppt_x</p:attrName>
                                          <p:attrName>ppt_y</p:attrName>
                                        </p:attrNameLst>
                                      </p:cBhvr>
                                    </p:animMotion>
                                    <p:animEffect filter="fade" transition="in">
                                      <p:cBhvr>
                                        <p:cTn dur="1000" id="28"/>
                                        <p:tgtEl>
                                          <p:spTgt spid="328"/>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33"/>
                                        </p:tgtEl>
                                        <p:attrNameLst>
                                          <p:attrName>style.visibility</p:attrName>
                                        </p:attrNameLst>
                                      </p:cBhvr>
                                      <p:to>
                                        <p:strVal val="visible"/>
                                      </p:to>
                                    </p:set>
                                    <p:anim calcmode="lin" valueType="num">
                                      <p:cBhvr>
                                        <p:cTn dur="250" fill="hold" id="33"/>
                                        <p:tgtEl>
                                          <p:spTgt spid="133"/>
                                        </p:tgtEl>
                                        <p:attrNameLst>
                                          <p:attrName>ppt_w</p:attrName>
                                        </p:attrNameLst>
                                      </p:cBhvr>
                                      <p:tavLst>
                                        <p:tav tm="0">
                                          <p:val>
                                            <p:fltVal val="0"/>
                                          </p:val>
                                        </p:tav>
                                        <p:tav tm="100000">
                                          <p:val>
                                            <p:strVal val="#ppt_w"/>
                                          </p:val>
                                        </p:tav>
                                      </p:tavLst>
                                    </p:anim>
                                    <p:anim calcmode="lin" valueType="num">
                                      <p:cBhvr>
                                        <p:cTn dur="250" fill="hold" id="34"/>
                                        <p:tgtEl>
                                          <p:spTgt spid="133"/>
                                        </p:tgtEl>
                                        <p:attrNameLst>
                                          <p:attrName>ppt_h</p:attrName>
                                        </p:attrNameLst>
                                      </p:cBhvr>
                                      <p:tavLst>
                                        <p:tav tm="0">
                                          <p:val>
                                            <p:fltVal val="0"/>
                                          </p:val>
                                        </p:tav>
                                        <p:tav tm="100000">
                                          <p:val>
                                            <p:strVal val="#ppt_h"/>
                                          </p:val>
                                        </p:tav>
                                      </p:tavLst>
                                    </p:anim>
                                    <p:animEffect filter="fade" transition="in">
                                      <p:cBhvr>
                                        <p:cTn dur="250" id="35"/>
                                        <p:tgtEl>
                                          <p:spTgt spid="133"/>
                                        </p:tgtEl>
                                      </p:cBhvr>
                                    </p:animEffect>
                                  </p:childTnLst>
                                </p:cTn>
                              </p:par>
                            </p:childTnLst>
                          </p:cTn>
                        </p:par>
                        <p:par>
                          <p:cTn fill="hold" id="36" nodeType="afterGroup">
                            <p:stCondLst>
                              <p:cond delay="250"/>
                            </p:stCondLst>
                            <p:childTnLst>
                              <p:par>
                                <p:cTn fill="hold" grpId="0" id="37" nodeType="afterEffect" presetClass="entr" presetID="2" presetSubtype="4">
                                  <p:stCondLst>
                                    <p:cond delay="0"/>
                                  </p:stCondLst>
                                  <p:childTnLst>
                                    <p:set>
                                      <p:cBhvr>
                                        <p:cTn dur="1" fill="hold" id="38">
                                          <p:stCondLst>
                                            <p:cond delay="0"/>
                                          </p:stCondLst>
                                        </p:cTn>
                                        <p:tgtEl>
                                          <p:spTgt spid="125"/>
                                        </p:tgtEl>
                                        <p:attrNameLst>
                                          <p:attrName>style.visibility</p:attrName>
                                        </p:attrNameLst>
                                      </p:cBhvr>
                                      <p:to>
                                        <p:strVal val="visible"/>
                                      </p:to>
                                    </p:set>
                                    <p:anim calcmode="lin" valueType="num">
                                      <p:cBhvr additive="base">
                                        <p:cTn dur="500" fill="hold" id="39"/>
                                        <p:tgtEl>
                                          <p:spTgt spid="125"/>
                                        </p:tgtEl>
                                        <p:attrNameLst>
                                          <p:attrName>ppt_x</p:attrName>
                                        </p:attrNameLst>
                                      </p:cBhvr>
                                      <p:tavLst>
                                        <p:tav tm="0">
                                          <p:val>
                                            <p:strVal val="#ppt_x"/>
                                          </p:val>
                                        </p:tav>
                                        <p:tav tm="100000">
                                          <p:val>
                                            <p:strVal val="#ppt_x"/>
                                          </p:val>
                                        </p:tav>
                                      </p:tavLst>
                                    </p:anim>
                                    <p:anim calcmode="lin" valueType="num">
                                      <p:cBhvr additive="base">
                                        <p:cTn dur="500" fill="hold" id="40"/>
                                        <p:tgtEl>
                                          <p:spTgt spid="125"/>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750"/>
                            </p:stCondLst>
                            <p:childTnLst>
                              <p:par>
                                <p:cTn fill="hold" grpId="0" id="42" nodeType="afterEffect" presetClass="entr" presetID="41" presetSubtype="0">
                                  <p:stCondLst>
                                    <p:cond delay="0"/>
                                  </p:stCondLst>
                                  <p:iterate type="lt">
                                    <p:tmPct val="10000"/>
                                  </p:iterate>
                                  <p:childTnLst>
                                    <p:set>
                                      <p:cBhvr>
                                        <p:cTn dur="1" fill="hold" id="43">
                                          <p:stCondLst>
                                            <p:cond delay="0"/>
                                          </p:stCondLst>
                                        </p:cTn>
                                        <p:tgtEl>
                                          <p:spTgt spid="126"/>
                                        </p:tgtEl>
                                        <p:attrNameLst>
                                          <p:attrName>style.visibility</p:attrName>
                                        </p:attrNameLst>
                                      </p:cBhvr>
                                      <p:to>
                                        <p:strVal val="visible"/>
                                      </p:to>
                                    </p:set>
                                    <p:anim calcmode="lin" valueType="num">
                                      <p:cBhvr>
                                        <p:cTn dur="120" fill="hold" id="44"/>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dur="120" fill="hold" id="45"/>
                                        <p:tgtEl>
                                          <p:spTgt spid="126"/>
                                        </p:tgtEl>
                                        <p:attrNameLst>
                                          <p:attrName>ppt_y</p:attrName>
                                        </p:attrNameLst>
                                      </p:cBhvr>
                                      <p:tavLst>
                                        <p:tav tm="0">
                                          <p:val>
                                            <p:strVal val="#ppt_y"/>
                                          </p:val>
                                        </p:tav>
                                        <p:tav tm="100000">
                                          <p:val>
                                            <p:strVal val="#ppt_y"/>
                                          </p:val>
                                        </p:tav>
                                      </p:tavLst>
                                    </p:anim>
                                    <p:anim calcmode="lin" valueType="num">
                                      <p:cBhvr>
                                        <p:cTn dur="120" fill="hold" id="46"/>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dur="120" fill="hold" id="47"/>
                                        <p:tgtEl>
                                          <p:spTgt spid="126"/>
                                        </p:tgtEl>
                                        <p:attrNameLst>
                                          <p:attrName>ppt_w</p:attrName>
                                        </p:attrNameLst>
                                      </p:cBhvr>
                                      <p:tavLst>
                                        <p:tav tm="0">
                                          <p:val>
                                            <p:strVal val="#ppt_w/10"/>
                                          </p:val>
                                        </p:tav>
                                        <p:tav tm="50000">
                                          <p:val>
                                            <p:strVal val="#ppt_w+.01"/>
                                          </p:val>
                                        </p:tav>
                                        <p:tav tm="100000">
                                          <p:val>
                                            <p:strVal val="#ppt_w"/>
                                          </p:val>
                                        </p:tav>
                                      </p:tavLst>
                                    </p:anim>
                                    <p:animEffect filter="fade" transition="in">
                                      <p:cBhvr>
                                        <p:cTn dur="120" id="48" tmFilter="0,0; .5, 1; 1, 1"/>
                                        <p:tgtEl>
                                          <p:spTgt spid="126"/>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53" presetSubtype="0">
                                  <p:stCondLst>
                                    <p:cond delay="0"/>
                                  </p:stCondLst>
                                  <p:childTnLst>
                                    <p:set>
                                      <p:cBhvr>
                                        <p:cTn dur="1" fill="hold" id="52">
                                          <p:stCondLst>
                                            <p:cond delay="0"/>
                                          </p:stCondLst>
                                        </p:cTn>
                                        <p:tgtEl>
                                          <p:spTgt spid="135"/>
                                        </p:tgtEl>
                                        <p:attrNameLst>
                                          <p:attrName>style.visibility</p:attrName>
                                        </p:attrNameLst>
                                      </p:cBhvr>
                                      <p:to>
                                        <p:strVal val="visible"/>
                                      </p:to>
                                    </p:set>
                                    <p:anim calcmode="lin" valueType="num">
                                      <p:cBhvr>
                                        <p:cTn dur="250" fill="hold" id="53"/>
                                        <p:tgtEl>
                                          <p:spTgt spid="135"/>
                                        </p:tgtEl>
                                        <p:attrNameLst>
                                          <p:attrName>ppt_w</p:attrName>
                                        </p:attrNameLst>
                                      </p:cBhvr>
                                      <p:tavLst>
                                        <p:tav tm="0">
                                          <p:val>
                                            <p:fltVal val="0"/>
                                          </p:val>
                                        </p:tav>
                                        <p:tav tm="100000">
                                          <p:val>
                                            <p:strVal val="#ppt_w"/>
                                          </p:val>
                                        </p:tav>
                                      </p:tavLst>
                                    </p:anim>
                                    <p:anim calcmode="lin" valueType="num">
                                      <p:cBhvr>
                                        <p:cTn dur="250" fill="hold" id="54"/>
                                        <p:tgtEl>
                                          <p:spTgt spid="135"/>
                                        </p:tgtEl>
                                        <p:attrNameLst>
                                          <p:attrName>ppt_h</p:attrName>
                                        </p:attrNameLst>
                                      </p:cBhvr>
                                      <p:tavLst>
                                        <p:tav tm="0">
                                          <p:val>
                                            <p:fltVal val="0"/>
                                          </p:val>
                                        </p:tav>
                                        <p:tav tm="100000">
                                          <p:val>
                                            <p:strVal val="#ppt_h"/>
                                          </p:val>
                                        </p:tav>
                                      </p:tavLst>
                                    </p:anim>
                                    <p:animEffect filter="fade" transition="in">
                                      <p:cBhvr>
                                        <p:cTn dur="250" id="55"/>
                                        <p:tgtEl>
                                          <p:spTgt spid="135"/>
                                        </p:tgtEl>
                                      </p:cBhvr>
                                    </p:animEffect>
                                  </p:childTnLst>
                                </p:cTn>
                              </p:par>
                              <p:par>
                                <p:cTn fill="hold" grpId="0" id="56" nodeType="withEffect" presetClass="entr" presetID="2" presetSubtype="4">
                                  <p:stCondLst>
                                    <p:cond delay="0"/>
                                  </p:stCondLst>
                                  <p:childTnLst>
                                    <p:set>
                                      <p:cBhvr>
                                        <p:cTn dur="1" fill="hold" id="57">
                                          <p:stCondLst>
                                            <p:cond delay="0"/>
                                          </p:stCondLst>
                                        </p:cTn>
                                        <p:tgtEl>
                                          <p:spTgt spid="129"/>
                                        </p:tgtEl>
                                        <p:attrNameLst>
                                          <p:attrName>style.visibility</p:attrName>
                                        </p:attrNameLst>
                                      </p:cBhvr>
                                      <p:to>
                                        <p:strVal val="visible"/>
                                      </p:to>
                                    </p:set>
                                    <p:anim calcmode="lin" valueType="num">
                                      <p:cBhvr additive="base">
                                        <p:cTn dur="500" fill="hold" id="58"/>
                                        <p:tgtEl>
                                          <p:spTgt spid="129"/>
                                        </p:tgtEl>
                                        <p:attrNameLst>
                                          <p:attrName>ppt_x</p:attrName>
                                        </p:attrNameLst>
                                      </p:cBhvr>
                                      <p:tavLst>
                                        <p:tav tm="0">
                                          <p:val>
                                            <p:strVal val="#ppt_x"/>
                                          </p:val>
                                        </p:tav>
                                        <p:tav tm="100000">
                                          <p:val>
                                            <p:strVal val="#ppt_x"/>
                                          </p:val>
                                        </p:tav>
                                      </p:tavLst>
                                    </p:anim>
                                    <p:anim calcmode="lin" valueType="num">
                                      <p:cBhvr additive="base">
                                        <p:cTn dur="500" fill="hold" id="59"/>
                                        <p:tgtEl>
                                          <p:spTgt spid="129"/>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00"/>
                            </p:stCondLst>
                            <p:childTnLst>
                              <p:par>
                                <p:cTn fill="hold" grpId="0" id="61" nodeType="afterEffect" presetClass="entr" presetID="41" presetSubtype="0">
                                  <p:stCondLst>
                                    <p:cond delay="0"/>
                                  </p:stCondLst>
                                  <p:iterate type="lt">
                                    <p:tmPct val="10000"/>
                                  </p:iterate>
                                  <p:childTnLst>
                                    <p:set>
                                      <p:cBhvr>
                                        <p:cTn dur="1" fill="hold" id="62">
                                          <p:stCondLst>
                                            <p:cond delay="0"/>
                                          </p:stCondLst>
                                        </p:cTn>
                                        <p:tgtEl>
                                          <p:spTgt spid="130"/>
                                        </p:tgtEl>
                                        <p:attrNameLst>
                                          <p:attrName>style.visibility</p:attrName>
                                        </p:attrNameLst>
                                      </p:cBhvr>
                                      <p:to>
                                        <p:strVal val="visible"/>
                                      </p:to>
                                    </p:set>
                                    <p:anim calcmode="lin" valueType="num">
                                      <p:cBhvr>
                                        <p:cTn dur="120" fill="hold" id="63"/>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dur="120" fill="hold" id="64"/>
                                        <p:tgtEl>
                                          <p:spTgt spid="130"/>
                                        </p:tgtEl>
                                        <p:attrNameLst>
                                          <p:attrName>ppt_y</p:attrName>
                                        </p:attrNameLst>
                                      </p:cBhvr>
                                      <p:tavLst>
                                        <p:tav tm="0">
                                          <p:val>
                                            <p:strVal val="#ppt_y"/>
                                          </p:val>
                                        </p:tav>
                                        <p:tav tm="100000">
                                          <p:val>
                                            <p:strVal val="#ppt_y"/>
                                          </p:val>
                                        </p:tav>
                                      </p:tavLst>
                                    </p:anim>
                                    <p:anim calcmode="lin" valueType="num">
                                      <p:cBhvr>
                                        <p:cTn dur="120" fill="hold" id="65"/>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dur="120" fill="hold" id="66"/>
                                        <p:tgtEl>
                                          <p:spTgt spid="130"/>
                                        </p:tgtEl>
                                        <p:attrNameLst>
                                          <p:attrName>ppt_w</p:attrName>
                                        </p:attrNameLst>
                                      </p:cBhvr>
                                      <p:tavLst>
                                        <p:tav tm="0">
                                          <p:val>
                                            <p:strVal val="#ppt_w/10"/>
                                          </p:val>
                                        </p:tav>
                                        <p:tav tm="50000">
                                          <p:val>
                                            <p:strVal val="#ppt_w+.01"/>
                                          </p:val>
                                        </p:tav>
                                        <p:tav tm="100000">
                                          <p:val>
                                            <p:strVal val="#ppt_w"/>
                                          </p:val>
                                        </p:tav>
                                      </p:tavLst>
                                    </p:anim>
                                    <p:animEffect filter="fade" transition="in">
                                      <p:cBhvr>
                                        <p:cTn dur="120" id="67" tmFilter="0,0; .5, 1; 1, 1"/>
                                        <p:tgtEl>
                                          <p:spTgt spid="130"/>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53" presetSubtype="0">
                                  <p:stCondLst>
                                    <p:cond delay="0"/>
                                  </p:stCondLst>
                                  <p:childTnLst>
                                    <p:set>
                                      <p:cBhvr>
                                        <p:cTn dur="1" fill="hold" id="71">
                                          <p:stCondLst>
                                            <p:cond delay="0"/>
                                          </p:stCondLst>
                                        </p:cTn>
                                        <p:tgtEl>
                                          <p:spTgt spid="134"/>
                                        </p:tgtEl>
                                        <p:attrNameLst>
                                          <p:attrName>style.visibility</p:attrName>
                                        </p:attrNameLst>
                                      </p:cBhvr>
                                      <p:to>
                                        <p:strVal val="visible"/>
                                      </p:to>
                                    </p:set>
                                    <p:anim calcmode="lin" valueType="num">
                                      <p:cBhvr>
                                        <p:cTn dur="250" fill="hold" id="72"/>
                                        <p:tgtEl>
                                          <p:spTgt spid="134"/>
                                        </p:tgtEl>
                                        <p:attrNameLst>
                                          <p:attrName>ppt_w</p:attrName>
                                        </p:attrNameLst>
                                      </p:cBhvr>
                                      <p:tavLst>
                                        <p:tav tm="0">
                                          <p:val>
                                            <p:fltVal val="0"/>
                                          </p:val>
                                        </p:tav>
                                        <p:tav tm="100000">
                                          <p:val>
                                            <p:strVal val="#ppt_w"/>
                                          </p:val>
                                        </p:tav>
                                      </p:tavLst>
                                    </p:anim>
                                    <p:anim calcmode="lin" valueType="num">
                                      <p:cBhvr>
                                        <p:cTn dur="250" fill="hold" id="73"/>
                                        <p:tgtEl>
                                          <p:spTgt spid="134"/>
                                        </p:tgtEl>
                                        <p:attrNameLst>
                                          <p:attrName>ppt_h</p:attrName>
                                        </p:attrNameLst>
                                      </p:cBhvr>
                                      <p:tavLst>
                                        <p:tav tm="0">
                                          <p:val>
                                            <p:fltVal val="0"/>
                                          </p:val>
                                        </p:tav>
                                        <p:tav tm="100000">
                                          <p:val>
                                            <p:strVal val="#ppt_h"/>
                                          </p:val>
                                        </p:tav>
                                      </p:tavLst>
                                    </p:anim>
                                    <p:animEffect filter="fade" transition="in">
                                      <p:cBhvr>
                                        <p:cTn dur="250" id="74"/>
                                        <p:tgtEl>
                                          <p:spTgt spid="134"/>
                                        </p:tgtEl>
                                      </p:cBhvr>
                                    </p:animEffect>
                                  </p:childTnLst>
                                </p:cTn>
                              </p:par>
                              <p:par>
                                <p:cTn fill="hold" grpId="0" id="75" nodeType="withEffect" presetClass="entr" presetID="2" presetSubtype="4">
                                  <p:stCondLst>
                                    <p:cond delay="0"/>
                                  </p:stCondLst>
                                  <p:childTnLst>
                                    <p:set>
                                      <p:cBhvr>
                                        <p:cTn dur="1" fill="hold" id="76">
                                          <p:stCondLst>
                                            <p:cond delay="0"/>
                                          </p:stCondLst>
                                        </p:cTn>
                                        <p:tgtEl>
                                          <p:spTgt spid="127"/>
                                        </p:tgtEl>
                                        <p:attrNameLst>
                                          <p:attrName>style.visibility</p:attrName>
                                        </p:attrNameLst>
                                      </p:cBhvr>
                                      <p:to>
                                        <p:strVal val="visible"/>
                                      </p:to>
                                    </p:set>
                                    <p:anim calcmode="lin" valueType="num">
                                      <p:cBhvr additive="base">
                                        <p:cTn dur="500" fill="hold" id="77"/>
                                        <p:tgtEl>
                                          <p:spTgt spid="127"/>
                                        </p:tgtEl>
                                        <p:attrNameLst>
                                          <p:attrName>ppt_x</p:attrName>
                                        </p:attrNameLst>
                                      </p:cBhvr>
                                      <p:tavLst>
                                        <p:tav tm="0">
                                          <p:val>
                                            <p:strVal val="#ppt_x"/>
                                          </p:val>
                                        </p:tav>
                                        <p:tav tm="100000">
                                          <p:val>
                                            <p:strVal val="#ppt_x"/>
                                          </p:val>
                                        </p:tav>
                                      </p:tavLst>
                                    </p:anim>
                                    <p:anim calcmode="lin" valueType="num">
                                      <p:cBhvr additive="base">
                                        <p:cTn dur="500" fill="hold" id="78"/>
                                        <p:tgtEl>
                                          <p:spTgt spid="127"/>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500"/>
                            </p:stCondLst>
                            <p:childTnLst>
                              <p:par>
                                <p:cTn fill="hold" grpId="0" id="80" nodeType="afterEffect" presetClass="entr" presetID="41" presetSubtype="0">
                                  <p:stCondLst>
                                    <p:cond delay="0"/>
                                  </p:stCondLst>
                                  <p:iterate type="lt">
                                    <p:tmPct val="10000"/>
                                  </p:iterate>
                                  <p:childTnLst>
                                    <p:set>
                                      <p:cBhvr>
                                        <p:cTn dur="1" fill="hold" id="81">
                                          <p:stCondLst>
                                            <p:cond delay="0"/>
                                          </p:stCondLst>
                                        </p:cTn>
                                        <p:tgtEl>
                                          <p:spTgt spid="128"/>
                                        </p:tgtEl>
                                        <p:attrNameLst>
                                          <p:attrName>style.visibility</p:attrName>
                                        </p:attrNameLst>
                                      </p:cBhvr>
                                      <p:to>
                                        <p:strVal val="visible"/>
                                      </p:to>
                                    </p:set>
                                    <p:anim calcmode="lin" valueType="num">
                                      <p:cBhvr>
                                        <p:cTn dur="120" fill="hold" id="82"/>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dur="120" fill="hold" id="83"/>
                                        <p:tgtEl>
                                          <p:spTgt spid="128"/>
                                        </p:tgtEl>
                                        <p:attrNameLst>
                                          <p:attrName>ppt_y</p:attrName>
                                        </p:attrNameLst>
                                      </p:cBhvr>
                                      <p:tavLst>
                                        <p:tav tm="0">
                                          <p:val>
                                            <p:strVal val="#ppt_y"/>
                                          </p:val>
                                        </p:tav>
                                        <p:tav tm="100000">
                                          <p:val>
                                            <p:strVal val="#ppt_y"/>
                                          </p:val>
                                        </p:tav>
                                      </p:tavLst>
                                    </p:anim>
                                    <p:anim calcmode="lin" valueType="num">
                                      <p:cBhvr>
                                        <p:cTn dur="120" fill="hold" id="84"/>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dur="120" fill="hold" id="85"/>
                                        <p:tgtEl>
                                          <p:spTgt spid="128"/>
                                        </p:tgtEl>
                                        <p:attrNameLst>
                                          <p:attrName>ppt_w</p:attrName>
                                        </p:attrNameLst>
                                      </p:cBhvr>
                                      <p:tavLst>
                                        <p:tav tm="0">
                                          <p:val>
                                            <p:strVal val="#ppt_w/10"/>
                                          </p:val>
                                        </p:tav>
                                        <p:tav tm="50000">
                                          <p:val>
                                            <p:strVal val="#ppt_w+.01"/>
                                          </p:val>
                                        </p:tav>
                                        <p:tav tm="100000">
                                          <p:val>
                                            <p:strVal val="#ppt_w"/>
                                          </p:val>
                                        </p:tav>
                                      </p:tavLst>
                                    </p:anim>
                                    <p:animEffect filter="fade" transition="in">
                                      <p:cBhvr>
                                        <p:cTn dur="120" id="86" tmFilter="0,0; .5, 1; 1, 1"/>
                                        <p:tgtEl>
                                          <p:spTgt spid="128"/>
                                        </p:tgtEl>
                                      </p:cBhvr>
                                    </p:animEffect>
                                  </p:childTnLst>
                                </p:cTn>
                              </p:par>
                            </p:childTnLst>
                          </p:cTn>
                        </p:par>
                      </p:childTnLst>
                    </p:cTn>
                  </p:par>
                  <p:par>
                    <p:cTn fill="hold" id="87" nodeType="clickPar">
                      <p:stCondLst>
                        <p:cond delay="indefinite"/>
                        <p:cond delay="0" evt="onBegin">
                          <p:tn val="86"/>
                        </p:cond>
                      </p:stCondLst>
                      <p:childTnLst>
                        <p:par>
                          <p:cTn fill="hold" id="88" nodeType="afterGroup">
                            <p:stCondLst>
                              <p:cond delay="0"/>
                            </p:stCondLst>
                            <p:childTnLst>
                              <p:par>
                                <p:cTn fill="hold" grpId="0" id="89" nodeType="clickEffect" presetClass="entr" presetID="53" presetSubtype="0">
                                  <p:stCondLst>
                                    <p:cond delay="0"/>
                                  </p:stCondLst>
                                  <p:childTnLst>
                                    <p:set>
                                      <p:cBhvr>
                                        <p:cTn dur="1" fill="hold" id="90">
                                          <p:stCondLst>
                                            <p:cond delay="0"/>
                                          </p:stCondLst>
                                        </p:cTn>
                                        <p:tgtEl>
                                          <p:spTgt spid="136"/>
                                        </p:tgtEl>
                                        <p:attrNameLst>
                                          <p:attrName>style.visibility</p:attrName>
                                        </p:attrNameLst>
                                      </p:cBhvr>
                                      <p:to>
                                        <p:strVal val="visible"/>
                                      </p:to>
                                    </p:set>
                                    <p:anim calcmode="lin" valueType="num">
                                      <p:cBhvr>
                                        <p:cTn dur="250" fill="hold" id="91"/>
                                        <p:tgtEl>
                                          <p:spTgt spid="136"/>
                                        </p:tgtEl>
                                        <p:attrNameLst>
                                          <p:attrName>ppt_w</p:attrName>
                                        </p:attrNameLst>
                                      </p:cBhvr>
                                      <p:tavLst>
                                        <p:tav tm="0">
                                          <p:val>
                                            <p:fltVal val="0"/>
                                          </p:val>
                                        </p:tav>
                                        <p:tav tm="100000">
                                          <p:val>
                                            <p:strVal val="#ppt_w"/>
                                          </p:val>
                                        </p:tav>
                                      </p:tavLst>
                                    </p:anim>
                                    <p:anim calcmode="lin" valueType="num">
                                      <p:cBhvr>
                                        <p:cTn dur="250" fill="hold" id="92"/>
                                        <p:tgtEl>
                                          <p:spTgt spid="136"/>
                                        </p:tgtEl>
                                        <p:attrNameLst>
                                          <p:attrName>ppt_h</p:attrName>
                                        </p:attrNameLst>
                                      </p:cBhvr>
                                      <p:tavLst>
                                        <p:tav tm="0">
                                          <p:val>
                                            <p:fltVal val="0"/>
                                          </p:val>
                                        </p:tav>
                                        <p:tav tm="100000">
                                          <p:val>
                                            <p:strVal val="#ppt_h"/>
                                          </p:val>
                                        </p:tav>
                                      </p:tavLst>
                                    </p:anim>
                                    <p:animEffect filter="fade" transition="in">
                                      <p:cBhvr>
                                        <p:cTn dur="250" id="93"/>
                                        <p:tgtEl>
                                          <p:spTgt spid="136"/>
                                        </p:tgtEl>
                                      </p:cBhvr>
                                    </p:animEffect>
                                  </p:childTnLst>
                                </p:cTn>
                              </p:par>
                              <p:par>
                                <p:cTn fill="hold" grpId="0" id="94" nodeType="withEffect" presetClass="entr" presetID="2" presetSubtype="4">
                                  <p:stCondLst>
                                    <p:cond delay="0"/>
                                  </p:stCondLst>
                                  <p:childTnLst>
                                    <p:set>
                                      <p:cBhvr>
                                        <p:cTn dur="1" fill="hold" id="95">
                                          <p:stCondLst>
                                            <p:cond delay="0"/>
                                          </p:stCondLst>
                                        </p:cTn>
                                        <p:tgtEl>
                                          <p:spTgt spid="131"/>
                                        </p:tgtEl>
                                        <p:attrNameLst>
                                          <p:attrName>style.visibility</p:attrName>
                                        </p:attrNameLst>
                                      </p:cBhvr>
                                      <p:to>
                                        <p:strVal val="visible"/>
                                      </p:to>
                                    </p:set>
                                    <p:anim calcmode="lin" valueType="num">
                                      <p:cBhvr additive="base">
                                        <p:cTn dur="500" fill="hold" id="96"/>
                                        <p:tgtEl>
                                          <p:spTgt spid="131"/>
                                        </p:tgtEl>
                                        <p:attrNameLst>
                                          <p:attrName>ppt_x</p:attrName>
                                        </p:attrNameLst>
                                      </p:cBhvr>
                                      <p:tavLst>
                                        <p:tav tm="0">
                                          <p:val>
                                            <p:strVal val="#ppt_x"/>
                                          </p:val>
                                        </p:tav>
                                        <p:tav tm="100000">
                                          <p:val>
                                            <p:strVal val="#ppt_x"/>
                                          </p:val>
                                        </p:tav>
                                      </p:tavLst>
                                    </p:anim>
                                    <p:anim calcmode="lin" valueType="num">
                                      <p:cBhvr additive="base">
                                        <p:cTn dur="500" fill="hold" id="97"/>
                                        <p:tgtEl>
                                          <p:spTgt spid="131"/>
                                        </p:tgtEl>
                                        <p:attrNameLst>
                                          <p:attrName>ppt_y</p:attrName>
                                        </p:attrNameLst>
                                      </p:cBhvr>
                                      <p:tavLst>
                                        <p:tav tm="0">
                                          <p:val>
                                            <p:strVal val="1+#ppt_h/2"/>
                                          </p:val>
                                        </p:tav>
                                        <p:tav tm="100000">
                                          <p:val>
                                            <p:strVal val="#ppt_y"/>
                                          </p:val>
                                        </p:tav>
                                      </p:tavLst>
                                    </p:anim>
                                  </p:childTnLst>
                                </p:cTn>
                              </p:par>
                            </p:childTnLst>
                          </p:cTn>
                        </p:par>
                        <p:par>
                          <p:cTn fill="hold" id="98" nodeType="afterGroup">
                            <p:stCondLst>
                              <p:cond delay="500"/>
                            </p:stCondLst>
                            <p:childTnLst>
                              <p:par>
                                <p:cTn fill="hold" grpId="0" id="99" nodeType="afterEffect" presetClass="entr" presetID="41" presetSubtype="0">
                                  <p:stCondLst>
                                    <p:cond delay="0"/>
                                  </p:stCondLst>
                                  <p:iterate type="lt">
                                    <p:tmPct val="10000"/>
                                  </p:iterate>
                                  <p:childTnLst>
                                    <p:set>
                                      <p:cBhvr>
                                        <p:cTn dur="1" fill="hold" id="100">
                                          <p:stCondLst>
                                            <p:cond delay="0"/>
                                          </p:stCondLst>
                                        </p:cTn>
                                        <p:tgtEl>
                                          <p:spTgt spid="132"/>
                                        </p:tgtEl>
                                        <p:attrNameLst>
                                          <p:attrName>style.visibility</p:attrName>
                                        </p:attrNameLst>
                                      </p:cBhvr>
                                      <p:to>
                                        <p:strVal val="visible"/>
                                      </p:to>
                                    </p:set>
                                    <p:anim calcmode="lin" valueType="num">
                                      <p:cBhvr>
                                        <p:cTn dur="120" fill="hold" id="101"/>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dur="120" fill="hold" id="102"/>
                                        <p:tgtEl>
                                          <p:spTgt spid="132"/>
                                        </p:tgtEl>
                                        <p:attrNameLst>
                                          <p:attrName>ppt_y</p:attrName>
                                        </p:attrNameLst>
                                      </p:cBhvr>
                                      <p:tavLst>
                                        <p:tav tm="0">
                                          <p:val>
                                            <p:strVal val="#ppt_y"/>
                                          </p:val>
                                        </p:tav>
                                        <p:tav tm="100000">
                                          <p:val>
                                            <p:strVal val="#ppt_y"/>
                                          </p:val>
                                        </p:tav>
                                      </p:tavLst>
                                    </p:anim>
                                    <p:anim calcmode="lin" valueType="num">
                                      <p:cBhvr>
                                        <p:cTn dur="120" fill="hold" id="103"/>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dur="120" fill="hold" id="104"/>
                                        <p:tgtEl>
                                          <p:spTgt spid="132"/>
                                        </p:tgtEl>
                                        <p:attrNameLst>
                                          <p:attrName>ppt_w</p:attrName>
                                        </p:attrNameLst>
                                      </p:cBhvr>
                                      <p:tavLst>
                                        <p:tav tm="0">
                                          <p:val>
                                            <p:strVal val="#ppt_w/10"/>
                                          </p:val>
                                        </p:tav>
                                        <p:tav tm="50000">
                                          <p:val>
                                            <p:strVal val="#ppt_w+.01"/>
                                          </p:val>
                                        </p:tav>
                                        <p:tav tm="100000">
                                          <p:val>
                                            <p:strVal val="#ppt_w"/>
                                          </p:val>
                                        </p:tav>
                                      </p:tavLst>
                                    </p:anim>
                                    <p:animEffect filter="fade" transition="in">
                                      <p:cBhvr>
                                        <p:cTn dur="120" id="105" tmFilter="0,0; .5, 1; 1, 1"/>
                                        <p:tgtEl>
                                          <p:spTgt spid="132"/>
                                        </p:tgtEl>
                                      </p:cBhvr>
                                    </p:animEffect>
                                  </p:childTnLst>
                                </p:cTn>
                              </p:par>
                              <p:par>
                                <p:cTn fill="hold" grpId="0" id="106" nodeType="withEffect" presetClass="entr" presetID="2" presetSubtype="8">
                                  <p:stCondLst>
                                    <p:cond delay="0"/>
                                  </p:stCondLst>
                                  <p:childTnLst>
                                    <p:set>
                                      <p:cBhvr>
                                        <p:cTn dur="1" fill="hold" id="107">
                                          <p:stCondLst>
                                            <p:cond delay="0"/>
                                          </p:stCondLst>
                                        </p:cTn>
                                        <p:tgtEl>
                                          <p:spTgt spid="137"/>
                                        </p:tgtEl>
                                        <p:attrNameLst>
                                          <p:attrName>style.visibility</p:attrName>
                                        </p:attrNameLst>
                                      </p:cBhvr>
                                      <p:to>
                                        <p:strVal val="visible"/>
                                      </p:to>
                                    </p:set>
                                    <p:anim calcmode="lin" valueType="num">
                                      <p:cBhvr additive="base">
                                        <p:cTn dur="500" fill="hold" id="108"/>
                                        <p:tgtEl>
                                          <p:spTgt spid="137"/>
                                        </p:tgtEl>
                                        <p:attrNameLst>
                                          <p:attrName>ppt_x</p:attrName>
                                        </p:attrNameLst>
                                      </p:cBhvr>
                                      <p:tavLst>
                                        <p:tav tm="0">
                                          <p:val>
                                            <p:strVal val="0-#ppt_w/2"/>
                                          </p:val>
                                        </p:tav>
                                        <p:tav tm="100000">
                                          <p:val>
                                            <p:strVal val="#ppt_x"/>
                                          </p:val>
                                        </p:tav>
                                      </p:tavLst>
                                    </p:anim>
                                    <p:anim calcmode="lin" valueType="num">
                                      <p:cBhvr additive="base">
                                        <p:cTn dur="500" fill="hold" id="109"/>
                                        <p:tgtEl>
                                          <p:spTgt spid="137"/>
                                        </p:tgtEl>
                                        <p:attrNameLst>
                                          <p:attrName>ppt_y</p:attrName>
                                        </p:attrNameLst>
                                      </p:cBhvr>
                                      <p:tavLst>
                                        <p:tav tm="0">
                                          <p:val>
                                            <p:strVal val="#ppt_y"/>
                                          </p:val>
                                        </p:tav>
                                        <p:tav tm="100000">
                                          <p:val>
                                            <p:strVal val="#ppt_y"/>
                                          </p:val>
                                        </p:tav>
                                      </p:tavLst>
                                    </p:anim>
                                  </p:childTnLst>
                                </p:cTn>
                              </p:par>
                            </p:childTnLst>
                          </p:cTn>
                        </p:par>
                      </p:childTnLst>
                    </p:cTn>
                  </p:par>
                  <p:par>
                    <p:cTn fill="hold" id="110" nodeType="clickPar">
                      <p:stCondLst>
                        <p:cond delay="indefinite"/>
                        <p:cond delay="0" evt="onBegin">
                          <p:tn val="109"/>
                        </p:cond>
                      </p:stCondLst>
                      <p:childTnLst>
                        <p:par>
                          <p:cTn fill="hold" id="111" nodeType="afterGroup">
                            <p:stCondLst>
                              <p:cond delay="0"/>
                            </p:stCondLst>
                            <p:childTnLst>
                              <p:par>
                                <p:cTn fill="hold" grpId="0" id="112" nodeType="clickEffect" presetClass="entr" presetID="2" presetSubtype="2">
                                  <p:stCondLst>
                                    <p:cond delay="0"/>
                                  </p:stCondLst>
                                  <p:childTnLst>
                                    <p:set>
                                      <p:cBhvr>
                                        <p:cTn dur="1" fill="hold" id="113">
                                          <p:stCondLst>
                                            <p:cond delay="0"/>
                                          </p:stCondLst>
                                        </p:cTn>
                                        <p:tgtEl>
                                          <p:spTgt spid="138"/>
                                        </p:tgtEl>
                                        <p:attrNameLst>
                                          <p:attrName>style.visibility</p:attrName>
                                        </p:attrNameLst>
                                      </p:cBhvr>
                                      <p:to>
                                        <p:strVal val="visible"/>
                                      </p:to>
                                    </p:set>
                                    <p:anim calcmode="lin" valueType="num">
                                      <p:cBhvr additive="base">
                                        <p:cTn dur="500" fill="hold" id="114"/>
                                        <p:tgtEl>
                                          <p:spTgt spid="138"/>
                                        </p:tgtEl>
                                        <p:attrNameLst>
                                          <p:attrName>ppt_x</p:attrName>
                                        </p:attrNameLst>
                                      </p:cBhvr>
                                      <p:tavLst>
                                        <p:tav tm="0">
                                          <p:val>
                                            <p:strVal val="1+#ppt_w/2"/>
                                          </p:val>
                                        </p:tav>
                                        <p:tav tm="100000">
                                          <p:val>
                                            <p:strVal val="#ppt_x"/>
                                          </p:val>
                                        </p:tav>
                                      </p:tavLst>
                                    </p:anim>
                                    <p:anim calcmode="lin" valueType="num">
                                      <p:cBhvr additive="base">
                                        <p:cTn dur="500" fill="hold" id="115"/>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矩形 54"/>
          <p:cNvSpPr/>
          <p:nvPr/>
        </p:nvSpPr>
        <p:spPr>
          <a:xfrm>
            <a:off x="2498160" y="0"/>
            <a:ext cx="69125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75000"/>
                </a:schemeClr>
              </a:solidFill>
              <a:latin charset="-122" panose="02000000000000000000" pitchFamily="2" typeface="字魂36号-正文宋楷"/>
              <a:ea charset="-122" panose="02000000000000000000" pitchFamily="2" typeface="字魂36号-正文宋楷"/>
            </a:endParaRPr>
          </a:p>
        </p:txBody>
      </p:sp>
      <p:sp>
        <p:nvSpPr>
          <p:cNvPr id="19" name="矩形 24"/>
          <p:cNvSpPr>
            <a:spLocks noChangeArrowheads="1"/>
          </p:cNvSpPr>
          <p:nvPr/>
        </p:nvSpPr>
        <p:spPr bwMode="auto">
          <a:xfrm>
            <a:off x="4121340" y="623325"/>
            <a:ext cx="4512501" cy="2773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r"/>
            <a:r>
              <a:rPr altLang="zh-CN" lang="en-US" sz="8800">
                <a:latin charset="-122" panose="02000000000000000000" pitchFamily="2" typeface="字魂36号-正文宋楷"/>
                <a:ea charset="-122" panose="02000000000000000000" pitchFamily="2" typeface="字魂36号-正文宋楷"/>
                <a:sym charset="-122" pitchFamily="2" typeface="微软雅黑 Light"/>
              </a:rPr>
              <a:t>THANKS</a:t>
            </a:r>
          </a:p>
          <a:p>
            <a:pPr algn="r"/>
            <a:r>
              <a:rPr altLang="zh-CN" lang="en-US" sz="8800">
                <a:latin charset="-122" panose="02000000000000000000" pitchFamily="2" typeface="字魂36号-正文宋楷"/>
                <a:ea charset="-122" panose="02000000000000000000" pitchFamily="2" typeface="字魂36号-正文宋楷"/>
                <a:sym charset="-122" pitchFamily="2" typeface="微软雅黑 Light"/>
              </a:rPr>
              <a:t>谢 谢</a:t>
            </a:r>
          </a:p>
        </p:txBody>
      </p:sp>
      <p:sp>
        <p:nvSpPr>
          <p:cNvPr id="21" name="椭圆 20"/>
          <p:cNvSpPr/>
          <p:nvPr/>
        </p:nvSpPr>
        <p:spPr>
          <a:xfrm>
            <a:off x="3946151" y="3273528"/>
            <a:ext cx="903568" cy="903568"/>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2" name="椭圆 21"/>
          <p:cNvSpPr/>
          <p:nvPr/>
        </p:nvSpPr>
        <p:spPr>
          <a:xfrm>
            <a:off x="7593561" y="4767786"/>
            <a:ext cx="366369" cy="366369"/>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3" name="椭圆 22"/>
          <p:cNvSpPr/>
          <p:nvPr/>
        </p:nvSpPr>
        <p:spPr>
          <a:xfrm>
            <a:off x="5387343" y="2701814"/>
            <a:ext cx="795559" cy="795559"/>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4" name="椭圆 23"/>
          <p:cNvSpPr/>
          <p:nvPr/>
        </p:nvSpPr>
        <p:spPr>
          <a:xfrm>
            <a:off x="3437603" y="4996477"/>
            <a:ext cx="267453" cy="267453"/>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5" name="椭圆 24"/>
          <p:cNvSpPr/>
          <p:nvPr/>
        </p:nvSpPr>
        <p:spPr>
          <a:xfrm>
            <a:off x="4397935" y="4637773"/>
            <a:ext cx="350377" cy="350377"/>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6" name="椭圆 25"/>
          <p:cNvSpPr/>
          <p:nvPr/>
        </p:nvSpPr>
        <p:spPr>
          <a:xfrm>
            <a:off x="5684849" y="4046402"/>
            <a:ext cx="498053" cy="498053"/>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27" name="椭圆 26"/>
          <p:cNvSpPr/>
          <p:nvPr/>
        </p:nvSpPr>
        <p:spPr>
          <a:xfrm>
            <a:off x="2784008" y="2176071"/>
            <a:ext cx="1051485" cy="1051485"/>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pic>
        <p:nvPicPr>
          <p:cNvPr descr="C:\Users\Administrator\Desktop\56d684a0446de.png" id="13"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4644499" y="4871187"/>
            <a:ext cx="3493720" cy="3973626"/>
          </a:xfrm>
          <a:prstGeom prst="rect">
            <a:avLst/>
          </a:prstGeom>
          <a:noFill/>
          <a:extLst>
            <a:ext uri="{909E8E84-426E-40DD-AFC4-6F175D3DCCD1}">
              <a14:hiddenFill>
                <a:solidFill>
                  <a:srgbClr val="FFFFFF"/>
                </a:solidFill>
              </a14:hiddenFill>
            </a:ext>
          </a:extLst>
        </p:spPr>
      </p:pic>
      <p:grpSp>
        <p:nvGrpSpPr>
          <p:cNvPr id="14" name="组合 13"/>
          <p:cNvGrpSpPr/>
          <p:nvPr/>
        </p:nvGrpSpPr>
        <p:grpSpPr>
          <a:xfrm rot="21398620">
            <a:off x="3865674" y="4443063"/>
            <a:ext cx="5190546" cy="4183077"/>
            <a:chOff x="1816885" y="160250"/>
            <a:chExt cx="5190546" cy="4183077"/>
          </a:xfrm>
          <a:solidFill>
            <a:schemeClr val="tx1">
              <a:lumMod val="50000"/>
              <a:lumOff val="50000"/>
            </a:schemeClr>
          </a:solidFill>
        </p:grpSpPr>
        <p:grpSp>
          <p:nvGrpSpPr>
            <p:cNvPr id="15" name="组合 14"/>
            <p:cNvGrpSpPr/>
            <p:nvPr/>
          </p:nvGrpSpPr>
          <p:grpSpPr>
            <a:xfrm rot="1500213">
              <a:off x="1816885" y="160250"/>
              <a:ext cx="4835931" cy="4183077"/>
              <a:chOff x="2983829" y="1091787"/>
              <a:chExt cx="4835931" cy="4183077"/>
            </a:xfrm>
            <a:grpFill/>
          </p:grpSpPr>
          <p:sp>
            <p:nvSpPr>
              <p:cNvPr id="17"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10600030101010101" pitchFamily="2" typeface="宋体"/>
                  <a:ea charset="-122" panose="02000000000000000000" pitchFamily="2" typeface="字魂36号-正文宋楷"/>
                  <a:cs typeface="+mn-ea"/>
                  <a:sym typeface="+mn-lt"/>
                </a:endParaRPr>
              </a:p>
            </p:txBody>
          </p:sp>
          <p:sp>
            <p:nvSpPr>
              <p:cNvPr id="49"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typeface="Microsoft YaHei UI"/>
                  <a:ea charset="-122" panose="02000000000000000000" pitchFamily="2" typeface="字魂36号-正文宋楷"/>
                  <a:cs typeface="+mn-ea"/>
                  <a:sym typeface="+mn-lt"/>
                </a:endParaRPr>
              </a:p>
            </p:txBody>
          </p:sp>
          <p:sp>
            <p:nvSpPr>
              <p:cNvPr id="73"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typeface="Arial"/>
                  <a:ea charset="-122" panose="02000000000000000000" pitchFamily="2" typeface="字魂36号-正文宋楷"/>
                  <a:cs typeface="+mn-ea"/>
                  <a:sym typeface="+mn-lt"/>
                </a:endParaRPr>
              </a:p>
            </p:txBody>
          </p:sp>
          <p:sp>
            <p:nvSpPr>
              <p:cNvPr id="82"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6"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5" name="PA_图片 7"/>
          <p:cNvPicPr>
            <a:picLocks noChangeArrowheads="1" noChangeAspect="1"/>
          </p:cNvPicPr>
          <p:nvPr>
            <p:custDataLst>
              <p:tags r:id="rId5"/>
            </p:custDataLst>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383772" y="1221070"/>
            <a:ext cx="322757" cy="367091"/>
          </a:xfrm>
          <a:prstGeom prst="rect">
            <a:avLst/>
          </a:prstGeom>
          <a:noFill/>
          <a:extLst>
            <a:ext uri="{909E8E84-426E-40DD-AFC4-6F175D3DCCD1}">
              <a14:hiddenFill>
                <a:solidFill>
                  <a:srgbClr val="FFFFFF"/>
                </a:solidFill>
              </a14:hiddenFill>
            </a:ext>
          </a:extLst>
        </p:spPr>
      </p:pic>
      <p:pic>
        <p:nvPicPr>
          <p:cNvPr descr="C:\Users\Administrator\Desktop\56d684a0446de.png" id="96" name="PA_图片 7"/>
          <p:cNvPicPr>
            <a:picLocks noChangeArrowheads="1" noChangeAspect="1"/>
          </p:cNvPicPr>
          <p:nvPr>
            <p:custDataLst>
              <p:tags r:id="rId7"/>
            </p:custDataLst>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7934077" y="3431637"/>
            <a:ext cx="601102" cy="683671"/>
          </a:xfrm>
          <a:prstGeom prst="rect">
            <a:avLst/>
          </a:prstGeom>
          <a:noFill/>
          <a:extLst>
            <a:ext uri="{909E8E84-426E-40DD-AFC4-6F175D3DCCD1}">
              <a14:hiddenFill>
                <a:solidFill>
                  <a:srgbClr val="FFFFFF"/>
                </a:solidFill>
              </a14:hiddenFill>
            </a:ext>
          </a:extLst>
        </p:spPr>
      </p:pic>
      <p:pic>
        <p:nvPicPr>
          <p:cNvPr descr="C:\Users\Administrator\Desktop\56d684a0446de.png" id="97" name="PA_图片 7"/>
          <p:cNvPicPr>
            <a:picLocks noChangeArrowheads="1" noChangeAspect="1"/>
          </p:cNvPicPr>
          <p:nvPr>
            <p:custDataLst>
              <p:tags r:id="rId9"/>
            </p:custDataLst>
          </p:nvPr>
        </p:nvPicPr>
        <p:blipFill>
          <a:blip r:embed="rId8">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594179" y="4165928"/>
            <a:ext cx="982610" cy="1117584"/>
          </a:xfrm>
          <a:prstGeom prst="rect">
            <a:avLst/>
          </a:prstGeom>
          <a:noFill/>
          <a:extLst>
            <a:ext uri="{909E8E84-426E-40DD-AFC4-6F175D3DCCD1}">
              <a14:hiddenFill>
                <a:solidFill>
                  <a:srgbClr val="FFFFFF"/>
                </a:solidFill>
              </a14:hiddenFill>
            </a:ext>
          </a:extLst>
        </p:spPr>
      </p:pic>
      <p:pic>
        <p:nvPicPr>
          <p:cNvPr descr="C:\Users\Administrator\Desktop\56d684a0446de.png" id="98" name="PA_图片 7"/>
          <p:cNvPicPr>
            <a:picLocks noChangeArrowheads="1" noChangeAspect="1"/>
          </p:cNvPicPr>
          <p:nvPr>
            <p:custDataLst>
              <p:tags r:id="rId11"/>
            </p:custDataLst>
          </p:nvPr>
        </p:nvPicPr>
        <p:blipFill>
          <a:blip r:embed="rId10">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861315" y="2403664"/>
            <a:ext cx="342850" cy="389945"/>
          </a:xfrm>
          <a:prstGeom prst="rect">
            <a:avLst/>
          </a:prstGeom>
          <a:noFill/>
          <a:extLst>
            <a:ext uri="{909E8E84-426E-40DD-AFC4-6F175D3DCCD1}">
              <a14:hiddenFill>
                <a:solidFill>
                  <a:srgbClr val="FFFFFF"/>
                </a:solidFill>
              </a14:hiddenFill>
            </a:ext>
          </a:extLst>
        </p:spPr>
      </p:pic>
    </p:spTree>
    <p:extLst>
      <p:ext uri="{BB962C8B-B14F-4D97-AF65-F5344CB8AC3E}">
        <p14:creationId val="237929901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2000" fill="hold" id="7"/>
                                        <p:tgtEl>
                                          <p:spTgt spid="19"/>
                                        </p:tgtEl>
                                        <p:attrNameLst>
                                          <p:attrName>ppt_x</p:attrName>
                                        </p:attrNameLst>
                                      </p:cBhvr>
                                      <p:tavLst>
                                        <p:tav tm="0">
                                          <p:val>
                                            <p:strVal val="#ppt_x"/>
                                          </p:val>
                                        </p:tav>
                                        <p:tav tm="100000">
                                          <p:val>
                                            <p:strVal val="#ppt_x"/>
                                          </p:val>
                                        </p:tav>
                                      </p:tavLst>
                                    </p:anim>
                                    <p:anim calcmode="lin" valueType="num">
                                      <p:cBhvr additive="base">
                                        <p:cTn dur="2000" fill="hold" id="8"/>
                                        <p:tgtEl>
                                          <p:spTgt spid="19"/>
                                        </p:tgtEl>
                                        <p:attrNameLst>
                                          <p:attrName>ppt_y</p:attrName>
                                        </p:attrNameLst>
                                      </p:cBhvr>
                                      <p:tavLst>
                                        <p:tav tm="0">
                                          <p:val>
                                            <p:strVal val="1+#ppt_h/2"/>
                                          </p:val>
                                        </p:tav>
                                        <p:tav tm="100000">
                                          <p:val>
                                            <p:strVal val="#ppt_y"/>
                                          </p:val>
                                        </p:tav>
                                      </p:tavLst>
                                    </p:anim>
                                  </p:childTnLst>
                                </p:cTn>
                              </p:par>
                              <p:par>
                                <p:cTn fill="hold" grpId="0" id="9" nodeType="withEffect" presetClass="entr" presetID="1" presetSubtype="0">
                                  <p:stCondLst>
                                    <p:cond delay="200"/>
                                  </p:stCondLst>
                                  <p:childTnLst>
                                    <p:set>
                                      <p:cBhvr>
                                        <p:cTn dur="1" fill="hold" id="10">
                                          <p:stCondLst>
                                            <p:cond delay="0"/>
                                          </p:stCondLst>
                                        </p:cTn>
                                        <p:tgtEl>
                                          <p:spTgt spid="26"/>
                                        </p:tgtEl>
                                        <p:attrNameLst>
                                          <p:attrName>style.visibility</p:attrName>
                                        </p:attrNameLst>
                                      </p:cBhvr>
                                      <p:to>
                                        <p:strVal val="visible"/>
                                      </p:to>
                                    </p:set>
                                  </p:childTnLst>
                                </p:cTn>
                              </p:par>
                              <p:par>
                                <p:cTn fill="hold" grpId="1" id="11" nodeType="withEffect" presetClass="entr" presetID="53" presetSubtype="0">
                                  <p:stCondLst>
                                    <p:cond delay="200"/>
                                  </p:stCondLst>
                                  <p:childTnLst>
                                    <p:set>
                                      <p:cBhvr>
                                        <p:cTn dur="1" fill="hold" id="12">
                                          <p:stCondLst>
                                            <p:cond delay="0"/>
                                          </p:stCondLst>
                                        </p:cTn>
                                        <p:tgtEl>
                                          <p:spTgt spid="26"/>
                                        </p:tgtEl>
                                        <p:attrNameLst>
                                          <p:attrName>style.visibility</p:attrName>
                                        </p:attrNameLst>
                                      </p:cBhvr>
                                      <p:to>
                                        <p:strVal val="visible"/>
                                      </p:to>
                                    </p:set>
                                    <p:anim calcmode="lin" valueType="num">
                                      <p:cBhvr>
                                        <p:cTn dur="1000" fill="hold" id="13"/>
                                        <p:tgtEl>
                                          <p:spTgt spid="26"/>
                                        </p:tgtEl>
                                        <p:attrNameLst>
                                          <p:attrName>ppt_w</p:attrName>
                                        </p:attrNameLst>
                                      </p:cBhvr>
                                      <p:tavLst>
                                        <p:tav tm="0">
                                          <p:val>
                                            <p:fltVal val="0"/>
                                          </p:val>
                                        </p:tav>
                                        <p:tav tm="100000">
                                          <p:val>
                                            <p:strVal val="#ppt_w"/>
                                          </p:val>
                                        </p:tav>
                                      </p:tavLst>
                                    </p:anim>
                                    <p:anim calcmode="lin" valueType="num">
                                      <p:cBhvr>
                                        <p:cTn dur="1000" fill="hold" id="14"/>
                                        <p:tgtEl>
                                          <p:spTgt spid="26"/>
                                        </p:tgtEl>
                                        <p:attrNameLst>
                                          <p:attrName>ppt_h</p:attrName>
                                        </p:attrNameLst>
                                      </p:cBhvr>
                                      <p:tavLst>
                                        <p:tav tm="0">
                                          <p:val>
                                            <p:fltVal val="0"/>
                                          </p:val>
                                        </p:tav>
                                        <p:tav tm="100000">
                                          <p:val>
                                            <p:strVal val="#ppt_h"/>
                                          </p:val>
                                        </p:tav>
                                      </p:tavLst>
                                    </p:anim>
                                    <p:animEffect filter="fade" transition="in">
                                      <p:cBhvr>
                                        <p:cTn dur="1000" id="15"/>
                                        <p:tgtEl>
                                          <p:spTgt spid="26"/>
                                        </p:tgtEl>
                                      </p:cBhvr>
                                    </p:animEffect>
                                  </p:childTnLst>
                                </p:cTn>
                              </p:par>
                              <p:par>
                                <p:cTn fill="hold" grpId="2" id="16" nodeType="withEffect" presetClass="path" presetID="64" presetSubtype="0">
                                  <p:stCondLst>
                                    <p:cond delay="200"/>
                                  </p:stCondLst>
                                  <p:childTnLst>
                                    <p:animMotion origin="layout" path="M 1.11022E-16 3.33333E-06 L 0.21706 -0.37061" pathEditMode="relative" ptsTypes="AA" rAng="0">
                                      <p:cBhvr>
                                        <p:cTn dur="1000" fill="hold" id="17" spd="-100000"/>
                                        <p:tgtEl>
                                          <p:spTgt spid="26"/>
                                        </p:tgtEl>
                                        <p:attrNameLst>
                                          <p:attrName>ppt_x</p:attrName>
                                          <p:attrName>ppt_y</p:attrName>
                                        </p:attrNameLst>
                                      </p:cBhvr>
                                      <p:rCtr x="10846" y="-18542"/>
                                    </p:animMotion>
                                  </p:childTnLst>
                                </p:cTn>
                              </p:par>
                              <p:par>
                                <p:cTn fill="hold" grpId="0" id="18" nodeType="withEffect" presetClass="entr" presetID="1" presetSubtype="0">
                                  <p:stCondLst>
                                    <p:cond delay="200"/>
                                  </p:stCondLst>
                                  <p:childTnLst>
                                    <p:set>
                                      <p:cBhvr>
                                        <p:cTn dur="1" fill="hold" id="19">
                                          <p:stCondLst>
                                            <p:cond delay="0"/>
                                          </p:stCondLst>
                                        </p:cTn>
                                        <p:tgtEl>
                                          <p:spTgt spid="21"/>
                                        </p:tgtEl>
                                        <p:attrNameLst>
                                          <p:attrName>style.visibility</p:attrName>
                                        </p:attrNameLst>
                                      </p:cBhvr>
                                      <p:to>
                                        <p:strVal val="visible"/>
                                      </p:to>
                                    </p:set>
                                  </p:childTnLst>
                                </p:cTn>
                              </p:par>
                              <p:par>
                                <p:cTn fill="hold" grpId="1" id="20" nodeType="withEffect" presetClass="entr" presetID="53" presetSubtype="0">
                                  <p:stCondLst>
                                    <p:cond delay="200"/>
                                  </p:stCondLst>
                                  <p:childTnLst>
                                    <p:set>
                                      <p:cBhvr>
                                        <p:cTn dur="1" fill="hold" id="21">
                                          <p:stCondLst>
                                            <p:cond delay="0"/>
                                          </p:stCondLst>
                                        </p:cTn>
                                        <p:tgtEl>
                                          <p:spTgt spid="21"/>
                                        </p:tgtEl>
                                        <p:attrNameLst>
                                          <p:attrName>style.visibility</p:attrName>
                                        </p:attrNameLst>
                                      </p:cBhvr>
                                      <p:to>
                                        <p:strVal val="visible"/>
                                      </p:to>
                                    </p:set>
                                    <p:anim calcmode="lin" valueType="num">
                                      <p:cBhvr>
                                        <p:cTn dur="1000" fill="hold" id="22"/>
                                        <p:tgtEl>
                                          <p:spTgt spid="21"/>
                                        </p:tgtEl>
                                        <p:attrNameLst>
                                          <p:attrName>ppt_w</p:attrName>
                                        </p:attrNameLst>
                                      </p:cBhvr>
                                      <p:tavLst>
                                        <p:tav tm="0">
                                          <p:val>
                                            <p:fltVal val="0"/>
                                          </p:val>
                                        </p:tav>
                                        <p:tav tm="100000">
                                          <p:val>
                                            <p:strVal val="#ppt_w"/>
                                          </p:val>
                                        </p:tav>
                                      </p:tavLst>
                                    </p:anim>
                                    <p:anim calcmode="lin" valueType="num">
                                      <p:cBhvr>
                                        <p:cTn dur="1000" fill="hold" id="23"/>
                                        <p:tgtEl>
                                          <p:spTgt spid="21"/>
                                        </p:tgtEl>
                                        <p:attrNameLst>
                                          <p:attrName>ppt_h</p:attrName>
                                        </p:attrNameLst>
                                      </p:cBhvr>
                                      <p:tavLst>
                                        <p:tav tm="0">
                                          <p:val>
                                            <p:fltVal val="0"/>
                                          </p:val>
                                        </p:tav>
                                        <p:tav tm="100000">
                                          <p:val>
                                            <p:strVal val="#ppt_h"/>
                                          </p:val>
                                        </p:tav>
                                      </p:tavLst>
                                    </p:anim>
                                    <p:animEffect filter="fade" transition="in">
                                      <p:cBhvr>
                                        <p:cTn dur="1000" id="24"/>
                                        <p:tgtEl>
                                          <p:spTgt spid="21"/>
                                        </p:tgtEl>
                                      </p:cBhvr>
                                    </p:animEffect>
                                  </p:childTnLst>
                                </p:cTn>
                              </p:par>
                              <p:par>
                                <p:cTn fill="hold" grpId="2" id="25" nodeType="withEffect" presetClass="path" presetID="64" presetSubtype="0">
                                  <p:stCondLst>
                                    <p:cond delay="200"/>
                                  </p:stCondLst>
                                  <p:childTnLst>
                                    <p:animMotion origin="layout" path="M 4.79167E-06 -7.40741E-07 L 0.12304 0.575" pathEditMode="relative" ptsTypes="AA" rAng="0">
                                      <p:cBhvr>
                                        <p:cTn dur="1000" fill="hold" id="26" spd="-100000"/>
                                        <p:tgtEl>
                                          <p:spTgt spid="21"/>
                                        </p:tgtEl>
                                        <p:attrNameLst>
                                          <p:attrName>ppt_x</p:attrName>
                                          <p:attrName>ppt_y</p:attrName>
                                        </p:attrNameLst>
                                      </p:cBhvr>
                                      <p:rCtr x="6146" y="28750"/>
                                    </p:animMotion>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 presetSubtype="6">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1500" fill="hold" id="31"/>
                                        <p:tgtEl>
                                          <p:spTgt spid="25"/>
                                        </p:tgtEl>
                                        <p:attrNameLst>
                                          <p:attrName>ppt_x</p:attrName>
                                        </p:attrNameLst>
                                      </p:cBhvr>
                                      <p:tavLst>
                                        <p:tav tm="0">
                                          <p:val>
                                            <p:strVal val="1+#ppt_w/2"/>
                                          </p:val>
                                        </p:tav>
                                        <p:tav tm="100000">
                                          <p:val>
                                            <p:strVal val="#ppt_x"/>
                                          </p:val>
                                        </p:tav>
                                      </p:tavLst>
                                    </p:anim>
                                    <p:anim calcmode="lin" valueType="num">
                                      <p:cBhvr additive="base">
                                        <p:cTn dur="1500" fill="hold" id="32"/>
                                        <p:tgtEl>
                                          <p:spTgt spid="2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3">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1750" fill="hold" id="35"/>
                                        <p:tgtEl>
                                          <p:spTgt spid="27"/>
                                        </p:tgtEl>
                                        <p:attrNameLst>
                                          <p:attrName>ppt_x</p:attrName>
                                        </p:attrNameLst>
                                      </p:cBhvr>
                                      <p:tavLst>
                                        <p:tav tm="0">
                                          <p:val>
                                            <p:strVal val="1+#ppt_w/2"/>
                                          </p:val>
                                        </p:tav>
                                        <p:tav tm="100000">
                                          <p:val>
                                            <p:strVal val="#ppt_x"/>
                                          </p:val>
                                        </p:tav>
                                      </p:tavLst>
                                    </p:anim>
                                    <p:anim calcmode="lin" valueType="num">
                                      <p:cBhvr additive="base">
                                        <p:cTn dur="1750" fill="hold" id="36"/>
                                        <p:tgtEl>
                                          <p:spTgt spid="27"/>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9">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1500" fill="hold" id="39"/>
                                        <p:tgtEl>
                                          <p:spTgt spid="22"/>
                                        </p:tgtEl>
                                        <p:attrNameLst>
                                          <p:attrName>ppt_x</p:attrName>
                                        </p:attrNameLst>
                                      </p:cBhvr>
                                      <p:tavLst>
                                        <p:tav tm="0">
                                          <p:val>
                                            <p:strVal val="0-#ppt_w/2"/>
                                          </p:val>
                                        </p:tav>
                                        <p:tav tm="100000">
                                          <p:val>
                                            <p:strVal val="#ppt_x"/>
                                          </p:val>
                                        </p:tav>
                                      </p:tavLst>
                                    </p:anim>
                                    <p:anim calcmode="lin" valueType="num">
                                      <p:cBhvr additive="base">
                                        <p:cTn dur="1500" fill="hold" id="40"/>
                                        <p:tgtEl>
                                          <p:spTgt spid="22"/>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12">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1500" fill="hold" id="43"/>
                                        <p:tgtEl>
                                          <p:spTgt spid="23"/>
                                        </p:tgtEl>
                                        <p:attrNameLst>
                                          <p:attrName>ppt_x</p:attrName>
                                        </p:attrNameLst>
                                      </p:cBhvr>
                                      <p:tavLst>
                                        <p:tav tm="0">
                                          <p:val>
                                            <p:strVal val="0-#ppt_w/2"/>
                                          </p:val>
                                        </p:tav>
                                        <p:tav tm="100000">
                                          <p:val>
                                            <p:strVal val="#ppt_x"/>
                                          </p:val>
                                        </p:tav>
                                      </p:tavLst>
                                    </p:anim>
                                    <p:anim calcmode="lin" valueType="num">
                                      <p:cBhvr additive="base">
                                        <p:cTn dur="1500" fill="hold" id="44"/>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500" fill="hold" id="49"/>
                                        <p:tgtEl>
                                          <p:spTgt spid="24"/>
                                        </p:tgtEl>
                                        <p:attrNameLst>
                                          <p:attrName>ppt_x</p:attrName>
                                        </p:attrNameLst>
                                      </p:cBhvr>
                                      <p:tavLst>
                                        <p:tav tm="0">
                                          <p:val>
                                            <p:strVal val="#ppt_x"/>
                                          </p:val>
                                        </p:tav>
                                        <p:tav tm="100000">
                                          <p:val>
                                            <p:strVal val="#ppt_x"/>
                                          </p:val>
                                        </p:tav>
                                      </p:tavLst>
                                    </p:anim>
                                    <p:anim calcmode="lin" valueType="num">
                                      <p:cBhvr additive="base">
                                        <p:cTn dur="500" fill="hold" id="50"/>
                                        <p:tgtEl>
                                          <p:spTgt spid="24"/>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500"/>
                            </p:stCondLst>
                            <p:childTnLst>
                              <p:par>
                                <p:cTn fill="hold" id="52" nodeType="afterEffect" presetClass="entr" presetID="2" presetSubtype="8">
                                  <p:stCondLst>
                                    <p:cond delay="0"/>
                                  </p:stCondLst>
                                  <p:childTnLst>
                                    <p:set>
                                      <p:cBhvr>
                                        <p:cTn dur="1" fill="hold" id="53">
                                          <p:stCondLst>
                                            <p:cond delay="0"/>
                                          </p:stCondLst>
                                        </p:cTn>
                                        <p:tgtEl>
                                          <p:spTgt spid="13"/>
                                        </p:tgtEl>
                                        <p:attrNameLst>
                                          <p:attrName>style.visibility</p:attrName>
                                        </p:attrNameLst>
                                      </p:cBhvr>
                                      <p:to>
                                        <p:strVal val="visible"/>
                                      </p:to>
                                    </p:set>
                                    <p:anim calcmode="lin" valueType="num">
                                      <p:cBhvr additive="base">
                                        <p:cTn dur="500" fill="hold" id="54"/>
                                        <p:tgtEl>
                                          <p:spTgt spid="13"/>
                                        </p:tgtEl>
                                        <p:attrNameLst>
                                          <p:attrName>ppt_x</p:attrName>
                                        </p:attrNameLst>
                                      </p:cBhvr>
                                      <p:tavLst>
                                        <p:tav tm="0">
                                          <p:val>
                                            <p:strVal val="0-#ppt_w/2"/>
                                          </p:val>
                                        </p:tav>
                                        <p:tav tm="100000">
                                          <p:val>
                                            <p:strVal val="#ppt_x"/>
                                          </p:val>
                                        </p:tav>
                                      </p:tavLst>
                                    </p:anim>
                                    <p:anim calcmode="lin" valueType="num">
                                      <p:cBhvr additive="base">
                                        <p:cTn dur="500" fill="hold" id="55"/>
                                        <p:tgtEl>
                                          <p:spTgt spid="1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1000"/>
                            </p:stCondLst>
                            <p:childTnLst>
                              <p:par>
                                <p:cTn fill="hold" id="57" nodeType="afterEffect" presetClass="entr" presetID="2" presetSubtype="8">
                                  <p:stCondLst>
                                    <p:cond delay="0"/>
                                  </p:stCondLst>
                                  <p:childTnLst>
                                    <p:set>
                                      <p:cBhvr>
                                        <p:cTn dur="1" fill="hold" id="58">
                                          <p:stCondLst>
                                            <p:cond delay="0"/>
                                          </p:stCondLst>
                                        </p:cTn>
                                        <p:tgtEl>
                                          <p:spTgt spid="14"/>
                                        </p:tgtEl>
                                        <p:attrNameLst>
                                          <p:attrName>style.visibility</p:attrName>
                                        </p:attrNameLst>
                                      </p:cBhvr>
                                      <p:to>
                                        <p:strVal val="visible"/>
                                      </p:to>
                                    </p:set>
                                    <p:anim calcmode="lin" valueType="num">
                                      <p:cBhvr additive="base">
                                        <p:cTn dur="500" fill="hold" id="59"/>
                                        <p:tgtEl>
                                          <p:spTgt spid="14"/>
                                        </p:tgtEl>
                                        <p:attrNameLst>
                                          <p:attrName>ppt_x</p:attrName>
                                        </p:attrNameLst>
                                      </p:cBhvr>
                                      <p:tavLst>
                                        <p:tav tm="0">
                                          <p:val>
                                            <p:strVal val="0-#ppt_w/2"/>
                                          </p:val>
                                        </p:tav>
                                        <p:tav tm="100000">
                                          <p:val>
                                            <p:strVal val="#ppt_x"/>
                                          </p:val>
                                        </p:tav>
                                      </p:tavLst>
                                    </p:anim>
                                    <p:anim calcmode="lin" valueType="num">
                                      <p:cBhvr additive="base">
                                        <p:cTn dur="500" fill="hold" id="60"/>
                                        <p:tgtEl>
                                          <p:spTgt spid="14"/>
                                        </p:tgtEl>
                                        <p:attrNameLst>
                                          <p:attrName>ppt_y</p:attrName>
                                        </p:attrNameLst>
                                      </p:cBhvr>
                                      <p:tavLst>
                                        <p:tav tm="0">
                                          <p:val>
                                            <p:strVal val="#ppt_y"/>
                                          </p:val>
                                        </p:tav>
                                        <p:tav tm="100000">
                                          <p:val>
                                            <p:strVal val="#ppt_y"/>
                                          </p:val>
                                        </p:tav>
                                      </p:tavLst>
                                    </p:anim>
                                  </p:childTnLst>
                                </p:cTn>
                              </p:par>
                              <p:par>
                                <p:cTn fill="hold" id="61" nodeType="withEffect" presetClass="entr" presetID="52" presetSubtype="0">
                                  <p:stCondLst>
                                    <p:cond delay="500"/>
                                  </p:stCondLst>
                                  <p:childTnLst>
                                    <p:set>
                                      <p:cBhvr>
                                        <p:cTn dur="1" fill="hold" id="62">
                                          <p:stCondLst>
                                            <p:cond delay="0"/>
                                          </p:stCondLst>
                                        </p:cTn>
                                        <p:tgtEl>
                                          <p:spTgt spid="95"/>
                                        </p:tgtEl>
                                        <p:attrNameLst>
                                          <p:attrName>style.visibility</p:attrName>
                                        </p:attrNameLst>
                                      </p:cBhvr>
                                      <p:to>
                                        <p:strVal val="visible"/>
                                      </p:to>
                                    </p:set>
                                    <p:animScale>
                                      <p:cBhvr>
                                        <p:cTn decel="50000" dur="1000" fill="hold" id="63">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4">
                                          <p:stCondLst>
                                            <p:cond delay="0"/>
                                          </p:stCondLst>
                                        </p:cTn>
                                        <p:tgtEl>
                                          <p:spTgt spid="95"/>
                                        </p:tgtEl>
                                        <p:attrNameLst>
                                          <p:attrName>ppt_x</p:attrName>
                                          <p:attrName>ppt_y</p:attrName>
                                        </p:attrNameLst>
                                      </p:cBhvr>
                                    </p:animMotion>
                                    <p:animEffect filter="fade" transition="in">
                                      <p:cBhvr>
                                        <p:cTn dur="1000" id="65"/>
                                        <p:tgtEl>
                                          <p:spTgt spid="95"/>
                                        </p:tgtEl>
                                      </p:cBhvr>
                                    </p:animEffect>
                                  </p:childTnLst>
                                </p:cTn>
                              </p:par>
                              <p:par>
                                <p:cTn fill="hold" id="66" nodeType="withEffect" presetClass="entr" presetID="52" presetSubtype="0">
                                  <p:stCondLst>
                                    <p:cond delay="500"/>
                                  </p:stCondLst>
                                  <p:childTnLst>
                                    <p:set>
                                      <p:cBhvr>
                                        <p:cTn dur="1" fill="hold" id="67">
                                          <p:stCondLst>
                                            <p:cond delay="0"/>
                                          </p:stCondLst>
                                        </p:cTn>
                                        <p:tgtEl>
                                          <p:spTgt spid="96"/>
                                        </p:tgtEl>
                                        <p:attrNameLst>
                                          <p:attrName>style.visibility</p:attrName>
                                        </p:attrNameLst>
                                      </p:cBhvr>
                                      <p:to>
                                        <p:strVal val="visible"/>
                                      </p:to>
                                    </p:set>
                                    <p:animScale>
                                      <p:cBhvr>
                                        <p:cTn decel="50000" dur="1000" fill="hold" id="68">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9">
                                          <p:stCondLst>
                                            <p:cond delay="0"/>
                                          </p:stCondLst>
                                        </p:cTn>
                                        <p:tgtEl>
                                          <p:spTgt spid="96"/>
                                        </p:tgtEl>
                                        <p:attrNameLst>
                                          <p:attrName>ppt_x</p:attrName>
                                          <p:attrName>ppt_y</p:attrName>
                                        </p:attrNameLst>
                                      </p:cBhvr>
                                    </p:animMotion>
                                    <p:animEffect filter="fade" transition="in">
                                      <p:cBhvr>
                                        <p:cTn dur="1000" id="70"/>
                                        <p:tgtEl>
                                          <p:spTgt spid="96"/>
                                        </p:tgtEl>
                                      </p:cBhvr>
                                    </p:animEffect>
                                  </p:childTnLst>
                                </p:cTn>
                              </p:par>
                              <p:par>
                                <p:cTn fill="hold" id="71" nodeType="withEffect" presetClass="entr" presetID="52" presetSubtype="0">
                                  <p:stCondLst>
                                    <p:cond delay="500"/>
                                  </p:stCondLst>
                                  <p:childTnLst>
                                    <p:set>
                                      <p:cBhvr>
                                        <p:cTn dur="1" fill="hold" id="72">
                                          <p:stCondLst>
                                            <p:cond delay="0"/>
                                          </p:stCondLst>
                                        </p:cTn>
                                        <p:tgtEl>
                                          <p:spTgt spid="97"/>
                                        </p:tgtEl>
                                        <p:attrNameLst>
                                          <p:attrName>style.visibility</p:attrName>
                                        </p:attrNameLst>
                                      </p:cBhvr>
                                      <p:to>
                                        <p:strVal val="visible"/>
                                      </p:to>
                                    </p:set>
                                    <p:animScale>
                                      <p:cBhvr>
                                        <p:cTn decel="50000" dur="1000" fill="hold" id="73">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4">
                                          <p:stCondLst>
                                            <p:cond delay="0"/>
                                          </p:stCondLst>
                                        </p:cTn>
                                        <p:tgtEl>
                                          <p:spTgt spid="97"/>
                                        </p:tgtEl>
                                        <p:attrNameLst>
                                          <p:attrName>ppt_x</p:attrName>
                                          <p:attrName>ppt_y</p:attrName>
                                        </p:attrNameLst>
                                      </p:cBhvr>
                                    </p:animMotion>
                                    <p:animEffect filter="fade" transition="in">
                                      <p:cBhvr>
                                        <p:cTn dur="1000" id="75"/>
                                        <p:tgtEl>
                                          <p:spTgt spid="97"/>
                                        </p:tgtEl>
                                      </p:cBhvr>
                                    </p:animEffect>
                                  </p:childTnLst>
                                </p:cTn>
                              </p:par>
                              <p:par>
                                <p:cTn fill="hold" id="76" nodeType="withEffect" presetClass="entr" presetID="52" presetSubtype="0">
                                  <p:stCondLst>
                                    <p:cond delay="1000"/>
                                  </p:stCondLst>
                                  <p:childTnLst>
                                    <p:set>
                                      <p:cBhvr>
                                        <p:cTn dur="1" fill="hold" id="77">
                                          <p:stCondLst>
                                            <p:cond delay="0"/>
                                          </p:stCondLst>
                                        </p:cTn>
                                        <p:tgtEl>
                                          <p:spTgt spid="98"/>
                                        </p:tgtEl>
                                        <p:attrNameLst>
                                          <p:attrName>style.visibility</p:attrName>
                                        </p:attrNameLst>
                                      </p:cBhvr>
                                      <p:to>
                                        <p:strVal val="visible"/>
                                      </p:to>
                                    </p:set>
                                    <p:animScale>
                                      <p:cBhvr>
                                        <p:cTn decel="50000" dur="1000" fill="hold" id="78">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9">
                                          <p:stCondLst>
                                            <p:cond delay="0"/>
                                          </p:stCondLst>
                                        </p:cTn>
                                        <p:tgtEl>
                                          <p:spTgt spid="98"/>
                                        </p:tgtEl>
                                        <p:attrNameLst>
                                          <p:attrName>ppt_x</p:attrName>
                                          <p:attrName>ppt_y</p:attrName>
                                        </p:attrNameLst>
                                      </p:cBhvr>
                                    </p:animMotion>
                                    <p:animEffect filter="fade" transition="in">
                                      <p:cBhvr>
                                        <p:cTn dur="1000" id="80"/>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1" spid="21"/>
      <p:bldP grpId="2" spid="21"/>
      <p:bldP grpId="0" spid="22"/>
      <p:bldP grpId="0" spid="23"/>
      <p:bldP grpId="0" spid="24"/>
      <p:bldP grpId="0" spid="25"/>
      <p:bldP grpId="0" spid="26"/>
      <p:bldP grpId="1" spid="26"/>
      <p:bldP grpId="2" spid="26"/>
      <p:bldP grpId="0" spid="2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56d684a0446de.png" id="177"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947756" y="1725277"/>
            <a:ext cx="3493720" cy="3973626"/>
          </a:xfrm>
          <a:prstGeom prst="rect">
            <a:avLst/>
          </a:prstGeom>
          <a:noFill/>
          <a:extLst>
            <a:ext uri="{909E8E84-426E-40DD-AFC4-6F175D3DCCD1}">
              <a14:hiddenFill>
                <a:solidFill>
                  <a:srgbClr val="FFFFFF"/>
                </a:solidFill>
              </a14:hiddenFill>
            </a:ext>
          </a:extLst>
        </p:spPr>
      </p:pic>
      <p:grpSp>
        <p:nvGrpSpPr>
          <p:cNvPr id="178" name="组合 177"/>
          <p:cNvGrpSpPr/>
          <p:nvPr/>
        </p:nvGrpSpPr>
        <p:grpSpPr>
          <a:xfrm rot="18302408">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8"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2" name="矩形 111"/>
          <p:cNvSpPr/>
          <p:nvPr/>
        </p:nvSpPr>
        <p:spPr>
          <a:xfrm>
            <a:off x="4634086" y="2930605"/>
            <a:ext cx="6266839" cy="3153929"/>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pic>
        <p:nvPicPr>
          <p:cNvPr descr="C:\Users\Administrator\Desktop\56d684a0446de.png" id="139"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777499" y="4212177"/>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140"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5939487" y="5847425"/>
            <a:ext cx="883735" cy="1005127"/>
          </a:xfrm>
          <a:prstGeom prst="rect">
            <a:avLst/>
          </a:prstGeom>
          <a:noFill/>
          <a:extLst>
            <a:ext uri="{909E8E84-426E-40DD-AFC4-6F175D3DCCD1}">
              <a14:hiddenFill>
                <a:solidFill>
                  <a:srgbClr val="FFFFFF"/>
                </a:solidFill>
              </a14:hiddenFill>
            </a:ext>
          </a:extLst>
        </p:spPr>
      </p:pic>
      <p:pic>
        <p:nvPicPr>
          <p:cNvPr descr="C:\Users\Administrator\Desktop\56d684a0446de.png" id="141"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304872" y="3679884"/>
            <a:ext cx="833946" cy="948498"/>
          </a:xfrm>
          <a:prstGeom prst="rect">
            <a:avLst/>
          </a:prstGeom>
          <a:noFill/>
          <a:extLst>
            <a:ext uri="{909E8E84-426E-40DD-AFC4-6F175D3DCCD1}">
              <a14:hiddenFill>
                <a:solidFill>
                  <a:srgbClr val="FFFFFF"/>
                </a:solidFill>
              </a14:hiddenFill>
            </a:ext>
          </a:extLst>
        </p:spPr>
      </p:pic>
      <p:sp>
        <p:nvSpPr>
          <p:cNvPr id="95" name="TextBox 12"/>
          <p:cNvSpPr txBox="1"/>
          <p:nvPr/>
        </p:nvSpPr>
        <p:spPr>
          <a:xfrm>
            <a:off x="8241052" y="3678040"/>
            <a:ext cx="2293722" cy="2011680"/>
          </a:xfrm>
          <a:prstGeom prst="rect">
            <a:avLst/>
          </a:prstGeom>
          <a:noFill/>
        </p:spPr>
        <p:txBody>
          <a:bodyPr bIns="0" lIns="0" rIns="0" rtlCol="0" tIns="0" wrap="square">
            <a:spAutoFit/>
          </a:bodyPr>
          <a:lstStyle/>
          <a:p>
            <a:pPr algn="just">
              <a:lnSpc>
                <a:spcPct val="150000"/>
              </a:lnSpc>
            </a:pPr>
            <a:r>
              <a:rPr altLang="en-US" lang="zh-CN" sz="1100">
                <a:latin charset="-122" panose="02000000000000000000" pitchFamily="2" typeface="字魂36号-正文宋楷"/>
                <a:ea charset="-122" panose="02000000000000000000" pitchFamily="2" typeface="字魂36号-正文宋楷"/>
              </a:rPr>
              <a:t>        公司在2008年8月8日（奥运会开幕）兴建，提供作品交易服务，主要经营正版设计稿，正版摄影图，正版插画，正版3d模型，正版flash源文件等经营。在花木兰，设计师可通过售设计稿获得利润，设计公司能通过买设计稿获得作品。 在平面广告设计及其计算机软件领域持有商标。</a:t>
            </a:r>
          </a:p>
        </p:txBody>
      </p:sp>
      <p:sp>
        <p:nvSpPr>
          <p:cNvPr id="96" name="TextBox 12"/>
          <p:cNvSpPr txBox="1"/>
          <p:nvPr/>
        </p:nvSpPr>
        <p:spPr>
          <a:xfrm>
            <a:off x="3157378" y="613610"/>
            <a:ext cx="8419309" cy="2103120"/>
          </a:xfrm>
          <a:prstGeom prst="rect">
            <a:avLst/>
          </a:prstGeom>
          <a:noFill/>
          <a:effectLst/>
        </p:spPr>
        <p:txBody>
          <a:bodyPr rtlCol="0" wrap="square">
            <a:spAutoFit/>
          </a:bodyPr>
          <a:lstStyle>
            <a:defPPr>
              <a:defRPr lang="zh-CN"/>
            </a:defPPr>
            <a:lvl1pPr>
              <a:defRPr sz="15000">
                <a:gradFill flip="none" rotWithShape="1">
                  <a:gsLst>
                    <a:gs pos="0">
                      <a:srgbClr val="04B5EC"/>
                    </a:gs>
                    <a:gs pos="100000">
                      <a:srgbClr val="00C88A"/>
                    </a:gs>
                  </a:gsLst>
                  <a:lin ang="0" scaled="1"/>
                </a:gradFill>
                <a:latin charset="0" panose="020b0706040902060204" pitchFamily="34" typeface="Haettenschweiler"/>
                <a:ea charset="-122" pitchFamily="34" typeface="微软雅黑"/>
              </a:defRPr>
            </a:lvl1pPr>
          </a:lstStyle>
          <a:p>
            <a:r>
              <a:rPr altLang="zh-CN" lang="en-US" sz="6600">
                <a:latin charset="-122" panose="02000000000000000000" pitchFamily="2" typeface="字魂36号-正文宋楷"/>
                <a:ea charset="-122" panose="02000000000000000000" pitchFamily="2" typeface="字魂36号-正文宋楷"/>
              </a:rPr>
              <a:t>COMPANY</a:t>
            </a:r>
          </a:p>
          <a:p>
            <a:r>
              <a:rPr altLang="zh-CN" lang="en-US" sz="6600">
                <a:latin charset="-122" panose="02000000000000000000" pitchFamily="2" typeface="字魂36号-正文宋楷"/>
                <a:ea charset="-122" panose="02000000000000000000" pitchFamily="2" typeface="字魂36号-正文宋楷"/>
              </a:rPr>
              <a:t>INTRODUCTION </a:t>
            </a:r>
          </a:p>
        </p:txBody>
      </p:sp>
      <p:pic>
        <p:nvPicPr>
          <p:cNvPr id="97" name="图片 96">
            <a:extLst>
              <a:ext uri="{FF2B5EF4-FFF2-40B4-BE49-F238E27FC236}">
                <a16:creationId xmlns:a16="http://schemas.microsoft.com/office/drawing/2014/main" id="{3B77D0E7-9FC9-451D-9905-FF2B779E9288}"/>
              </a:ext>
            </a:extLst>
          </p:cNvPr>
          <p:cNvPicPr>
            <a:picLocks noChangeAspect="1"/>
          </p:cNvPicPr>
          <p:nvPr/>
        </p:nvPicPr>
        <p:blipFill>
          <a:blip r:embed="rId7">
            <a:extLst>
              <a:ext uri="{28A0092B-C50C-407E-A947-70E740481C1C}">
                <a14:useLocalDpi val="0"/>
              </a:ext>
            </a:extLst>
          </a:blip>
          <a:stretch>
            <a:fillRect/>
          </a:stretch>
        </p:blipFill>
        <p:spPr>
          <a:xfrm>
            <a:off x="5282451" y="3933605"/>
            <a:ext cx="2530316" cy="1675923"/>
          </a:xfrm>
          <a:prstGeom prst="rect">
            <a:avLst/>
          </a:prstGeom>
          <a:ln w="76200">
            <a:noFill/>
          </a:ln>
        </p:spPr>
      </p:pic>
    </p:spTree>
    <p:extLst>
      <p:ext uri="{BB962C8B-B14F-4D97-AF65-F5344CB8AC3E}">
        <p14:creationId val="141890036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77"/>
                                        </p:tgtEl>
                                        <p:attrNameLst>
                                          <p:attrName>style.visibility</p:attrName>
                                        </p:attrNameLst>
                                      </p:cBhvr>
                                      <p:to>
                                        <p:strVal val="visible"/>
                                      </p:to>
                                    </p:set>
                                    <p:anim calcmode="lin" valueType="num">
                                      <p:cBhvr additive="base">
                                        <p:cTn dur="500" fill="hold" id="7"/>
                                        <p:tgtEl>
                                          <p:spTgt spid="177"/>
                                        </p:tgtEl>
                                        <p:attrNameLst>
                                          <p:attrName>ppt_x</p:attrName>
                                        </p:attrNameLst>
                                      </p:cBhvr>
                                      <p:tavLst>
                                        <p:tav tm="0">
                                          <p:val>
                                            <p:strVal val="#ppt_x"/>
                                          </p:val>
                                        </p:tav>
                                        <p:tav tm="100000">
                                          <p:val>
                                            <p:strVal val="#ppt_x"/>
                                          </p:val>
                                        </p:tav>
                                      </p:tavLst>
                                    </p:anim>
                                    <p:anim calcmode="lin" valueType="num">
                                      <p:cBhvr additive="base">
                                        <p:cTn dur="500" fill="hold" id="8"/>
                                        <p:tgtEl>
                                          <p:spTgt spid="17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78"/>
                                        </p:tgtEl>
                                        <p:attrNameLst>
                                          <p:attrName>style.visibility</p:attrName>
                                        </p:attrNameLst>
                                      </p:cBhvr>
                                      <p:to>
                                        <p:strVal val="visible"/>
                                      </p:to>
                                    </p:set>
                                    <p:anim calcmode="lin" valueType="num">
                                      <p:cBhvr additive="base">
                                        <p:cTn dur="500" fill="hold" id="12"/>
                                        <p:tgtEl>
                                          <p:spTgt spid="178"/>
                                        </p:tgtEl>
                                        <p:attrNameLst>
                                          <p:attrName>ppt_x</p:attrName>
                                        </p:attrNameLst>
                                      </p:cBhvr>
                                      <p:tavLst>
                                        <p:tav tm="0">
                                          <p:val>
                                            <p:strVal val="#ppt_x"/>
                                          </p:val>
                                        </p:tav>
                                        <p:tav tm="100000">
                                          <p:val>
                                            <p:strVal val="#ppt_x"/>
                                          </p:val>
                                        </p:tav>
                                      </p:tavLst>
                                    </p:anim>
                                    <p:anim calcmode="lin" valueType="num">
                                      <p:cBhvr additive="base">
                                        <p:cTn dur="500" fill="hold" id="13"/>
                                        <p:tgtEl>
                                          <p:spTgt spid="17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8">
                                  <p:stCondLst>
                                    <p:cond delay="250"/>
                                  </p:stCondLst>
                                  <p:childTnLst>
                                    <p:set>
                                      <p:cBhvr>
                                        <p:cTn dur="1" fill="hold" id="15">
                                          <p:stCondLst>
                                            <p:cond delay="0"/>
                                          </p:stCondLst>
                                        </p:cTn>
                                        <p:tgtEl>
                                          <p:spTgt spid="112"/>
                                        </p:tgtEl>
                                        <p:attrNameLst>
                                          <p:attrName>style.visibility</p:attrName>
                                        </p:attrNameLst>
                                      </p:cBhvr>
                                      <p:to>
                                        <p:strVal val="visible"/>
                                      </p:to>
                                    </p:set>
                                    <p:anim calcmode="lin" valueType="num">
                                      <p:cBhvr additive="base">
                                        <p:cTn dur="1000" fill="hold" id="16"/>
                                        <p:tgtEl>
                                          <p:spTgt spid="112"/>
                                        </p:tgtEl>
                                        <p:attrNameLst>
                                          <p:attrName>ppt_x</p:attrName>
                                        </p:attrNameLst>
                                      </p:cBhvr>
                                      <p:tavLst>
                                        <p:tav tm="0">
                                          <p:val>
                                            <p:strVal val="0-#ppt_w/2"/>
                                          </p:val>
                                        </p:tav>
                                        <p:tav tm="100000">
                                          <p:val>
                                            <p:strVal val="#ppt_x"/>
                                          </p:val>
                                        </p:tav>
                                      </p:tavLst>
                                    </p:anim>
                                    <p:anim calcmode="lin" valueType="num">
                                      <p:cBhvr additive="base">
                                        <p:cTn dur="1000" fill="hold" id="17"/>
                                        <p:tgtEl>
                                          <p:spTgt spid="1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grpId="0" id="19" nodeType="afterEffect" presetClass="entr" presetID="2" presetSubtype="4">
                                  <p:stCondLst>
                                    <p:cond delay="0"/>
                                  </p:stCondLst>
                                  <p:childTnLst>
                                    <p:set>
                                      <p:cBhvr>
                                        <p:cTn dur="1" fill="hold" id="20">
                                          <p:stCondLst>
                                            <p:cond delay="0"/>
                                          </p:stCondLst>
                                        </p:cTn>
                                        <p:tgtEl>
                                          <p:spTgt spid="113"/>
                                        </p:tgtEl>
                                        <p:attrNameLst>
                                          <p:attrName>style.visibility</p:attrName>
                                        </p:attrNameLst>
                                      </p:cBhvr>
                                      <p:to>
                                        <p:strVal val="visible"/>
                                      </p:to>
                                    </p:set>
                                    <p:anim calcmode="lin" valueType="num">
                                      <p:cBhvr additive="base">
                                        <p:cTn dur="500" fill="hold" id="21"/>
                                        <p:tgtEl>
                                          <p:spTgt spid="113"/>
                                        </p:tgtEl>
                                        <p:attrNameLst>
                                          <p:attrName>ppt_x</p:attrName>
                                        </p:attrNameLst>
                                      </p:cBhvr>
                                      <p:tavLst>
                                        <p:tav tm="0">
                                          <p:val>
                                            <p:strVal val="#ppt_x"/>
                                          </p:val>
                                        </p:tav>
                                        <p:tav tm="100000">
                                          <p:val>
                                            <p:strVal val="#ppt_x"/>
                                          </p:val>
                                        </p:tav>
                                      </p:tavLst>
                                    </p:anim>
                                    <p:anim calcmode="lin" valueType="num">
                                      <p:cBhvr additive="base">
                                        <p:cTn dur="500" fill="hold" id="22"/>
                                        <p:tgtEl>
                                          <p:spTgt spid="113"/>
                                        </p:tgtEl>
                                        <p:attrNameLst>
                                          <p:attrName>ppt_y</p:attrName>
                                        </p:attrNameLst>
                                      </p:cBhvr>
                                      <p:tavLst>
                                        <p:tav tm="0">
                                          <p:val>
                                            <p:strVal val="1+#ppt_h/2"/>
                                          </p:val>
                                        </p:tav>
                                        <p:tav tm="100000">
                                          <p:val>
                                            <p:strVal val="#ppt_y"/>
                                          </p:val>
                                        </p:tav>
                                      </p:tavLst>
                                    </p:anim>
                                  </p:childTnLst>
                                </p:cTn>
                              </p:par>
                              <p:par>
                                <p:cTn fill="hold" id="23" nodeType="withEffect" presetClass="entr" presetID="52" presetSubtype="0">
                                  <p:stCondLst>
                                    <p:cond delay="0"/>
                                  </p:stCondLst>
                                  <p:childTnLst>
                                    <p:set>
                                      <p:cBhvr>
                                        <p:cTn dur="1" fill="hold" id="24">
                                          <p:stCondLst>
                                            <p:cond delay="0"/>
                                          </p:stCondLst>
                                        </p:cTn>
                                        <p:tgtEl>
                                          <p:spTgt spid="139"/>
                                        </p:tgtEl>
                                        <p:attrNameLst>
                                          <p:attrName>style.visibility</p:attrName>
                                        </p:attrNameLst>
                                      </p:cBhvr>
                                      <p:to>
                                        <p:strVal val="visible"/>
                                      </p:to>
                                    </p:set>
                                    <p:animScale>
                                      <p:cBhvr>
                                        <p:cTn decel="50000" dur="1000" fill="hold" id="25">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139"/>
                                        </p:tgtEl>
                                        <p:attrNameLst>
                                          <p:attrName>ppt_x</p:attrName>
                                          <p:attrName>ppt_y</p:attrName>
                                        </p:attrNameLst>
                                      </p:cBhvr>
                                    </p:animMotion>
                                    <p:animEffect filter="fade" transition="in">
                                      <p:cBhvr>
                                        <p:cTn dur="1000" id="27"/>
                                        <p:tgtEl>
                                          <p:spTgt spid="139"/>
                                        </p:tgtEl>
                                      </p:cBhvr>
                                    </p:animEffect>
                                  </p:childTnLst>
                                </p:cTn>
                              </p:par>
                              <p:par>
                                <p:cTn fill="hold" id="28" nodeType="withEffect" presetClass="entr" presetID="52" presetSubtype="0">
                                  <p:stCondLst>
                                    <p:cond delay="300"/>
                                  </p:stCondLst>
                                  <p:childTnLst>
                                    <p:set>
                                      <p:cBhvr>
                                        <p:cTn dur="1" fill="hold" id="29">
                                          <p:stCondLst>
                                            <p:cond delay="0"/>
                                          </p:stCondLst>
                                        </p:cTn>
                                        <p:tgtEl>
                                          <p:spTgt spid="140"/>
                                        </p:tgtEl>
                                        <p:attrNameLst>
                                          <p:attrName>style.visibility</p:attrName>
                                        </p:attrNameLst>
                                      </p:cBhvr>
                                      <p:to>
                                        <p:strVal val="visible"/>
                                      </p:to>
                                    </p:set>
                                    <p:animScale>
                                      <p:cBhvr>
                                        <p:cTn decel="50000" dur="1000" fill="hold" id="30">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140"/>
                                        </p:tgtEl>
                                        <p:attrNameLst>
                                          <p:attrName>ppt_x</p:attrName>
                                          <p:attrName>ppt_y</p:attrName>
                                        </p:attrNameLst>
                                      </p:cBhvr>
                                    </p:animMotion>
                                    <p:animEffect filter="fade" transition="in">
                                      <p:cBhvr>
                                        <p:cTn dur="1000" id="32"/>
                                        <p:tgtEl>
                                          <p:spTgt spid="140"/>
                                        </p:tgtEl>
                                      </p:cBhvr>
                                    </p:animEffect>
                                  </p:childTnLst>
                                </p:cTn>
                              </p:par>
                              <p:par>
                                <p:cTn fill="hold" id="33" nodeType="withEffect" presetClass="entr" presetID="52" presetSubtype="0">
                                  <p:stCondLst>
                                    <p:cond delay="500"/>
                                  </p:stCondLst>
                                  <p:childTnLst>
                                    <p:set>
                                      <p:cBhvr>
                                        <p:cTn dur="1" fill="hold" id="34">
                                          <p:stCondLst>
                                            <p:cond delay="0"/>
                                          </p:stCondLst>
                                        </p:cTn>
                                        <p:tgtEl>
                                          <p:spTgt spid="141"/>
                                        </p:tgtEl>
                                        <p:attrNameLst>
                                          <p:attrName>style.visibility</p:attrName>
                                        </p:attrNameLst>
                                      </p:cBhvr>
                                      <p:to>
                                        <p:strVal val="visible"/>
                                      </p:to>
                                    </p:set>
                                    <p:animScale>
                                      <p:cBhvr>
                                        <p:cTn decel="50000" dur="1000" fill="hold" id="35">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141"/>
                                        </p:tgtEl>
                                        <p:attrNameLst>
                                          <p:attrName>ppt_x</p:attrName>
                                          <p:attrName>ppt_y</p:attrName>
                                        </p:attrNameLst>
                                      </p:cBhvr>
                                    </p:animMotion>
                                    <p:animEffect filter="fade" transition="in">
                                      <p:cBhvr>
                                        <p:cTn dur="1000" id="37"/>
                                        <p:tgtEl>
                                          <p:spTgt spid="141"/>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 presetSubtype="2">
                                  <p:stCondLst>
                                    <p:cond delay="0"/>
                                  </p:stCondLst>
                                  <p:childTnLst>
                                    <p:set>
                                      <p:cBhvr>
                                        <p:cTn dur="1" fill="hold" id="41">
                                          <p:stCondLst>
                                            <p:cond delay="0"/>
                                          </p:stCondLst>
                                        </p:cTn>
                                        <p:tgtEl>
                                          <p:spTgt spid="96"/>
                                        </p:tgtEl>
                                        <p:attrNameLst>
                                          <p:attrName>style.visibility</p:attrName>
                                        </p:attrNameLst>
                                      </p:cBhvr>
                                      <p:to>
                                        <p:strVal val="visible"/>
                                      </p:to>
                                    </p:set>
                                    <p:anim calcmode="lin" valueType="num">
                                      <p:cBhvr additive="base">
                                        <p:cTn dur="500" fill="hold" id="42"/>
                                        <p:tgtEl>
                                          <p:spTgt spid="96"/>
                                        </p:tgtEl>
                                        <p:attrNameLst>
                                          <p:attrName>ppt_x</p:attrName>
                                        </p:attrNameLst>
                                      </p:cBhvr>
                                      <p:tavLst>
                                        <p:tav tm="0">
                                          <p:val>
                                            <p:strVal val="1+#ppt_w/2"/>
                                          </p:val>
                                        </p:tav>
                                        <p:tav tm="100000">
                                          <p:val>
                                            <p:strVal val="#ppt_x"/>
                                          </p:val>
                                        </p:tav>
                                      </p:tavLst>
                                    </p:anim>
                                    <p:anim calcmode="lin" valueType="num">
                                      <p:cBhvr additive="base">
                                        <p:cTn dur="500" fill="hold" id="43"/>
                                        <p:tgtEl>
                                          <p:spTgt spid="96"/>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00"/>
                            </p:stCondLst>
                            <p:childTnLst>
                              <p:par>
                                <p:cTn fill="hold" grpId="0" id="45" nodeType="afterEffect" presetClass="entr" presetID="22" presetSubtype="8">
                                  <p:stCondLst>
                                    <p:cond delay="0"/>
                                  </p:stCondLst>
                                  <p:iterate type="lt">
                                    <p:tmPct val="30000"/>
                                  </p:iterate>
                                  <p:childTnLst>
                                    <p:set>
                                      <p:cBhvr>
                                        <p:cTn dur="1" fill="hold" id="46">
                                          <p:stCondLst>
                                            <p:cond delay="0"/>
                                          </p:stCondLst>
                                        </p:cTn>
                                        <p:tgtEl>
                                          <p:spTgt spid="95"/>
                                        </p:tgtEl>
                                        <p:attrNameLst>
                                          <p:attrName>style.visibility</p:attrName>
                                        </p:attrNameLst>
                                      </p:cBhvr>
                                      <p:to>
                                        <p:strVal val="visible"/>
                                      </p:to>
                                    </p:set>
                                    <p:animEffect filter="wipe(left)" transition="in">
                                      <p:cBhvr>
                                        <p:cTn dur="50" id="47"/>
                                        <p:tgtEl>
                                          <p:spTgt spid="95"/>
                                        </p:tgtEl>
                                      </p:cBhvr>
                                    </p:animEffect>
                                  </p:childTnLst>
                                </p:cTn>
                              </p:par>
                              <p:par>
                                <p:cTn fill="hold" grpId="1" id="48" nodeType="withEffect" presetClass="emph" presetID="36" presetSubtype="0">
                                  <p:stCondLst>
                                    <p:cond delay="0"/>
                                  </p:stCondLst>
                                  <p:iterate type="lt">
                                    <p:tmPct val="30000"/>
                                  </p:iterate>
                                  <p:childTnLst>
                                    <p:animScale>
                                      <p:cBhvr>
                                        <p:cTn autoRev="1" dur="25" fill="hold" id="49">
                                          <p:stCondLst>
                                            <p:cond delay="0"/>
                                          </p:stCondLst>
                                        </p:cTn>
                                        <p:tgtEl>
                                          <p:spTgt spid="95"/>
                                        </p:tgtEl>
                                      </p:cBhvr>
                                      <p:to x="80000" y="100000"/>
                                    </p:animScale>
                                    <p:anim by="(#ppt_w*0.10)" calcmode="lin" valueType="num">
                                      <p:cBhvr>
                                        <p:cTn autoRev="1" dur="25" fill="hold" id="50">
                                          <p:stCondLst>
                                            <p:cond delay="0"/>
                                          </p:stCondLst>
                                        </p:cTn>
                                        <p:tgtEl>
                                          <p:spTgt spid="95"/>
                                        </p:tgtEl>
                                        <p:attrNameLst>
                                          <p:attrName>ppt_x</p:attrName>
                                        </p:attrNameLst>
                                      </p:cBhvr>
                                    </p:anim>
                                    <p:anim by="(-#ppt_w*0.10)" calcmode="lin" valueType="num">
                                      <p:cBhvr>
                                        <p:cTn autoRev="1" dur="25" fill="hold" id="51">
                                          <p:stCondLst>
                                            <p:cond delay="0"/>
                                          </p:stCondLst>
                                        </p:cTn>
                                        <p:tgtEl>
                                          <p:spTgt spid="95"/>
                                        </p:tgtEl>
                                        <p:attrNameLst>
                                          <p:attrName>ppt_y</p:attrName>
                                        </p:attrNameLst>
                                      </p:cBhvr>
                                    </p:anim>
                                    <p:animRot by="-480000">
                                      <p:cBhvr>
                                        <p:cTn autoRev="1" dur="25" fill="hold" id="52">
                                          <p:stCondLst>
                                            <p:cond delay="0"/>
                                          </p:stCondLst>
                                        </p:cTn>
                                        <p:tgtEl>
                                          <p:spTgt spid="95"/>
                                        </p:tgtEl>
                                        <p:attrNameLst>
                                          <p:attrName>r</p:attrName>
                                        </p:attrNameLst>
                                      </p:cBhvr>
                                    </p:animRo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2" presetSubtype="2">
                                  <p:stCondLst>
                                    <p:cond delay="0"/>
                                  </p:stCondLst>
                                  <p:childTnLst>
                                    <p:set>
                                      <p:cBhvr>
                                        <p:cTn dur="1" fill="hold" id="56">
                                          <p:stCondLst>
                                            <p:cond delay="0"/>
                                          </p:stCondLst>
                                        </p:cTn>
                                        <p:tgtEl>
                                          <p:spTgt spid="97"/>
                                        </p:tgtEl>
                                        <p:attrNameLst>
                                          <p:attrName>style.visibility</p:attrName>
                                        </p:attrNameLst>
                                      </p:cBhvr>
                                      <p:to>
                                        <p:strVal val="visible"/>
                                      </p:to>
                                    </p:set>
                                    <p:anim calcmode="lin" valueType="num">
                                      <p:cBhvr additive="base">
                                        <p:cTn dur="500" fill="hold" id="57"/>
                                        <p:tgtEl>
                                          <p:spTgt spid="97"/>
                                        </p:tgtEl>
                                        <p:attrNameLst>
                                          <p:attrName>ppt_x</p:attrName>
                                        </p:attrNameLst>
                                      </p:cBhvr>
                                      <p:tavLst>
                                        <p:tav tm="0">
                                          <p:val>
                                            <p:strVal val="1+#ppt_w/2"/>
                                          </p:val>
                                        </p:tav>
                                        <p:tav tm="100000">
                                          <p:val>
                                            <p:strVal val="#ppt_x"/>
                                          </p:val>
                                        </p:tav>
                                      </p:tavLst>
                                    </p:anim>
                                    <p:anim calcmode="lin" valueType="num">
                                      <p:cBhvr additive="base">
                                        <p:cTn dur="500" fill="hold" id="58"/>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
      <p:bldP grpId="0" spid="113"/>
      <p:bldP grpId="0" spid="95"/>
      <p:bldP grpId="1" spid="95"/>
      <p:bldP grpId="0" spid="9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8" name="矩形 117"/>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42" name="TextBox 41"/>
          <p:cNvSpPr txBox="1"/>
          <p:nvPr/>
        </p:nvSpPr>
        <p:spPr>
          <a:xfrm>
            <a:off x="4300786" y="840046"/>
            <a:ext cx="3480504" cy="1310616"/>
          </a:xfrm>
          <a:prstGeom prst="rect">
            <a:avLst/>
          </a:prstGeom>
          <a:noFill/>
        </p:spPr>
        <p:txBody>
          <a:bodyPr bIns="45708" lIns="91416" rIns="91416" rtlCol="0" tIns="45708" wrap="square">
            <a:spAutoFit/>
          </a:bodyPr>
          <a:lstStyle/>
          <a:p>
            <a:r>
              <a:rPr altLang="en-US" lang="zh-CN" sz="4000">
                <a:latin charset="-122" panose="02000000000000000000" pitchFamily="2" typeface="字魂36号-正文宋楷"/>
                <a:ea charset="-122" panose="02000000000000000000" pitchFamily="2" typeface="字魂36号-正文宋楷"/>
              </a:rPr>
              <a:t>公司/</a:t>
            </a:r>
          </a:p>
          <a:p>
            <a:r>
              <a:rPr altLang="en-US" lang="zh-CN" sz="4000">
                <a:latin charset="-122" panose="02000000000000000000" pitchFamily="2" typeface="字魂36号-正文宋楷"/>
                <a:ea charset="-122" panose="02000000000000000000" pitchFamily="2" typeface="字魂36号-正文宋楷"/>
              </a:rPr>
              <a:t>团队介绍</a:t>
            </a:r>
          </a:p>
        </p:txBody>
      </p:sp>
      <p:sp>
        <p:nvSpPr>
          <p:cNvPr id="55" name="文本框 54"/>
          <p:cNvSpPr txBox="1"/>
          <p:nvPr/>
        </p:nvSpPr>
        <p:spPr>
          <a:xfrm>
            <a:off x="2714823" y="570729"/>
            <a:ext cx="2217227" cy="1844040"/>
          </a:xfrm>
          <a:prstGeom prst="rect">
            <a:avLst/>
          </a:prstGeom>
          <a:noFill/>
        </p:spPr>
        <p:txBody>
          <a:bodyPr rtlCol="0" vert="horz" wrap="square">
            <a:spAutoFit/>
          </a:bodyPr>
          <a:lstStyle/>
          <a:p>
            <a:r>
              <a:rPr altLang="zh-CN" lang="en-US" spc="600" sz="11500">
                <a:latin charset="-122" panose="02000000000000000000" pitchFamily="2" typeface="字魂36号-正文宋楷"/>
                <a:ea charset="-122" panose="02000000000000000000" pitchFamily="2" typeface="字魂36号-正文宋楷"/>
              </a:rPr>
              <a:t>01</a:t>
            </a:r>
          </a:p>
        </p:txBody>
      </p:sp>
      <p:sp>
        <p:nvSpPr>
          <p:cNvPr id="61" name="Freeform 10"/>
          <p:cNvSpPr>
            <a:spLocks noEditPoints="1"/>
          </p:cNvSpPr>
          <p:nvPr/>
        </p:nvSpPr>
        <p:spPr bwMode="auto">
          <a:xfrm>
            <a:off x="5789911" y="887728"/>
            <a:ext cx="592954" cy="572223"/>
          </a:xfrm>
          <a:custGeom>
            <a:gdLst>
              <a:gd fmla="*/ 760 w 1139" name="T0"/>
              <a:gd fmla="*/ 420 h 1088" name="T1"/>
              <a:gd fmla="*/ 745 w 1139" name="T2"/>
              <a:gd fmla="*/ 452 h 1088" name="T3"/>
              <a:gd fmla="*/ 741 w 1139" name="T4"/>
              <a:gd fmla="*/ 473 h 1088" name="T5"/>
              <a:gd fmla="*/ 742 w 1139" name="T6"/>
              <a:gd fmla="*/ 513 h 1088" name="T7"/>
              <a:gd fmla="*/ 756 w 1139" name="T8"/>
              <a:gd fmla="*/ 552 h 1088" name="T9"/>
              <a:gd fmla="*/ 769 w 1139" name="T10"/>
              <a:gd fmla="*/ 571 h 1088" name="T11"/>
              <a:gd fmla="*/ 801 w 1139" name="T12"/>
              <a:gd fmla="*/ 598 h 1088" name="T13"/>
              <a:gd fmla="*/ 822 w 1139" name="T14"/>
              <a:gd fmla="*/ 608 h 1088" name="T15"/>
              <a:gd fmla="*/ 866 w 1139" name="T16"/>
              <a:gd fmla="*/ 363 h 1088" name="T17"/>
              <a:gd fmla="*/ 814 w 1139" name="T18"/>
              <a:gd fmla="*/ 374 h 1088" name="T19"/>
              <a:gd fmla="*/ 785 w 1139" name="T20"/>
              <a:gd fmla="*/ 392 h 1088" name="T21"/>
              <a:gd fmla="*/ 771 w 1139" name="T22"/>
              <a:gd fmla="*/ 406 h 1088" name="T23"/>
              <a:gd fmla="*/ 696 w 1139" name="T24"/>
              <a:gd fmla="*/ 127 h 1088" name="T25"/>
              <a:gd fmla="*/ 570 w 1139" name="T26"/>
              <a:gd fmla="*/ 253 h 1088" name="T27"/>
              <a:gd fmla="*/ 688 w 1139" name="T28"/>
              <a:gd fmla="*/ 513 h 1088" name="T29"/>
              <a:gd fmla="*/ 688 w 1139" name="T30"/>
              <a:gd fmla="*/ 461 h 1088" name="T31"/>
              <a:gd fmla="*/ 651 w 1139" name="T32"/>
              <a:gd fmla="*/ 279 h 1088" name="T33"/>
              <a:gd fmla="*/ 453 w 1139" name="T34"/>
              <a:gd fmla="*/ 490 h 1088" name="T35"/>
              <a:gd fmla="*/ 570 w 1139" name="T36"/>
              <a:gd fmla="*/ 718 h 1088" name="T37"/>
              <a:gd fmla="*/ 512 w 1139" name="T38"/>
              <a:gd fmla="*/ 725 h 1088" name="T39"/>
              <a:gd fmla="*/ 484 w 1139" name="T40"/>
              <a:gd fmla="*/ 693 h 1088" name="T41"/>
              <a:gd fmla="*/ 466 w 1139" name="T42"/>
              <a:gd fmla="*/ 678 h 1088" name="T43"/>
              <a:gd fmla="*/ 388 w 1139" name="T44"/>
              <a:gd fmla="*/ 645 h 1088" name="T45"/>
              <a:gd fmla="*/ 355 w 1139" name="T46"/>
              <a:gd fmla="*/ 642 h 1088" name="T47"/>
              <a:gd fmla="*/ 0 w 1139" name="T48"/>
              <a:gd fmla="*/ 1088 h 1088" name="T49"/>
              <a:gd fmla="*/ 151 w 1139" name="T50"/>
              <a:gd fmla="*/ 824 h 1088" name="T51"/>
              <a:gd fmla="*/ 391 w 1139" name="T52"/>
              <a:gd fmla="*/ 824 h 1088" name="T53"/>
              <a:gd fmla="*/ 546 w 1139" name="T54"/>
              <a:gd fmla="*/ 1088 h 1088" name="T55"/>
              <a:gd fmla="*/ 512 w 1139" name="T56"/>
              <a:gd fmla="*/ 725 h 1088" name="T57"/>
              <a:gd fmla="*/ 785 w 1139" name="T58"/>
              <a:gd fmla="*/ 642 h 1088" name="T59"/>
              <a:gd fmla="*/ 750 w 1139" name="T60"/>
              <a:gd fmla="*/ 646 h 1088" name="T61"/>
              <a:gd fmla="*/ 655 w 1139" name="T62"/>
              <a:gd fmla="*/ 693 h 1088" name="T63"/>
              <a:gd fmla="*/ 639 w 1139" name="T64"/>
              <a:gd fmla="*/ 709 h 1088" name="T65"/>
              <a:gd fmla="*/ 705 w 1139" name="T66"/>
              <a:gd fmla="*/ 1088 h 1088" name="T67"/>
              <a:gd fmla="*/ 744 w 1139" name="T68"/>
              <a:gd fmla="*/ 1088 h 1088" name="T69"/>
              <a:gd fmla="*/ 1024 w 1139" name="T70"/>
              <a:gd fmla="*/ 824 h 1088" name="T71"/>
              <a:gd fmla="*/ 1139 w 1139" name="T72"/>
              <a:gd fmla="*/ 833 h 1088" name="T73"/>
              <a:gd fmla="*/ 273 w 1139" name="T74"/>
              <a:gd fmla="*/ 616 h 1088" name="T75"/>
              <a:gd fmla="*/ 337 w 1139" name="T76"/>
              <a:gd fmla="*/ 599 h 1088" name="T77"/>
              <a:gd fmla="*/ 355 w 1139" name="T78"/>
              <a:gd fmla="*/ 586 h 1088" name="T79"/>
              <a:gd fmla="*/ 391 w 1139" name="T80"/>
              <a:gd fmla="*/ 535 h 1088" name="T81"/>
              <a:gd fmla="*/ 398 w 1139" name="T82"/>
              <a:gd fmla="*/ 510 h 1088" name="T83"/>
              <a:gd fmla="*/ 398 w 1139" name="T84"/>
              <a:gd fmla="*/ 468 h 1088" name="T85"/>
              <a:gd fmla="*/ 388 w 1139" name="T86"/>
              <a:gd fmla="*/ 437 h 1088" name="T87"/>
              <a:gd fmla="*/ 378 w 1139" name="T88"/>
              <a:gd fmla="*/ 419 h 1088" name="T89"/>
              <a:gd fmla="*/ 354 w 1139" name="T90"/>
              <a:gd fmla="*/ 393 h 1088" name="T91"/>
              <a:gd fmla="*/ 338 w 1139" name="T92"/>
              <a:gd fmla="*/ 381 h 1088" name="T93"/>
              <a:gd fmla="*/ 273 w 1139" name="T94"/>
              <a:gd fmla="*/ 363 h 10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88" w="1139">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467">
              <a:latin charset="-122" panose="02000000000000000000" pitchFamily="2" typeface="字魂36号-正文宋楷"/>
              <a:ea charset="-122" panose="02000000000000000000" pitchFamily="2" typeface="字魂36号-正文宋楷"/>
            </a:endParaRPr>
          </a:p>
        </p:txBody>
      </p:sp>
      <p:pic>
        <p:nvPicPr>
          <p:cNvPr descr="C:\Users\Administrator\Desktop\56d684a0446de.png" id="17"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1640366" y="2432777"/>
            <a:ext cx="3493720" cy="3973626"/>
          </a:xfrm>
          <a:prstGeom prst="rect">
            <a:avLst/>
          </a:prstGeom>
          <a:noFill/>
          <a:extLst>
            <a:ext uri="{909E8E84-426E-40DD-AFC4-6F175D3DCCD1}">
              <a14:hiddenFill>
                <a:solidFill>
                  <a:srgbClr val="FFFFFF"/>
                </a:solidFill>
              </a14:hiddenFill>
            </a:ext>
          </a:extLst>
        </p:spPr>
      </p:pic>
      <p:grpSp>
        <p:nvGrpSpPr>
          <p:cNvPr id="18" name="组合 17"/>
          <p:cNvGrpSpPr/>
          <p:nvPr/>
        </p:nvGrpSpPr>
        <p:grpSpPr>
          <a:xfrm>
            <a:off x="-271698" y="2107476"/>
            <a:ext cx="5190546" cy="4183077"/>
            <a:chOff x="1816885" y="160250"/>
            <a:chExt cx="5190546" cy="4183077"/>
          </a:xfrm>
          <a:solidFill>
            <a:schemeClr val="tx1">
              <a:lumMod val="50000"/>
              <a:lumOff val="50000"/>
            </a:schemeClr>
          </a:solidFill>
        </p:grpSpPr>
        <p:grpSp>
          <p:nvGrpSpPr>
            <p:cNvPr id="19" name="组合 18"/>
            <p:cNvGrpSpPr/>
            <p:nvPr/>
          </p:nvGrpSpPr>
          <p:grpSpPr>
            <a:xfrm rot="1500213">
              <a:off x="1816885" y="160250"/>
              <a:ext cx="4835931" cy="4183077"/>
              <a:chOff x="2983829" y="1091787"/>
              <a:chExt cx="4835931" cy="4183077"/>
            </a:xfrm>
            <a:grpFill/>
          </p:grpSpPr>
          <p:sp>
            <p:nvSpPr>
              <p:cNvPr id="2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typeface="+mn-cs"/>
                  <a:ea charset="-122" panose="02000000000000000000" pitchFamily="2" typeface="字魂36号-正文宋楷"/>
                  <a:cs typeface="+mn-ea"/>
                  <a:sym typeface="+mn-lt"/>
                </a:endParaRPr>
              </a:p>
            </p:txBody>
          </p:sp>
          <p:sp>
            <p:nvSpPr>
              <p:cNvPr id="53"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6"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7"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56" name="矩形 55"/>
          <p:cNvSpPr/>
          <p:nvPr/>
        </p:nvSpPr>
        <p:spPr>
          <a:xfrm>
            <a:off x="1080065" y="3171396"/>
            <a:ext cx="9867335" cy="2820100"/>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latin charset="-122" panose="02000000000000000000" pitchFamily="2" typeface="字魂36号-正文宋楷"/>
              <a:ea charset="-122" panose="02000000000000000000" pitchFamily="2" typeface="字魂36号-正文宋楷"/>
            </a:endParaRPr>
          </a:p>
        </p:txBody>
      </p:sp>
      <p:sp>
        <p:nvSpPr>
          <p:cNvPr id="104" name="椭圆 103"/>
          <p:cNvSpPr/>
          <p:nvPr/>
        </p:nvSpPr>
        <p:spPr>
          <a:xfrm>
            <a:off x="1988261" y="2680445"/>
            <a:ext cx="1400328" cy="1400328"/>
          </a:xfrm>
          <a:prstGeom prst="ellipse">
            <a:avLst/>
          </a:prstGeom>
          <a:blipFill>
            <a:blip r:embed="rId4">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107" name="椭圆 106"/>
          <p:cNvSpPr/>
          <p:nvPr/>
        </p:nvSpPr>
        <p:spPr>
          <a:xfrm>
            <a:off x="5323742" y="2680445"/>
            <a:ext cx="1517419" cy="1517419"/>
          </a:xfrm>
          <a:prstGeom prst="ellipse">
            <a:avLst/>
          </a:prstGeom>
          <a:blipFill>
            <a:blip r:embed="rId5">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110" name="椭圆 109"/>
          <p:cNvSpPr/>
          <p:nvPr/>
        </p:nvSpPr>
        <p:spPr>
          <a:xfrm>
            <a:off x="8497107" y="2680445"/>
            <a:ext cx="1400328" cy="1400328"/>
          </a:xfrm>
          <a:prstGeom prst="ellipse">
            <a:avLst/>
          </a:prstGeom>
          <a:blipFill>
            <a:blip r:embed="rId6">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112" name="TextBox 3"/>
          <p:cNvSpPr txBox="1"/>
          <p:nvPr/>
        </p:nvSpPr>
        <p:spPr>
          <a:xfrm>
            <a:off x="2000013" y="4668146"/>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113" name="TextBox 5"/>
          <p:cNvSpPr txBox="1"/>
          <p:nvPr/>
        </p:nvSpPr>
        <p:spPr>
          <a:xfrm>
            <a:off x="5394037" y="4668146"/>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114" name="TextBox 7"/>
          <p:cNvSpPr txBox="1"/>
          <p:nvPr/>
        </p:nvSpPr>
        <p:spPr>
          <a:xfrm>
            <a:off x="8508859" y="4668146"/>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115" name="椭圆 114"/>
          <p:cNvSpPr/>
          <p:nvPr/>
        </p:nvSpPr>
        <p:spPr>
          <a:xfrm>
            <a:off x="3029597" y="3591957"/>
            <a:ext cx="497747" cy="497747"/>
          </a:xfrm>
          <a:prstGeom prst="ellipse">
            <a:avLst/>
          </a:prstGeom>
          <a:solidFill>
            <a:srgbClr val="2FBBA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00000000000000000" pitchFamily="2" typeface="字魂36号-正文宋楷"/>
                <a:ea charset="-122" panose="02000000000000000000" pitchFamily="2" typeface="字魂36号-正文宋楷"/>
              </a:rPr>
              <a:t>1</a:t>
            </a:r>
          </a:p>
        </p:txBody>
      </p:sp>
      <p:sp>
        <p:nvSpPr>
          <p:cNvPr id="116" name="椭圆 115"/>
          <p:cNvSpPr/>
          <p:nvPr/>
        </p:nvSpPr>
        <p:spPr>
          <a:xfrm>
            <a:off x="6456086" y="3668835"/>
            <a:ext cx="497747" cy="497747"/>
          </a:xfrm>
          <a:prstGeom prst="ellipse">
            <a:avLst/>
          </a:prstGeom>
          <a:solidFill>
            <a:srgbClr val="36B8D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00000000000000000" pitchFamily="2" typeface="字魂36号-正文宋楷"/>
                <a:ea charset="-122" panose="02000000000000000000" pitchFamily="2" typeface="字魂36号-正文宋楷"/>
              </a:rPr>
              <a:t>2</a:t>
            </a:r>
          </a:p>
        </p:txBody>
      </p:sp>
      <p:sp>
        <p:nvSpPr>
          <p:cNvPr id="117" name="椭圆 116"/>
          <p:cNvSpPr/>
          <p:nvPr/>
        </p:nvSpPr>
        <p:spPr>
          <a:xfrm>
            <a:off x="9563387" y="3626225"/>
            <a:ext cx="497747" cy="497747"/>
          </a:xfrm>
          <a:prstGeom prst="ellipse">
            <a:avLst/>
          </a:prstGeom>
          <a:solidFill>
            <a:srgbClr val="39C0CC"/>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00000000000000000" pitchFamily="2" typeface="字魂36号-正文宋楷"/>
                <a:ea charset="-122" panose="02000000000000000000" pitchFamily="2" typeface="字魂36号-正文宋楷"/>
              </a:rPr>
              <a:t>3</a:t>
            </a:r>
          </a:p>
        </p:txBody>
      </p:sp>
    </p:spTree>
    <p:extLst>
      <p:ext uri="{BB962C8B-B14F-4D97-AF65-F5344CB8AC3E}">
        <p14:creationId val="6045604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2000" fill="hold" id="7"/>
                                        <p:tgtEl>
                                          <p:spTgt spid="55"/>
                                        </p:tgtEl>
                                        <p:attrNameLst>
                                          <p:attrName>ppt_x</p:attrName>
                                        </p:attrNameLst>
                                      </p:cBhvr>
                                      <p:tavLst>
                                        <p:tav tm="0">
                                          <p:val>
                                            <p:strVal val="0-#ppt_w/2"/>
                                          </p:val>
                                        </p:tav>
                                        <p:tav tm="100000">
                                          <p:val>
                                            <p:strVal val="#ppt_x"/>
                                          </p:val>
                                        </p:tav>
                                      </p:tavLst>
                                    </p:anim>
                                    <p:anim calcmode="lin" valueType="num">
                                      <p:cBhvr additive="base">
                                        <p:cTn dur="2000" fill="hold" id="8"/>
                                        <p:tgtEl>
                                          <p:spTgt spid="55"/>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61"/>
                                        </p:tgtEl>
                                        <p:attrNameLst>
                                          <p:attrName>style.visibility</p:attrName>
                                        </p:attrNameLst>
                                      </p:cBhvr>
                                      <p:to>
                                        <p:strVal val="visible"/>
                                      </p:to>
                                    </p:set>
                                    <p:anim calcmode="lin" valueType="num">
                                      <p:cBhvr>
                                        <p:cTn dur="500" fill="hold" id="13"/>
                                        <p:tgtEl>
                                          <p:spTgt spid="61"/>
                                        </p:tgtEl>
                                        <p:attrNameLst>
                                          <p:attrName>ppt_w</p:attrName>
                                        </p:attrNameLst>
                                      </p:cBhvr>
                                      <p:tavLst>
                                        <p:tav tm="0">
                                          <p:val>
                                            <p:fltVal val="0"/>
                                          </p:val>
                                        </p:tav>
                                        <p:tav tm="100000">
                                          <p:val>
                                            <p:strVal val="#ppt_w"/>
                                          </p:val>
                                        </p:tav>
                                      </p:tavLst>
                                    </p:anim>
                                    <p:anim calcmode="lin" valueType="num">
                                      <p:cBhvr>
                                        <p:cTn dur="500" fill="hold" id="14"/>
                                        <p:tgtEl>
                                          <p:spTgt spid="61"/>
                                        </p:tgtEl>
                                        <p:attrNameLst>
                                          <p:attrName>ppt_h</p:attrName>
                                        </p:attrNameLst>
                                      </p:cBhvr>
                                      <p:tavLst>
                                        <p:tav tm="0">
                                          <p:val>
                                            <p:fltVal val="0"/>
                                          </p:val>
                                        </p:tav>
                                        <p:tav tm="100000">
                                          <p:val>
                                            <p:strVal val="#ppt_h"/>
                                          </p:val>
                                        </p:tav>
                                      </p:tavLst>
                                    </p:anim>
                                    <p:animEffect filter="fade" transition="in">
                                      <p:cBhvr>
                                        <p:cTn dur="500" id="15"/>
                                        <p:tgtEl>
                                          <p:spTgt spid="61"/>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4">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1000" fill="hold" id="20"/>
                                        <p:tgtEl>
                                          <p:spTgt spid="42"/>
                                        </p:tgtEl>
                                        <p:attrNameLst>
                                          <p:attrName>ppt_x</p:attrName>
                                        </p:attrNameLst>
                                      </p:cBhvr>
                                      <p:tavLst>
                                        <p:tav tm="0">
                                          <p:val>
                                            <p:strVal val="#ppt_x"/>
                                          </p:val>
                                        </p:tav>
                                        <p:tav tm="100000">
                                          <p:val>
                                            <p:strVal val="#ppt_x"/>
                                          </p:val>
                                        </p:tav>
                                      </p:tavLst>
                                    </p:anim>
                                    <p:anim calcmode="lin" valueType="num">
                                      <p:cBhvr additive="base">
                                        <p:cTn dur="1000" fill="hold" id="21"/>
                                        <p:tgtEl>
                                          <p:spTgt spid="42"/>
                                        </p:tgtEl>
                                        <p:attrNameLst>
                                          <p:attrName>ppt_y</p:attrName>
                                        </p:attrNameLst>
                                      </p:cBhvr>
                                      <p:tavLst>
                                        <p:tav tm="0">
                                          <p:val>
                                            <p:strVal val="1+#ppt_h/2"/>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8">
                                  <p:stCondLst>
                                    <p:cond delay="0"/>
                                  </p:stCondLst>
                                  <p:childTnLst>
                                    <p:set>
                                      <p:cBhvr>
                                        <p:cTn dur="1" fill="hold" id="25">
                                          <p:stCondLst>
                                            <p:cond delay="0"/>
                                          </p:stCondLst>
                                        </p:cTn>
                                        <p:tgtEl>
                                          <p:spTgt spid="56"/>
                                        </p:tgtEl>
                                        <p:attrNameLst>
                                          <p:attrName>style.visibility</p:attrName>
                                        </p:attrNameLst>
                                      </p:cBhvr>
                                      <p:to>
                                        <p:strVal val="visible"/>
                                      </p:to>
                                    </p:set>
                                    <p:anim calcmode="lin" valueType="num">
                                      <p:cBhvr additive="base">
                                        <p:cTn dur="1000" fill="hold" id="26"/>
                                        <p:tgtEl>
                                          <p:spTgt spid="56"/>
                                        </p:tgtEl>
                                        <p:attrNameLst>
                                          <p:attrName>ppt_x</p:attrName>
                                        </p:attrNameLst>
                                      </p:cBhvr>
                                      <p:tavLst>
                                        <p:tav tm="0">
                                          <p:val>
                                            <p:strVal val="0-#ppt_w/2"/>
                                          </p:val>
                                        </p:tav>
                                        <p:tav tm="100000">
                                          <p:val>
                                            <p:strVal val="#ppt_x"/>
                                          </p:val>
                                        </p:tav>
                                      </p:tavLst>
                                    </p:anim>
                                    <p:anim calcmode="lin" valueType="num">
                                      <p:cBhvr additive="base">
                                        <p:cTn dur="1000" fill="hold" id="27"/>
                                        <p:tgtEl>
                                          <p:spTgt spid="5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000"/>
                            </p:stCondLst>
                            <p:childTnLst>
                              <p:par>
                                <p:cTn fill="hold" id="29" nodeType="afterEffect" presetClass="entr" presetID="2" presetSubtype="8">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0-#ppt_w/2"/>
                                          </p:val>
                                        </p:tav>
                                        <p:tav tm="100000">
                                          <p:val>
                                            <p:strVal val="#ppt_x"/>
                                          </p:val>
                                        </p:tav>
                                      </p:tavLst>
                                    </p:anim>
                                    <p:anim calcmode="lin" valueType="num">
                                      <p:cBhvr additive="base">
                                        <p:cTn dur="500" fill="hold" id="32"/>
                                        <p:tgtEl>
                                          <p:spTgt spid="17"/>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500"/>
                            </p:stCondLst>
                            <p:childTnLst>
                              <p:par>
                                <p:cTn fill="hold" id="34" nodeType="afterEffect" presetClass="entr" presetID="2" presetSubtype="8">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0-#ppt_w/2"/>
                                          </p:val>
                                        </p:tav>
                                        <p:tav tm="100000">
                                          <p:val>
                                            <p:strVal val="#ppt_x"/>
                                          </p:val>
                                        </p:tav>
                                      </p:tavLst>
                                    </p:anim>
                                    <p:anim calcmode="lin" valueType="num">
                                      <p:cBhvr additive="base">
                                        <p:cTn dur="500" fill="hold" id="37"/>
                                        <p:tgtEl>
                                          <p:spTgt spid="18"/>
                                        </p:tgtEl>
                                        <p:attrNameLst>
                                          <p:attrName>ppt_y</p:attrName>
                                        </p:attrNameLst>
                                      </p:cBhvr>
                                      <p:tavLst>
                                        <p:tav tm="0">
                                          <p:val>
                                            <p:strVal val="#ppt_y"/>
                                          </p:val>
                                        </p:tav>
                                        <p:tav tm="100000">
                                          <p:val>
                                            <p:strVal val="#ppt_y"/>
                                          </p:val>
                                        </p:tav>
                                      </p:tavLst>
                                    </p:anim>
                                  </p:childTnLst>
                                </p:cTn>
                              </p:par>
                              <p:par>
                                <p:cTn fill="hold" grpId="0" id="38" nodeType="withEffect" presetClass="entr" presetID="53" presetSubtype="0">
                                  <p:stCondLst>
                                    <p:cond delay="200"/>
                                  </p:stCondLst>
                                  <p:childTnLst>
                                    <p:set>
                                      <p:cBhvr>
                                        <p:cTn dur="1" fill="hold" id="39">
                                          <p:stCondLst>
                                            <p:cond delay="0"/>
                                          </p:stCondLst>
                                        </p:cTn>
                                        <p:tgtEl>
                                          <p:spTgt spid="115"/>
                                        </p:tgtEl>
                                        <p:attrNameLst>
                                          <p:attrName>style.visibility</p:attrName>
                                        </p:attrNameLst>
                                      </p:cBhvr>
                                      <p:to>
                                        <p:strVal val="visible"/>
                                      </p:to>
                                    </p:set>
                                    <p:anim calcmode="lin" valueType="num">
                                      <p:cBhvr>
                                        <p:cTn dur="500" fill="hold" id="40"/>
                                        <p:tgtEl>
                                          <p:spTgt spid="115"/>
                                        </p:tgtEl>
                                        <p:attrNameLst>
                                          <p:attrName>ppt_w</p:attrName>
                                        </p:attrNameLst>
                                      </p:cBhvr>
                                      <p:tavLst>
                                        <p:tav tm="0">
                                          <p:val>
                                            <p:fltVal val="0"/>
                                          </p:val>
                                        </p:tav>
                                        <p:tav tm="100000">
                                          <p:val>
                                            <p:strVal val="#ppt_w"/>
                                          </p:val>
                                        </p:tav>
                                      </p:tavLst>
                                    </p:anim>
                                    <p:anim calcmode="lin" valueType="num">
                                      <p:cBhvr>
                                        <p:cTn dur="500" fill="hold" id="41"/>
                                        <p:tgtEl>
                                          <p:spTgt spid="115"/>
                                        </p:tgtEl>
                                        <p:attrNameLst>
                                          <p:attrName>ppt_h</p:attrName>
                                        </p:attrNameLst>
                                      </p:cBhvr>
                                      <p:tavLst>
                                        <p:tav tm="0">
                                          <p:val>
                                            <p:fltVal val="0"/>
                                          </p:val>
                                        </p:tav>
                                        <p:tav tm="100000">
                                          <p:val>
                                            <p:strVal val="#ppt_h"/>
                                          </p:val>
                                        </p:tav>
                                      </p:tavLst>
                                    </p:anim>
                                    <p:animEffect filter="fade" transition="in">
                                      <p:cBhvr>
                                        <p:cTn dur="500" id="42"/>
                                        <p:tgtEl>
                                          <p:spTgt spid="115"/>
                                        </p:tgtEl>
                                      </p:cBhvr>
                                    </p:animEffect>
                                  </p:childTnLst>
                                </p:cTn>
                              </p:par>
                            </p:childTnLst>
                          </p:cTn>
                        </p:par>
                        <p:par>
                          <p:cTn fill="hold" id="43" nodeType="afterGroup">
                            <p:stCondLst>
                              <p:cond delay="2200"/>
                            </p:stCondLst>
                            <p:childTnLst>
                              <p:par>
                                <p:cTn fill="hold" grpId="0" id="44" nodeType="afterEffect" presetClass="entr" presetID="2" presetSubtype="8">
                                  <p:stCondLst>
                                    <p:cond delay="0"/>
                                  </p:stCondLst>
                                  <p:childTnLst>
                                    <p:set>
                                      <p:cBhvr>
                                        <p:cTn dur="1" fill="hold" id="45">
                                          <p:stCondLst>
                                            <p:cond delay="0"/>
                                          </p:stCondLst>
                                        </p:cTn>
                                        <p:tgtEl>
                                          <p:spTgt spid="112"/>
                                        </p:tgtEl>
                                        <p:attrNameLst>
                                          <p:attrName>style.visibility</p:attrName>
                                        </p:attrNameLst>
                                      </p:cBhvr>
                                      <p:to>
                                        <p:strVal val="visible"/>
                                      </p:to>
                                    </p:set>
                                    <p:anim calcmode="lin" valueType="num">
                                      <p:cBhvr additive="base">
                                        <p:cTn dur="500" fill="hold" id="46"/>
                                        <p:tgtEl>
                                          <p:spTgt spid="112"/>
                                        </p:tgtEl>
                                        <p:attrNameLst>
                                          <p:attrName>ppt_x</p:attrName>
                                        </p:attrNameLst>
                                      </p:cBhvr>
                                      <p:tavLst>
                                        <p:tav tm="0">
                                          <p:val>
                                            <p:strVal val="0-#ppt_w/2"/>
                                          </p:val>
                                        </p:tav>
                                        <p:tav tm="100000">
                                          <p:val>
                                            <p:strVal val="#ppt_x"/>
                                          </p:val>
                                        </p:tav>
                                      </p:tavLst>
                                    </p:anim>
                                    <p:anim calcmode="lin" valueType="num">
                                      <p:cBhvr additive="base">
                                        <p:cTn dur="500" fill="hold" id="47"/>
                                        <p:tgtEl>
                                          <p:spTgt spid="112"/>
                                        </p:tgtEl>
                                        <p:attrNameLst>
                                          <p:attrName>ppt_y</p:attrName>
                                        </p:attrNameLst>
                                      </p:cBhvr>
                                      <p:tavLst>
                                        <p:tav tm="0">
                                          <p:val>
                                            <p:strVal val="#ppt_y"/>
                                          </p:val>
                                        </p:tav>
                                        <p:tav tm="100000">
                                          <p:val>
                                            <p:strVal val="#ppt_y"/>
                                          </p:val>
                                        </p:tav>
                                      </p:tavLst>
                                    </p:anim>
                                  </p:childTnLst>
                                </p:cTn>
                              </p:par>
                              <p:par>
                                <p:cTn fill="hold" grpId="0" id="48" nodeType="withEffect" presetClass="entr" presetID="53" presetSubtype="0">
                                  <p:stCondLst>
                                    <p:cond delay="200"/>
                                  </p:stCondLst>
                                  <p:childTnLst>
                                    <p:set>
                                      <p:cBhvr>
                                        <p:cTn dur="1" fill="hold" id="49">
                                          <p:stCondLst>
                                            <p:cond delay="0"/>
                                          </p:stCondLst>
                                        </p:cTn>
                                        <p:tgtEl>
                                          <p:spTgt spid="116"/>
                                        </p:tgtEl>
                                        <p:attrNameLst>
                                          <p:attrName>style.visibility</p:attrName>
                                        </p:attrNameLst>
                                      </p:cBhvr>
                                      <p:to>
                                        <p:strVal val="visible"/>
                                      </p:to>
                                    </p:set>
                                    <p:anim calcmode="lin" valueType="num">
                                      <p:cBhvr>
                                        <p:cTn dur="500" fill="hold" id="50"/>
                                        <p:tgtEl>
                                          <p:spTgt spid="116"/>
                                        </p:tgtEl>
                                        <p:attrNameLst>
                                          <p:attrName>ppt_w</p:attrName>
                                        </p:attrNameLst>
                                      </p:cBhvr>
                                      <p:tavLst>
                                        <p:tav tm="0">
                                          <p:val>
                                            <p:fltVal val="0"/>
                                          </p:val>
                                        </p:tav>
                                        <p:tav tm="100000">
                                          <p:val>
                                            <p:strVal val="#ppt_w"/>
                                          </p:val>
                                        </p:tav>
                                      </p:tavLst>
                                    </p:anim>
                                    <p:anim calcmode="lin" valueType="num">
                                      <p:cBhvr>
                                        <p:cTn dur="500" fill="hold" id="51"/>
                                        <p:tgtEl>
                                          <p:spTgt spid="116"/>
                                        </p:tgtEl>
                                        <p:attrNameLst>
                                          <p:attrName>ppt_h</p:attrName>
                                        </p:attrNameLst>
                                      </p:cBhvr>
                                      <p:tavLst>
                                        <p:tav tm="0">
                                          <p:val>
                                            <p:fltVal val="0"/>
                                          </p:val>
                                        </p:tav>
                                        <p:tav tm="100000">
                                          <p:val>
                                            <p:strVal val="#ppt_h"/>
                                          </p:val>
                                        </p:tav>
                                      </p:tavLst>
                                    </p:anim>
                                    <p:animEffect filter="fade" transition="in">
                                      <p:cBhvr>
                                        <p:cTn dur="500" id="52"/>
                                        <p:tgtEl>
                                          <p:spTgt spid="116"/>
                                        </p:tgtEl>
                                      </p:cBhvr>
                                    </p:animEffect>
                                  </p:childTnLst>
                                </p:cTn>
                              </p:par>
                              <p:par>
                                <p:cTn fill="hold" grpId="0" id="53" nodeType="withEffect" presetClass="entr" presetID="2" presetSubtype="4">
                                  <p:stCondLst>
                                    <p:cond delay="200"/>
                                  </p:stCondLst>
                                  <p:childTnLst>
                                    <p:set>
                                      <p:cBhvr>
                                        <p:cTn dur="1" fill="hold" id="54">
                                          <p:stCondLst>
                                            <p:cond delay="0"/>
                                          </p:stCondLst>
                                        </p:cTn>
                                        <p:tgtEl>
                                          <p:spTgt spid="113"/>
                                        </p:tgtEl>
                                        <p:attrNameLst>
                                          <p:attrName>style.visibility</p:attrName>
                                        </p:attrNameLst>
                                      </p:cBhvr>
                                      <p:to>
                                        <p:strVal val="visible"/>
                                      </p:to>
                                    </p:set>
                                    <p:anim calcmode="lin" valueType="num">
                                      <p:cBhvr additive="base">
                                        <p:cTn dur="500" fill="hold" id="55"/>
                                        <p:tgtEl>
                                          <p:spTgt spid="113"/>
                                        </p:tgtEl>
                                        <p:attrNameLst>
                                          <p:attrName>ppt_x</p:attrName>
                                        </p:attrNameLst>
                                      </p:cBhvr>
                                      <p:tavLst>
                                        <p:tav tm="0">
                                          <p:val>
                                            <p:strVal val="#ppt_x"/>
                                          </p:val>
                                        </p:tav>
                                        <p:tav tm="100000">
                                          <p:val>
                                            <p:strVal val="#ppt_x"/>
                                          </p:val>
                                        </p:tav>
                                      </p:tavLst>
                                    </p:anim>
                                    <p:anim calcmode="lin" valueType="num">
                                      <p:cBhvr additive="base">
                                        <p:cTn dur="500" fill="hold" id="56"/>
                                        <p:tgtEl>
                                          <p:spTgt spid="113"/>
                                        </p:tgtEl>
                                        <p:attrNameLst>
                                          <p:attrName>ppt_y</p:attrName>
                                        </p:attrNameLst>
                                      </p:cBhvr>
                                      <p:tavLst>
                                        <p:tav tm="0">
                                          <p:val>
                                            <p:strVal val="1+#ppt_h/2"/>
                                          </p:val>
                                        </p:tav>
                                        <p:tav tm="100000">
                                          <p:val>
                                            <p:strVal val="#ppt_y"/>
                                          </p:val>
                                        </p:tav>
                                      </p:tavLst>
                                    </p:anim>
                                  </p:childTnLst>
                                </p:cTn>
                              </p:par>
                              <p:par>
                                <p:cTn fill="hold" grpId="0" id="57" nodeType="withEffect" presetClass="entr" presetID="53" presetSubtype="0">
                                  <p:stCondLst>
                                    <p:cond delay="200"/>
                                  </p:stCondLst>
                                  <p:childTnLst>
                                    <p:set>
                                      <p:cBhvr>
                                        <p:cTn dur="1" fill="hold" id="58">
                                          <p:stCondLst>
                                            <p:cond delay="0"/>
                                          </p:stCondLst>
                                        </p:cTn>
                                        <p:tgtEl>
                                          <p:spTgt spid="117"/>
                                        </p:tgtEl>
                                        <p:attrNameLst>
                                          <p:attrName>style.visibility</p:attrName>
                                        </p:attrNameLst>
                                      </p:cBhvr>
                                      <p:to>
                                        <p:strVal val="visible"/>
                                      </p:to>
                                    </p:set>
                                    <p:anim calcmode="lin" valueType="num">
                                      <p:cBhvr>
                                        <p:cTn dur="500" fill="hold" id="59"/>
                                        <p:tgtEl>
                                          <p:spTgt spid="117"/>
                                        </p:tgtEl>
                                        <p:attrNameLst>
                                          <p:attrName>ppt_w</p:attrName>
                                        </p:attrNameLst>
                                      </p:cBhvr>
                                      <p:tavLst>
                                        <p:tav tm="0">
                                          <p:val>
                                            <p:fltVal val="0"/>
                                          </p:val>
                                        </p:tav>
                                        <p:tav tm="100000">
                                          <p:val>
                                            <p:strVal val="#ppt_w"/>
                                          </p:val>
                                        </p:tav>
                                      </p:tavLst>
                                    </p:anim>
                                    <p:anim calcmode="lin" valueType="num">
                                      <p:cBhvr>
                                        <p:cTn dur="500" fill="hold" id="60"/>
                                        <p:tgtEl>
                                          <p:spTgt spid="117"/>
                                        </p:tgtEl>
                                        <p:attrNameLst>
                                          <p:attrName>ppt_h</p:attrName>
                                        </p:attrNameLst>
                                      </p:cBhvr>
                                      <p:tavLst>
                                        <p:tav tm="0">
                                          <p:val>
                                            <p:fltVal val="0"/>
                                          </p:val>
                                        </p:tav>
                                        <p:tav tm="100000">
                                          <p:val>
                                            <p:strVal val="#ppt_h"/>
                                          </p:val>
                                        </p:tav>
                                      </p:tavLst>
                                    </p:anim>
                                    <p:animEffect filter="fade" transition="in">
                                      <p:cBhvr>
                                        <p:cTn dur="500" id="61"/>
                                        <p:tgtEl>
                                          <p:spTgt spid="117"/>
                                        </p:tgtEl>
                                      </p:cBhvr>
                                    </p:animEffect>
                                  </p:childTnLst>
                                </p:cTn>
                              </p:par>
                              <p:par>
                                <p:cTn fill="hold" grpId="0" id="62" nodeType="withEffect" presetClass="entr" presetID="2" presetSubtype="2">
                                  <p:stCondLst>
                                    <p:cond delay="200"/>
                                  </p:stCondLst>
                                  <p:childTnLst>
                                    <p:set>
                                      <p:cBhvr>
                                        <p:cTn dur="1" fill="hold" id="63">
                                          <p:stCondLst>
                                            <p:cond delay="0"/>
                                          </p:stCondLst>
                                        </p:cTn>
                                        <p:tgtEl>
                                          <p:spTgt spid="114"/>
                                        </p:tgtEl>
                                        <p:attrNameLst>
                                          <p:attrName>style.visibility</p:attrName>
                                        </p:attrNameLst>
                                      </p:cBhvr>
                                      <p:to>
                                        <p:strVal val="visible"/>
                                      </p:to>
                                    </p:set>
                                    <p:anim calcmode="lin" valueType="num">
                                      <p:cBhvr additive="base">
                                        <p:cTn dur="500" fill="hold" id="64"/>
                                        <p:tgtEl>
                                          <p:spTgt spid="114"/>
                                        </p:tgtEl>
                                        <p:attrNameLst>
                                          <p:attrName>ppt_x</p:attrName>
                                        </p:attrNameLst>
                                      </p:cBhvr>
                                      <p:tavLst>
                                        <p:tav tm="0">
                                          <p:val>
                                            <p:strVal val="1+#ppt_w/2"/>
                                          </p:val>
                                        </p:tav>
                                        <p:tav tm="100000">
                                          <p:val>
                                            <p:strVal val="#ppt_x"/>
                                          </p:val>
                                        </p:tav>
                                      </p:tavLst>
                                    </p:anim>
                                    <p:anim calcmode="lin" valueType="num">
                                      <p:cBhvr additive="base">
                                        <p:cTn dur="500" fill="hold" id="65"/>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55"/>
      <p:bldP grpId="0" spid="61"/>
      <p:bldP grpId="0" spid="56"/>
      <p:bldP grpId="0" spid="112"/>
      <p:bldP grpId="0" spid="113"/>
      <p:bldP grpId="0" spid="114"/>
      <p:bldP grpId="0" spid="115"/>
      <p:bldP grpId="0" spid="116"/>
      <p:bldP grpId="0" spid="1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2" name="组合 101"/>
          <p:cNvGrpSpPr/>
          <p:nvPr/>
        </p:nvGrpSpPr>
        <p:grpSpPr>
          <a:xfrm flipH="1" rot="21062616">
            <a:off x="534084" y="2182830"/>
            <a:ext cx="5190546" cy="4183077"/>
            <a:chOff x="1816885" y="160250"/>
            <a:chExt cx="5190546" cy="4183077"/>
          </a:xfrm>
          <a:solidFill>
            <a:schemeClr val="tx1">
              <a:lumMod val="50000"/>
              <a:lumOff val="50000"/>
            </a:schemeClr>
          </a:solidFill>
        </p:grpSpPr>
        <p:grpSp>
          <p:nvGrpSpPr>
            <p:cNvPr id="103" name="组合 102"/>
            <p:cNvGrpSpPr/>
            <p:nvPr/>
          </p:nvGrpSpPr>
          <p:grpSpPr>
            <a:xfrm rot="1500213">
              <a:off x="1816885" y="160250"/>
              <a:ext cx="4835931" cy="4183077"/>
              <a:chOff x="2983829" y="1091787"/>
              <a:chExt cx="4835931" cy="4183077"/>
            </a:xfrm>
            <a:grpFill/>
          </p:grpSpPr>
          <p:sp>
            <p:nvSpPr>
              <p:cNvPr id="105"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9"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0"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1"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2"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3"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4"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5"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6"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7"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8"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19"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0"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1"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2"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3"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4"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5"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6"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7"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8"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29"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0"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1"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2"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3"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4"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5"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6"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7"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8"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39"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0"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1"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2"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3"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4"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5"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6"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7"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8"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49"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0"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1"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2"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3"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4"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5"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6"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7"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8"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59"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0"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1"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2"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3"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4"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5"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6"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7"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8"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69"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0"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71"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04"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我们的团队</a:t>
            </a:r>
          </a:p>
        </p:txBody>
      </p:sp>
      <p:pic>
        <p:nvPicPr>
          <p:cNvPr descr="C:\Users\Administrator\Desktop\56d684a0446de.png" id="299"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045248" y="4037429"/>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300"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353121" y="5639152"/>
            <a:ext cx="883735" cy="1005127"/>
          </a:xfrm>
          <a:prstGeom prst="rect">
            <a:avLst/>
          </a:prstGeom>
          <a:noFill/>
          <a:extLst>
            <a:ext uri="{909E8E84-426E-40DD-AFC4-6F175D3DCCD1}">
              <a14:hiddenFill>
                <a:solidFill>
                  <a:srgbClr val="FFFFFF"/>
                </a:solidFill>
              </a14:hiddenFill>
            </a:ext>
          </a:extLst>
        </p:spPr>
      </p:pic>
      <p:sp>
        <p:nvSpPr>
          <p:cNvPr id="172" name="TextBox 5"/>
          <p:cNvSpPr txBox="1"/>
          <p:nvPr/>
        </p:nvSpPr>
        <p:spPr>
          <a:xfrm>
            <a:off x="3403203" y="5042671"/>
            <a:ext cx="5176764" cy="137160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00000000000000000" pitchFamily="2" typeface="字魂36号-正文宋楷"/>
                <a:ea charset="-122" panose="02000000000000000000" pitchFamily="2" typeface="字魂36号-正文宋楷"/>
              </a:rPr>
              <a:t>团队精神的培养，使店内员工齐心协力，拧成一股绳，</a:t>
            </a:r>
          </a:p>
          <a:p>
            <a:pPr>
              <a:lnSpc>
                <a:spcPct val="150000"/>
              </a:lnSpc>
            </a:pPr>
            <a:r>
              <a:rPr altLang="en-US" lang="zh-CN" sz="1400">
                <a:solidFill>
                  <a:schemeClr val="tx1">
                    <a:lumMod val="95000"/>
                    <a:lumOff val="5000"/>
                  </a:schemeClr>
                </a:solidFill>
                <a:latin charset="-122" panose="02000000000000000000" pitchFamily="2" typeface="字魂36号-正文宋楷"/>
                <a:ea charset="-122" panose="02000000000000000000" pitchFamily="2" typeface="字魂36号-正文宋楷"/>
              </a:rPr>
              <a:t>朝着一个目标努力，对单个营业员来说，团队要达到的目标即是自己所努力的方向，团队整体的目标顺势分解成各个小目标，</a:t>
            </a:r>
          </a:p>
          <a:p>
            <a:pPr>
              <a:lnSpc>
                <a:spcPct val="150000"/>
              </a:lnSpc>
            </a:pPr>
            <a:r>
              <a:rPr altLang="en-US" lang="zh-CN" sz="1400">
                <a:solidFill>
                  <a:schemeClr val="tx1">
                    <a:lumMod val="95000"/>
                    <a:lumOff val="5000"/>
                  </a:schemeClr>
                </a:solidFill>
                <a:latin charset="-122" panose="02000000000000000000" pitchFamily="2" typeface="字魂36号-正文宋楷"/>
                <a:ea charset="-122" panose="02000000000000000000" pitchFamily="2" typeface="字魂36号-正文宋楷"/>
              </a:rPr>
              <a:t>在每个员工身上得到落实</a:t>
            </a:r>
          </a:p>
        </p:txBody>
      </p:sp>
      <p:grpSp>
        <p:nvGrpSpPr>
          <p:cNvPr id="173" name="组合 172"/>
          <p:cNvGrpSpPr/>
          <p:nvPr/>
        </p:nvGrpSpPr>
        <p:grpSpPr>
          <a:xfrm>
            <a:off x="3253534" y="3589659"/>
            <a:ext cx="1098733" cy="1114877"/>
            <a:chOff x="3957512" y="2134061"/>
            <a:chExt cx="884139" cy="897130"/>
          </a:xfrm>
          <a:solidFill>
            <a:srgbClr val="C00000"/>
          </a:solidFill>
        </p:grpSpPr>
        <p:sp>
          <p:nvSpPr>
            <p:cNvPr id="174" name="椭圆 173"/>
            <p:cNvSpPr/>
            <p:nvPr/>
          </p:nvSpPr>
          <p:spPr>
            <a:xfrm>
              <a:off x="395751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75" name="TextBox 8"/>
            <p:cNvSpPr txBox="1"/>
            <p:nvPr/>
          </p:nvSpPr>
          <p:spPr>
            <a:xfrm>
              <a:off x="4150114" y="2413695"/>
              <a:ext cx="515066" cy="294323"/>
            </a:xfrm>
            <a:prstGeom prst="rect">
              <a:avLst/>
            </a:prstGeom>
            <a:noFill/>
          </p:spPr>
          <p:txBody>
            <a:bodyPr rtlCol="0" wrap="none">
              <a:spAutoFit/>
            </a:bodyPr>
            <a:lstStyle/>
            <a:p>
              <a:r>
                <a:rPr altLang="en-US" b="1" lang="zh-CN">
                  <a:solidFill>
                    <a:schemeClr val="bg1"/>
                  </a:solidFill>
                  <a:latin charset="-122" panose="02000000000000000000" pitchFamily="2" typeface="字魂36号-正文宋楷"/>
                  <a:ea charset="-122" panose="02000000000000000000" pitchFamily="2" typeface="字魂36号-正文宋楷"/>
                </a:rPr>
                <a:t>专业</a:t>
              </a:r>
            </a:p>
          </p:txBody>
        </p:sp>
      </p:grpSp>
      <p:grpSp>
        <p:nvGrpSpPr>
          <p:cNvPr id="177" name="组合 176"/>
          <p:cNvGrpSpPr/>
          <p:nvPr/>
        </p:nvGrpSpPr>
        <p:grpSpPr>
          <a:xfrm>
            <a:off x="4728237" y="3589659"/>
            <a:ext cx="1098733" cy="1114877"/>
            <a:chOff x="5165099" y="2134061"/>
            <a:chExt cx="884139" cy="897130"/>
          </a:xfrm>
          <a:solidFill>
            <a:srgbClr val="C00000"/>
          </a:solidFill>
        </p:grpSpPr>
        <p:sp>
          <p:nvSpPr>
            <p:cNvPr id="178" name="椭圆 177"/>
            <p:cNvSpPr/>
            <p:nvPr/>
          </p:nvSpPr>
          <p:spPr>
            <a:xfrm>
              <a:off x="5165099"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79" name="TextBox 11"/>
            <p:cNvSpPr txBox="1"/>
            <p:nvPr/>
          </p:nvSpPr>
          <p:spPr>
            <a:xfrm>
              <a:off x="5347121" y="2404632"/>
              <a:ext cx="515066" cy="294323"/>
            </a:xfrm>
            <a:prstGeom prst="rect">
              <a:avLst/>
            </a:prstGeom>
            <a:noFill/>
          </p:spPr>
          <p:txBody>
            <a:bodyPr rtlCol="0" wrap="none">
              <a:spAutoFit/>
            </a:bodyPr>
            <a:lstStyle/>
            <a:p>
              <a:r>
                <a:rPr altLang="en-US" b="1" lang="zh-CN">
                  <a:solidFill>
                    <a:schemeClr val="bg1"/>
                  </a:solidFill>
                  <a:latin charset="-122" panose="02000000000000000000" pitchFamily="2" typeface="字魂36号-正文宋楷"/>
                  <a:ea charset="-122" panose="02000000000000000000" pitchFamily="2" typeface="字魂36号-正文宋楷"/>
                </a:rPr>
                <a:t>年轻</a:t>
              </a:r>
            </a:p>
          </p:txBody>
        </p:sp>
      </p:grpSp>
      <p:grpSp>
        <p:nvGrpSpPr>
          <p:cNvPr id="180" name="组合 179"/>
          <p:cNvGrpSpPr/>
          <p:nvPr/>
        </p:nvGrpSpPr>
        <p:grpSpPr>
          <a:xfrm>
            <a:off x="6188396" y="3589659"/>
            <a:ext cx="1098733" cy="1114877"/>
            <a:chOff x="6369352" y="2134061"/>
            <a:chExt cx="884139" cy="897130"/>
          </a:xfrm>
          <a:solidFill>
            <a:srgbClr val="C00000"/>
          </a:solidFill>
        </p:grpSpPr>
        <p:sp>
          <p:nvSpPr>
            <p:cNvPr id="181" name="椭圆 180"/>
            <p:cNvSpPr/>
            <p:nvPr/>
          </p:nvSpPr>
          <p:spPr>
            <a:xfrm>
              <a:off x="636935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82" name="TextBox 14"/>
            <p:cNvSpPr txBox="1"/>
            <p:nvPr/>
          </p:nvSpPr>
          <p:spPr>
            <a:xfrm>
              <a:off x="6551530" y="2281324"/>
              <a:ext cx="515066" cy="515066"/>
            </a:xfrm>
            <a:prstGeom prst="rect">
              <a:avLst/>
            </a:prstGeom>
            <a:noFill/>
          </p:spPr>
          <p:txBody>
            <a:bodyPr rtlCol="0" wrap="none">
              <a:spAutoFit/>
            </a:bodyPr>
            <a:lstStyle/>
            <a:p>
              <a:pPr algn="ctr"/>
              <a:r>
                <a:rPr altLang="en-US" b="1" lang="zh-CN">
                  <a:solidFill>
                    <a:schemeClr val="bg1"/>
                  </a:solidFill>
                  <a:latin charset="-122" panose="02000000000000000000" pitchFamily="2" typeface="字魂36号-正文宋楷"/>
                  <a:ea charset="-122" panose="02000000000000000000" pitchFamily="2" typeface="字魂36号-正文宋楷"/>
                </a:rPr>
                <a:t>有</a:t>
              </a:r>
            </a:p>
            <a:p>
              <a:pPr algn="ctr"/>
              <a:r>
                <a:rPr altLang="en-US" b="1" lang="zh-CN">
                  <a:solidFill>
                    <a:schemeClr val="bg1"/>
                  </a:solidFill>
                  <a:latin charset="-122" panose="02000000000000000000" pitchFamily="2" typeface="字魂36号-正文宋楷"/>
                  <a:ea charset="-122" panose="02000000000000000000" pitchFamily="2" typeface="字魂36号-正文宋楷"/>
                </a:rPr>
                <a:t>激情</a:t>
              </a:r>
            </a:p>
          </p:txBody>
        </p:sp>
      </p:grpSp>
      <p:grpSp>
        <p:nvGrpSpPr>
          <p:cNvPr id="183" name="组合 182"/>
          <p:cNvGrpSpPr/>
          <p:nvPr/>
        </p:nvGrpSpPr>
        <p:grpSpPr>
          <a:xfrm>
            <a:off x="7743238" y="3589659"/>
            <a:ext cx="1098733" cy="1114877"/>
            <a:chOff x="7573605" y="2134061"/>
            <a:chExt cx="884139" cy="897130"/>
          </a:xfrm>
          <a:solidFill>
            <a:srgbClr val="C00000"/>
          </a:solidFill>
        </p:grpSpPr>
        <p:sp>
          <p:nvSpPr>
            <p:cNvPr id="184" name="椭圆 183"/>
            <p:cNvSpPr/>
            <p:nvPr/>
          </p:nvSpPr>
          <p:spPr>
            <a:xfrm>
              <a:off x="7573605"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85" name="TextBox 17"/>
            <p:cNvSpPr txBox="1"/>
            <p:nvPr/>
          </p:nvSpPr>
          <p:spPr>
            <a:xfrm>
              <a:off x="7798355" y="2308597"/>
              <a:ext cx="515066" cy="515066"/>
            </a:xfrm>
            <a:prstGeom prst="rect">
              <a:avLst/>
            </a:prstGeom>
            <a:noFill/>
          </p:spPr>
          <p:txBody>
            <a:bodyPr rtlCol="0" wrap="none">
              <a:spAutoFit/>
            </a:bodyPr>
            <a:lstStyle/>
            <a:p>
              <a:r>
                <a:rPr altLang="en-US" b="1" lang="zh-CN">
                  <a:solidFill>
                    <a:schemeClr val="bg1"/>
                  </a:solidFill>
                  <a:latin charset="-122" panose="02000000000000000000" pitchFamily="2" typeface="字魂36号-正文宋楷"/>
                  <a:ea charset="-122" panose="02000000000000000000" pitchFamily="2" typeface="字魂36号-正文宋楷"/>
                </a:rPr>
                <a:t>行动</a:t>
              </a:r>
            </a:p>
            <a:p>
              <a:r>
                <a:rPr altLang="en-US" b="1" lang="zh-CN">
                  <a:solidFill>
                    <a:schemeClr val="bg1"/>
                  </a:solidFill>
                  <a:latin charset="-122" panose="02000000000000000000" pitchFamily="2" typeface="字魂36号-正文宋楷"/>
                  <a:ea charset="-122" panose="02000000000000000000" pitchFamily="2" typeface="字魂36号-正文宋楷"/>
                </a:rPr>
                <a:t>力强</a:t>
              </a:r>
            </a:p>
          </p:txBody>
        </p:sp>
      </p:grpSp>
      <p:sp>
        <p:nvSpPr>
          <p:cNvPr id="186" name="TextBox 12"/>
          <p:cNvSpPr txBox="1"/>
          <p:nvPr/>
        </p:nvSpPr>
        <p:spPr>
          <a:xfrm>
            <a:off x="3143379" y="873513"/>
            <a:ext cx="2185163" cy="2926080"/>
          </a:xfrm>
          <a:prstGeom prst="rect">
            <a:avLst/>
          </a:prstGeom>
          <a:noFill/>
        </p:spPr>
        <p:txBody>
          <a:bodyPr bIns="0" lIns="0" rIns="0" rtlCol="0" tIns="0" wrap="square">
            <a:spAutoFit/>
          </a:bodyPr>
          <a:lstStyle/>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TEAM</a:t>
            </a:r>
          </a:p>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INTR</a:t>
            </a:r>
          </a:p>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ODUCTION </a:t>
            </a:r>
          </a:p>
        </p:txBody>
      </p:sp>
      <p:sp>
        <p:nvSpPr>
          <p:cNvPr id="187" name="标题 8"/>
          <p:cNvSpPr txBox="1"/>
          <p:nvPr/>
        </p:nvSpPr>
        <p:spPr>
          <a:xfrm flipH="1">
            <a:off x="4139214" y="1436195"/>
            <a:ext cx="2045163" cy="759816"/>
          </a:xfrm>
          <a:prstGeom prst="rect">
            <a:avLst/>
          </a:prstGeom>
        </p:spPr>
        <p:txBody>
          <a:bodyPr anchor="ctr" bIns="60960" lIns="121920" rIns="121920" rtlCol="0" tIns="6096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3200">
                <a:solidFill>
                  <a:srgbClr val="36B8D3"/>
                </a:solidFill>
                <a:latin charset="-122" panose="02000000000000000000" pitchFamily="2" typeface="字魂36号-正文宋楷"/>
                <a:ea charset="-122" panose="02000000000000000000" pitchFamily="2" typeface="字魂36号-正文宋楷"/>
              </a:rPr>
              <a:t>团队/介绍</a:t>
            </a:r>
          </a:p>
        </p:txBody>
      </p:sp>
    </p:spTree>
    <p:extLst>
      <p:ext uri="{BB962C8B-B14F-4D97-AF65-F5344CB8AC3E}">
        <p14:creationId val="21081110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par>
                                <p:cTn fill="hold" id="14" nodeType="withEffect" presetClass="entr" presetID="2" presetSubtype="3">
                                  <p:stCondLst>
                                    <p:cond delay="0"/>
                                  </p:stCondLst>
                                  <p:childTnLst>
                                    <p:set>
                                      <p:cBhvr>
                                        <p:cTn dur="1" fill="hold" id="15">
                                          <p:stCondLst>
                                            <p:cond delay="0"/>
                                          </p:stCondLst>
                                        </p:cTn>
                                        <p:tgtEl>
                                          <p:spTgt spid="102"/>
                                        </p:tgtEl>
                                        <p:attrNameLst>
                                          <p:attrName>style.visibility</p:attrName>
                                        </p:attrNameLst>
                                      </p:cBhvr>
                                      <p:to>
                                        <p:strVal val="visible"/>
                                      </p:to>
                                    </p:set>
                                    <p:anim calcmode="lin" valueType="num">
                                      <p:cBhvr additive="base">
                                        <p:cTn dur="500" fill="hold" id="16"/>
                                        <p:tgtEl>
                                          <p:spTgt spid="102"/>
                                        </p:tgtEl>
                                        <p:attrNameLst>
                                          <p:attrName>ppt_x</p:attrName>
                                        </p:attrNameLst>
                                      </p:cBhvr>
                                      <p:tavLst>
                                        <p:tav tm="0">
                                          <p:val>
                                            <p:strVal val="1+#ppt_w/2"/>
                                          </p:val>
                                        </p:tav>
                                        <p:tav tm="100000">
                                          <p:val>
                                            <p:strVal val="#ppt_x"/>
                                          </p:val>
                                        </p:tav>
                                      </p:tavLst>
                                    </p:anim>
                                    <p:anim calcmode="lin" valueType="num">
                                      <p:cBhvr additive="base">
                                        <p:cTn dur="500" fill="hold" id="17"/>
                                        <p:tgtEl>
                                          <p:spTgt spid="102"/>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2500"/>
                            </p:stCondLst>
                            <p:childTnLst>
                              <p:par>
                                <p:cTn fill="hold" id="19" nodeType="afterEffect" presetClass="entr" presetID="52" presetSubtype="0">
                                  <p:stCondLst>
                                    <p:cond delay="0"/>
                                  </p:stCondLst>
                                  <p:childTnLst>
                                    <p:set>
                                      <p:cBhvr>
                                        <p:cTn dur="1" fill="hold" id="20">
                                          <p:stCondLst>
                                            <p:cond delay="0"/>
                                          </p:stCondLst>
                                        </p:cTn>
                                        <p:tgtEl>
                                          <p:spTgt spid="299"/>
                                        </p:tgtEl>
                                        <p:attrNameLst>
                                          <p:attrName>style.visibility</p:attrName>
                                        </p:attrNameLst>
                                      </p:cBhvr>
                                      <p:to>
                                        <p:strVal val="visible"/>
                                      </p:to>
                                    </p:set>
                                    <p:animScale>
                                      <p:cBhvr>
                                        <p:cTn decel="50000" dur="1000" fill="hold" id="21">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299"/>
                                        </p:tgtEl>
                                        <p:attrNameLst>
                                          <p:attrName>ppt_x</p:attrName>
                                          <p:attrName>ppt_y</p:attrName>
                                        </p:attrNameLst>
                                      </p:cBhvr>
                                    </p:animMotion>
                                    <p:animEffect filter="fade" transition="in">
                                      <p:cBhvr>
                                        <p:cTn dur="1000" id="23"/>
                                        <p:tgtEl>
                                          <p:spTgt spid="299"/>
                                        </p:tgtEl>
                                      </p:cBhvr>
                                    </p:animEffect>
                                  </p:childTnLst>
                                </p:cTn>
                              </p:par>
                              <p:par>
                                <p:cTn fill="hold" id="24" nodeType="withEffect" presetClass="entr" presetID="52" presetSubtype="0">
                                  <p:stCondLst>
                                    <p:cond delay="200"/>
                                  </p:stCondLst>
                                  <p:childTnLst>
                                    <p:set>
                                      <p:cBhvr>
                                        <p:cTn dur="1" fill="hold" id="25">
                                          <p:stCondLst>
                                            <p:cond delay="0"/>
                                          </p:stCondLst>
                                        </p:cTn>
                                        <p:tgtEl>
                                          <p:spTgt spid="300"/>
                                        </p:tgtEl>
                                        <p:attrNameLst>
                                          <p:attrName>style.visibility</p:attrName>
                                        </p:attrNameLst>
                                      </p:cBhvr>
                                      <p:to>
                                        <p:strVal val="visible"/>
                                      </p:to>
                                    </p:set>
                                    <p:animScale>
                                      <p:cBhvr>
                                        <p:cTn decel="50000" dur="1000" fill="hold" id="26">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300"/>
                                        </p:tgtEl>
                                        <p:attrNameLst>
                                          <p:attrName>ppt_x</p:attrName>
                                          <p:attrName>ppt_y</p:attrName>
                                        </p:attrNameLst>
                                      </p:cBhvr>
                                    </p:animMotion>
                                    <p:animEffect filter="fade" transition="in">
                                      <p:cBhvr>
                                        <p:cTn dur="1000" id="28"/>
                                        <p:tgtEl>
                                          <p:spTgt spid="300"/>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8">
                                  <p:stCondLst>
                                    <p:cond delay="0"/>
                                  </p:stCondLst>
                                  <p:childTnLst>
                                    <p:set>
                                      <p:cBhvr>
                                        <p:cTn dur="1" fill="hold" id="32">
                                          <p:stCondLst>
                                            <p:cond delay="0"/>
                                          </p:stCondLst>
                                        </p:cTn>
                                        <p:tgtEl>
                                          <p:spTgt spid="186"/>
                                        </p:tgtEl>
                                        <p:attrNameLst>
                                          <p:attrName>style.visibility</p:attrName>
                                        </p:attrNameLst>
                                      </p:cBhvr>
                                      <p:to>
                                        <p:strVal val="visible"/>
                                      </p:to>
                                    </p:set>
                                    <p:anim calcmode="lin" valueType="num">
                                      <p:cBhvr additive="base">
                                        <p:cTn dur="500" fill="hold" id="33"/>
                                        <p:tgtEl>
                                          <p:spTgt spid="186"/>
                                        </p:tgtEl>
                                        <p:attrNameLst>
                                          <p:attrName>ppt_x</p:attrName>
                                        </p:attrNameLst>
                                      </p:cBhvr>
                                      <p:tavLst>
                                        <p:tav tm="0">
                                          <p:val>
                                            <p:strVal val="0-#ppt_w/2"/>
                                          </p:val>
                                        </p:tav>
                                        <p:tav tm="100000">
                                          <p:val>
                                            <p:strVal val="#ppt_x"/>
                                          </p:val>
                                        </p:tav>
                                      </p:tavLst>
                                    </p:anim>
                                    <p:anim calcmode="lin" valueType="num">
                                      <p:cBhvr additive="base">
                                        <p:cTn dur="500" fill="hold" id="34"/>
                                        <p:tgtEl>
                                          <p:spTgt spid="186"/>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87"/>
                                        </p:tgtEl>
                                        <p:attrNameLst>
                                          <p:attrName>style.visibility</p:attrName>
                                        </p:attrNameLst>
                                      </p:cBhvr>
                                      <p:to>
                                        <p:strVal val="visible"/>
                                      </p:to>
                                    </p:set>
                                    <p:anim calcmode="lin" valueType="num">
                                      <p:cBhvr additive="base">
                                        <p:cTn dur="500" fill="hold" id="37"/>
                                        <p:tgtEl>
                                          <p:spTgt spid="187"/>
                                        </p:tgtEl>
                                        <p:attrNameLst>
                                          <p:attrName>ppt_x</p:attrName>
                                        </p:attrNameLst>
                                      </p:cBhvr>
                                      <p:tavLst>
                                        <p:tav tm="0">
                                          <p:val>
                                            <p:strVal val="1+#ppt_w/2"/>
                                          </p:val>
                                        </p:tav>
                                        <p:tav tm="100000">
                                          <p:val>
                                            <p:strVal val="#ppt_x"/>
                                          </p:val>
                                        </p:tav>
                                      </p:tavLst>
                                    </p:anim>
                                    <p:anim calcmode="lin" valueType="num">
                                      <p:cBhvr additive="base">
                                        <p:cTn dur="500" fill="hold" id="38"/>
                                        <p:tgtEl>
                                          <p:spTgt spid="187"/>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id="41" nodeType="clickEffect" presetClass="entr" presetID="42" presetSubtype="0">
                                  <p:stCondLst>
                                    <p:cond delay="0"/>
                                  </p:stCondLst>
                                  <p:childTnLst>
                                    <p:set>
                                      <p:cBhvr>
                                        <p:cTn dur="1" fill="hold" id="42">
                                          <p:stCondLst>
                                            <p:cond delay="0"/>
                                          </p:stCondLst>
                                        </p:cTn>
                                        <p:tgtEl>
                                          <p:spTgt spid="173"/>
                                        </p:tgtEl>
                                        <p:attrNameLst>
                                          <p:attrName>style.visibility</p:attrName>
                                        </p:attrNameLst>
                                      </p:cBhvr>
                                      <p:to>
                                        <p:strVal val="visible"/>
                                      </p:to>
                                    </p:set>
                                    <p:animEffect filter="fade" transition="in">
                                      <p:cBhvr>
                                        <p:cTn dur="500" id="43"/>
                                        <p:tgtEl>
                                          <p:spTgt spid="173"/>
                                        </p:tgtEl>
                                      </p:cBhvr>
                                    </p:animEffect>
                                    <p:anim calcmode="lin" valueType="num">
                                      <p:cBhvr>
                                        <p:cTn dur="500" fill="hold" id="44"/>
                                        <p:tgtEl>
                                          <p:spTgt spid="173"/>
                                        </p:tgtEl>
                                        <p:attrNameLst>
                                          <p:attrName>ppt_x</p:attrName>
                                        </p:attrNameLst>
                                      </p:cBhvr>
                                      <p:tavLst>
                                        <p:tav tm="0">
                                          <p:val>
                                            <p:strVal val="#ppt_x"/>
                                          </p:val>
                                        </p:tav>
                                        <p:tav tm="100000">
                                          <p:val>
                                            <p:strVal val="#ppt_x"/>
                                          </p:val>
                                        </p:tav>
                                      </p:tavLst>
                                    </p:anim>
                                    <p:anim calcmode="lin" valueType="num">
                                      <p:cBhvr>
                                        <p:cTn dur="500" fill="hold" id="45"/>
                                        <p:tgtEl>
                                          <p:spTgt spid="173"/>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42" presetSubtype="0">
                                  <p:stCondLst>
                                    <p:cond delay="0"/>
                                  </p:stCondLst>
                                  <p:childTnLst>
                                    <p:set>
                                      <p:cBhvr>
                                        <p:cTn dur="1" fill="hold" id="49">
                                          <p:stCondLst>
                                            <p:cond delay="0"/>
                                          </p:stCondLst>
                                        </p:cTn>
                                        <p:tgtEl>
                                          <p:spTgt spid="177"/>
                                        </p:tgtEl>
                                        <p:attrNameLst>
                                          <p:attrName>style.visibility</p:attrName>
                                        </p:attrNameLst>
                                      </p:cBhvr>
                                      <p:to>
                                        <p:strVal val="visible"/>
                                      </p:to>
                                    </p:set>
                                    <p:animEffect filter="fade" transition="in">
                                      <p:cBhvr>
                                        <p:cTn dur="500" id="50"/>
                                        <p:tgtEl>
                                          <p:spTgt spid="177"/>
                                        </p:tgtEl>
                                      </p:cBhvr>
                                    </p:animEffect>
                                    <p:anim calcmode="lin" valueType="num">
                                      <p:cBhvr>
                                        <p:cTn dur="500" fill="hold" id="51"/>
                                        <p:tgtEl>
                                          <p:spTgt spid="177"/>
                                        </p:tgtEl>
                                        <p:attrNameLst>
                                          <p:attrName>ppt_x</p:attrName>
                                        </p:attrNameLst>
                                      </p:cBhvr>
                                      <p:tavLst>
                                        <p:tav tm="0">
                                          <p:val>
                                            <p:strVal val="#ppt_x"/>
                                          </p:val>
                                        </p:tav>
                                        <p:tav tm="100000">
                                          <p:val>
                                            <p:strVal val="#ppt_x"/>
                                          </p:val>
                                        </p:tav>
                                      </p:tavLst>
                                    </p:anim>
                                    <p:anim calcmode="lin" valueType="num">
                                      <p:cBhvr>
                                        <p:cTn dur="500" fill="hold" id="52"/>
                                        <p:tgtEl>
                                          <p:spTgt spid="177"/>
                                        </p:tgtEl>
                                        <p:attrNameLst>
                                          <p:attrName>ppt_y</p:attrName>
                                        </p:attrNameLst>
                                      </p:cBhvr>
                                      <p:tavLst>
                                        <p:tav tm="0">
                                          <p:val>
                                            <p:strVal val="#ppt_y+.1"/>
                                          </p:val>
                                        </p:tav>
                                        <p:tav tm="100000">
                                          <p:val>
                                            <p:strVal val="#ppt_y"/>
                                          </p:val>
                                        </p:tav>
                                      </p:tavLst>
                                    </p:anim>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180"/>
                                        </p:tgtEl>
                                        <p:attrNameLst>
                                          <p:attrName>style.visibility</p:attrName>
                                        </p:attrNameLst>
                                      </p:cBhvr>
                                      <p:to>
                                        <p:strVal val="visible"/>
                                      </p:to>
                                    </p:set>
                                    <p:animEffect filter="fade" transition="in">
                                      <p:cBhvr>
                                        <p:cTn dur="500" id="57"/>
                                        <p:tgtEl>
                                          <p:spTgt spid="180"/>
                                        </p:tgtEl>
                                      </p:cBhvr>
                                    </p:animEffect>
                                    <p:anim calcmode="lin" valueType="num">
                                      <p:cBhvr>
                                        <p:cTn dur="500" fill="hold" id="58"/>
                                        <p:tgtEl>
                                          <p:spTgt spid="180"/>
                                        </p:tgtEl>
                                        <p:attrNameLst>
                                          <p:attrName>ppt_x</p:attrName>
                                        </p:attrNameLst>
                                      </p:cBhvr>
                                      <p:tavLst>
                                        <p:tav tm="0">
                                          <p:val>
                                            <p:strVal val="#ppt_x"/>
                                          </p:val>
                                        </p:tav>
                                        <p:tav tm="100000">
                                          <p:val>
                                            <p:strVal val="#ppt_x"/>
                                          </p:val>
                                        </p:tav>
                                      </p:tavLst>
                                    </p:anim>
                                    <p:anim calcmode="lin" valueType="num">
                                      <p:cBhvr>
                                        <p:cTn dur="500" fill="hold" id="59"/>
                                        <p:tgtEl>
                                          <p:spTgt spid="180"/>
                                        </p:tgtEl>
                                        <p:attrNameLst>
                                          <p:attrName>ppt_y</p:attrName>
                                        </p:attrNameLst>
                                      </p:cBhvr>
                                      <p:tavLst>
                                        <p:tav tm="0">
                                          <p:val>
                                            <p:strVal val="#ppt_y+.1"/>
                                          </p:val>
                                        </p:tav>
                                        <p:tav tm="100000">
                                          <p:val>
                                            <p:strVal val="#ppt_y"/>
                                          </p:val>
                                        </p:tav>
                                      </p:tavLst>
                                    </p:anim>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42" presetSubtype="0">
                                  <p:stCondLst>
                                    <p:cond delay="0"/>
                                  </p:stCondLst>
                                  <p:childTnLst>
                                    <p:set>
                                      <p:cBhvr>
                                        <p:cTn dur="1" fill="hold" id="63">
                                          <p:stCondLst>
                                            <p:cond delay="0"/>
                                          </p:stCondLst>
                                        </p:cTn>
                                        <p:tgtEl>
                                          <p:spTgt spid="183"/>
                                        </p:tgtEl>
                                        <p:attrNameLst>
                                          <p:attrName>style.visibility</p:attrName>
                                        </p:attrNameLst>
                                      </p:cBhvr>
                                      <p:to>
                                        <p:strVal val="visible"/>
                                      </p:to>
                                    </p:set>
                                    <p:animEffect filter="fade" transition="in">
                                      <p:cBhvr>
                                        <p:cTn dur="500" id="64"/>
                                        <p:tgtEl>
                                          <p:spTgt spid="183"/>
                                        </p:tgtEl>
                                      </p:cBhvr>
                                    </p:animEffect>
                                    <p:anim calcmode="lin" valueType="num">
                                      <p:cBhvr>
                                        <p:cTn dur="500" fill="hold" id="65"/>
                                        <p:tgtEl>
                                          <p:spTgt spid="183"/>
                                        </p:tgtEl>
                                        <p:attrNameLst>
                                          <p:attrName>ppt_x</p:attrName>
                                        </p:attrNameLst>
                                      </p:cBhvr>
                                      <p:tavLst>
                                        <p:tav tm="0">
                                          <p:val>
                                            <p:strVal val="#ppt_x"/>
                                          </p:val>
                                        </p:tav>
                                        <p:tav tm="100000">
                                          <p:val>
                                            <p:strVal val="#ppt_x"/>
                                          </p:val>
                                        </p:tav>
                                      </p:tavLst>
                                    </p:anim>
                                    <p:anim calcmode="lin" valueType="num">
                                      <p:cBhvr>
                                        <p:cTn dur="500" fill="hold" id="66"/>
                                        <p:tgtEl>
                                          <p:spTgt spid="183"/>
                                        </p:tgtEl>
                                        <p:attrNameLst>
                                          <p:attrName>ppt_y</p:attrName>
                                        </p:attrNameLst>
                                      </p:cBhvr>
                                      <p:tavLst>
                                        <p:tav tm="0">
                                          <p:val>
                                            <p:strVal val="#ppt_y+.1"/>
                                          </p:val>
                                        </p:tav>
                                        <p:tav tm="100000">
                                          <p:val>
                                            <p:strVal val="#ppt_y"/>
                                          </p:val>
                                        </p:tav>
                                      </p:tavLst>
                                    </p:anim>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2" presetSubtype="4">
                                  <p:stCondLst>
                                    <p:cond delay="0"/>
                                  </p:stCondLst>
                                  <p:childTnLst>
                                    <p:set>
                                      <p:cBhvr>
                                        <p:cTn dur="1" fill="hold" id="70">
                                          <p:stCondLst>
                                            <p:cond delay="0"/>
                                          </p:stCondLst>
                                        </p:cTn>
                                        <p:tgtEl>
                                          <p:spTgt spid="172"/>
                                        </p:tgtEl>
                                        <p:attrNameLst>
                                          <p:attrName>style.visibility</p:attrName>
                                        </p:attrNameLst>
                                      </p:cBhvr>
                                      <p:to>
                                        <p:strVal val="visible"/>
                                      </p:to>
                                    </p:set>
                                    <p:anim calcmode="lin" valueType="num">
                                      <p:cBhvr additive="base">
                                        <p:cTn dur="500" fill="hold" id="71"/>
                                        <p:tgtEl>
                                          <p:spTgt spid="172"/>
                                        </p:tgtEl>
                                        <p:attrNameLst>
                                          <p:attrName>ppt_x</p:attrName>
                                        </p:attrNameLst>
                                      </p:cBhvr>
                                      <p:tavLst>
                                        <p:tav tm="0">
                                          <p:val>
                                            <p:strVal val="#ppt_x"/>
                                          </p:val>
                                        </p:tav>
                                        <p:tav tm="100000">
                                          <p:val>
                                            <p:strVal val="#ppt_x"/>
                                          </p:val>
                                        </p:tav>
                                      </p:tavLst>
                                    </p:anim>
                                    <p:anim calcmode="lin" valueType="num">
                                      <p:cBhvr additive="base">
                                        <p:cTn dur="500" fill="hold" id="72"/>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72"/>
      <p:bldP grpId="0" spid="186"/>
      <p:bldP grpId="0" spid="18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15"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6310564" y="780265"/>
            <a:ext cx="3493720" cy="3973626"/>
          </a:xfrm>
          <a:prstGeom prst="rect">
            <a:avLst/>
          </a:prstGeom>
          <a:noFill/>
          <a:extLst>
            <a:ext uri="{909E8E84-426E-40DD-AFC4-6F175D3DCCD1}">
              <a14:hiddenFill>
                <a:solidFill>
                  <a:srgbClr val="FFFFFF"/>
                </a:solidFill>
              </a14:hiddenFill>
            </a:ext>
          </a:extLst>
        </p:spPr>
      </p:pic>
      <p:grpSp>
        <p:nvGrpSpPr>
          <p:cNvPr id="16" name="组合 15"/>
          <p:cNvGrpSpPr/>
          <p:nvPr/>
        </p:nvGrpSpPr>
        <p:grpSpPr>
          <a:xfrm rot="21398620">
            <a:off x="5531739" y="352141"/>
            <a:ext cx="5190546" cy="4183077"/>
            <a:chOff x="1816885" y="160250"/>
            <a:chExt cx="5190546" cy="4183077"/>
          </a:xfrm>
          <a:solidFill>
            <a:schemeClr val="tx1">
              <a:lumMod val="50000"/>
              <a:lumOff val="50000"/>
            </a:schemeClr>
          </a:solidFill>
        </p:grpSpPr>
        <p:grpSp>
          <p:nvGrpSpPr>
            <p:cNvPr id="17" name="组合 16"/>
            <p:cNvGrpSpPr/>
            <p:nvPr/>
          </p:nvGrpSpPr>
          <p:grpSpPr>
            <a:xfrm rot="1500213">
              <a:off x="1816885" y="160250"/>
              <a:ext cx="4835931" cy="4183077"/>
              <a:chOff x="2983829" y="1091787"/>
              <a:chExt cx="4835931" cy="4183077"/>
            </a:xfrm>
            <a:grpFill/>
          </p:grpSpPr>
          <p:sp>
            <p:nvSpPr>
              <p:cNvPr id="19"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typeface="Wingdings"/>
                  <a:ea charset="-122" panose="02000000000000000000" pitchFamily="2" typeface="字魂36号-正文宋楷"/>
                  <a:cs typeface="+mn-ea"/>
                  <a:sym typeface="+mn-lt"/>
                </a:endParaRPr>
              </a:p>
            </p:txBody>
          </p:sp>
          <p:sp>
            <p:nvSpPr>
              <p:cNvPr id="26"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2"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3"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4"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5"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6"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7"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8"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9"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0"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typeface="微软雅黑"/>
                  <a:ea charset="-122" panose="02000000000000000000" pitchFamily="2" typeface="字魂36号-正文宋楷"/>
                  <a:cs typeface="+mn-ea"/>
                  <a:sym typeface="+mn-lt"/>
                </a:endParaRPr>
              </a:p>
            </p:txBody>
          </p:sp>
          <p:sp>
            <p:nvSpPr>
              <p:cNvPr id="73"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18365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企业文化</a:t>
            </a:r>
          </a:p>
        </p:txBody>
      </p:sp>
      <p:pic>
        <p:nvPicPr>
          <p:cNvPr descr="C:\Users\Administrator\Desktop\56d684a0446de.png" id="87"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7534138" y="5804186"/>
            <a:ext cx="883735" cy="1005127"/>
          </a:xfrm>
          <a:prstGeom prst="rect">
            <a:avLst/>
          </a:prstGeom>
          <a:noFill/>
          <a:extLst>
            <a:ext uri="{909E8E84-426E-40DD-AFC4-6F175D3DCCD1}">
              <a14:hiddenFill>
                <a:solidFill>
                  <a:srgbClr val="FFFFFF"/>
                </a:solidFill>
              </a14:hiddenFill>
            </a:ext>
          </a:extLst>
        </p:spPr>
      </p:pic>
      <p:sp>
        <p:nvSpPr>
          <p:cNvPr id="89" name="矩形 88"/>
          <p:cNvSpPr/>
          <p:nvPr/>
        </p:nvSpPr>
        <p:spPr>
          <a:xfrm>
            <a:off x="1587892" y="3687097"/>
            <a:ext cx="8955314" cy="2478316"/>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grpSp>
        <p:nvGrpSpPr>
          <p:cNvPr id="90" name="组合 89"/>
          <p:cNvGrpSpPr/>
          <p:nvPr/>
        </p:nvGrpSpPr>
        <p:grpSpPr>
          <a:xfrm>
            <a:off x="2333226" y="4026755"/>
            <a:ext cx="989313" cy="904638"/>
            <a:chOff x="897585" y="1218521"/>
            <a:chExt cx="741985" cy="678478"/>
          </a:xfrm>
        </p:grpSpPr>
        <p:sp>
          <p:nvSpPr>
            <p:cNvPr id="91" name="椭圆 90"/>
            <p:cNvSpPr/>
            <p:nvPr/>
          </p:nvSpPr>
          <p:spPr>
            <a:xfrm>
              <a:off x="897585" y="121852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lumMod val="95000"/>
                    <a:lumOff val="5000"/>
                  </a:schemeClr>
                </a:solidFill>
                <a:latin charset="-122" panose="02000000000000000000" pitchFamily="2" typeface="字魂36号-正文宋楷"/>
                <a:ea charset="-122" panose="02000000000000000000" pitchFamily="2" typeface="字魂36号-正文宋楷"/>
              </a:endParaRPr>
            </a:p>
          </p:txBody>
        </p:sp>
        <p:sp>
          <p:nvSpPr>
            <p:cNvPr id="92" name="TextBox 3"/>
            <p:cNvSpPr txBox="1"/>
            <p:nvPr/>
          </p:nvSpPr>
          <p:spPr>
            <a:xfrm>
              <a:off x="999939" y="1307700"/>
              <a:ext cx="639631" cy="495358"/>
            </a:xfrm>
            <a:prstGeom prst="rect">
              <a:avLst/>
            </a:prstGeom>
            <a:noFill/>
          </p:spPr>
          <p:txBody>
            <a:bodyPr bIns="45708" lIns="91416" rIns="91416" rtlCol="0" tIns="45708" wrap="square">
              <a:spAutoFit/>
            </a:bodyPr>
            <a:lstStyle/>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企业使命</a:t>
              </a:r>
            </a:p>
          </p:txBody>
        </p:sp>
      </p:grpSp>
      <p:sp>
        <p:nvSpPr>
          <p:cNvPr id="93" name="TextBox 4"/>
          <p:cNvSpPr txBox="1"/>
          <p:nvPr/>
        </p:nvSpPr>
        <p:spPr>
          <a:xfrm>
            <a:off x="1984077" y="5027794"/>
            <a:ext cx="1695106" cy="640056"/>
          </a:xfrm>
          <a:prstGeom prst="rect">
            <a:avLst/>
          </a:prstGeom>
          <a:noFill/>
        </p:spPr>
        <p:txBody>
          <a:bodyPr bIns="45708" lIns="91416" rIns="91416" rtlCol="0" tIns="45708" wrap="square">
            <a:spAutoFit/>
          </a:bodyPr>
          <a:lstStyle>
            <a:defPPr>
              <a:defRPr lang="zh-CN"/>
            </a:defPPr>
            <a:lvl1pPr>
              <a:defRPr sz="2000">
                <a:solidFill>
                  <a:schemeClr val="accent2"/>
                </a:solidFill>
                <a:latin typeface="+mn-ea"/>
                <a:ea typeface="+mn-ea"/>
              </a:defRPr>
            </a:lvl1pPr>
          </a:lstStyle>
          <a:p>
            <a:pPr algn="ctr">
              <a:lnSpc>
                <a:spcPct val="150000"/>
              </a:lnSpc>
            </a:pPr>
            <a:r>
              <a:rPr altLang="en-US" lang="zh-CN" sz="1200">
                <a:solidFill>
                  <a:schemeClr val="bg1"/>
                </a:solidFill>
                <a:latin charset="-122" panose="02000000000000000000" pitchFamily="2" typeface="字魂36号-正文宋楷"/>
                <a:ea charset="-122" panose="02000000000000000000" pitchFamily="2" typeface="字魂36号-正文宋楷"/>
              </a:rPr>
              <a:t>开扩、创新、</a:t>
            </a:r>
          </a:p>
          <a:p>
            <a:pPr algn="ctr">
              <a:lnSpc>
                <a:spcPct val="150000"/>
              </a:lnSpc>
            </a:pPr>
            <a:r>
              <a:rPr altLang="en-US" lang="zh-CN" sz="1200">
                <a:solidFill>
                  <a:schemeClr val="bg1"/>
                </a:solidFill>
                <a:latin charset="-122" panose="02000000000000000000" pitchFamily="2" typeface="字魂36号-正文宋楷"/>
                <a:ea charset="-122" panose="02000000000000000000" pitchFamily="2" typeface="字魂36号-正文宋楷"/>
              </a:rPr>
              <a:t>服务、服务、再服务</a:t>
            </a:r>
          </a:p>
        </p:txBody>
      </p:sp>
      <p:grpSp>
        <p:nvGrpSpPr>
          <p:cNvPr id="94" name="组合 93"/>
          <p:cNvGrpSpPr/>
          <p:nvPr/>
        </p:nvGrpSpPr>
        <p:grpSpPr>
          <a:xfrm>
            <a:off x="4248300" y="4026756"/>
            <a:ext cx="941488" cy="904637"/>
            <a:chOff x="913163" y="2887111"/>
            <a:chExt cx="706116" cy="678478"/>
          </a:xfrm>
        </p:grpSpPr>
        <p:sp>
          <p:nvSpPr>
            <p:cNvPr id="95" name="椭圆 94"/>
            <p:cNvSpPr/>
            <p:nvPr/>
          </p:nvSpPr>
          <p:spPr>
            <a:xfrm>
              <a:off x="913163" y="288711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lumMod val="95000"/>
                    <a:lumOff val="5000"/>
                  </a:schemeClr>
                </a:solidFill>
                <a:latin charset="-122" panose="02000000000000000000" pitchFamily="2" typeface="字魂36号-正文宋楷"/>
                <a:ea charset="-122" panose="02000000000000000000" pitchFamily="2" typeface="字魂36号-正文宋楷"/>
              </a:endParaRPr>
            </a:p>
          </p:txBody>
        </p:sp>
        <p:sp>
          <p:nvSpPr>
            <p:cNvPr id="98" name="TextBox 6"/>
            <p:cNvSpPr txBox="1"/>
            <p:nvPr/>
          </p:nvSpPr>
          <p:spPr>
            <a:xfrm>
              <a:off x="1013633" y="2962386"/>
              <a:ext cx="605646" cy="495358"/>
            </a:xfrm>
            <a:prstGeom prst="rect">
              <a:avLst/>
            </a:prstGeom>
            <a:noFill/>
          </p:spPr>
          <p:txBody>
            <a:bodyPr bIns="45708" lIns="91416" rIns="91416" rtlCol="0" tIns="45708" wrap="square">
              <a:spAutoFit/>
            </a:bodyPr>
            <a:lstStyle/>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企业宗旨</a:t>
              </a:r>
            </a:p>
          </p:txBody>
        </p:sp>
      </p:grpSp>
      <p:sp>
        <p:nvSpPr>
          <p:cNvPr id="99" name="TextBox 7"/>
          <p:cNvSpPr txBox="1"/>
          <p:nvPr/>
        </p:nvSpPr>
        <p:spPr>
          <a:xfrm>
            <a:off x="3762740" y="5027607"/>
            <a:ext cx="1875760" cy="640056"/>
          </a:xfrm>
          <a:prstGeom prst="rect">
            <a:avLst/>
          </a:prstGeom>
          <a:noFill/>
        </p:spPr>
        <p:txBody>
          <a:bodyPr bIns="45708" lIns="91416" rIns="91416" rtlCol="0" tIns="45708" wrap="square">
            <a:spAutoFit/>
          </a:bodyPr>
          <a:lstStyle>
            <a:defPPr>
              <a:defRPr lang="zh-CN"/>
            </a:defPPr>
            <a:lvl1pPr>
              <a:lnSpc>
                <a:spcPct val="150000"/>
              </a:lnSpc>
              <a:defRPr sz="2000">
                <a:solidFill>
                  <a:schemeClr val="accent2"/>
                </a:solidFill>
                <a:latin typeface="+mn-ea"/>
                <a:ea typeface="+mn-ea"/>
              </a:defRPr>
            </a:lvl1pPr>
          </a:lstStyle>
          <a:p>
            <a:pPr algn="ctr"/>
            <a:r>
              <a:rPr altLang="en-US" lang="zh-CN" sz="1200">
                <a:solidFill>
                  <a:schemeClr val="bg1"/>
                </a:solidFill>
                <a:latin charset="-122" panose="02000000000000000000" pitchFamily="2" typeface="字魂36号-正文宋楷"/>
                <a:ea charset="-122" panose="02000000000000000000" pitchFamily="2" typeface="字魂36号-正文宋楷"/>
              </a:rPr>
              <a:t>诚信、实惠、</a:t>
            </a:r>
          </a:p>
          <a:p>
            <a:pPr algn="ctr"/>
            <a:r>
              <a:rPr altLang="en-US" lang="zh-CN" sz="1200">
                <a:solidFill>
                  <a:schemeClr val="bg1"/>
                </a:solidFill>
                <a:latin charset="-122" panose="02000000000000000000" pitchFamily="2" typeface="字魂36号-正文宋楷"/>
                <a:ea charset="-122" panose="02000000000000000000" pitchFamily="2" typeface="字魂36号-正文宋楷"/>
              </a:rPr>
              <a:t>原创、原创、再原创</a:t>
            </a:r>
          </a:p>
        </p:txBody>
      </p:sp>
      <p:grpSp>
        <p:nvGrpSpPr>
          <p:cNvPr id="100" name="组合 99"/>
          <p:cNvGrpSpPr/>
          <p:nvPr/>
        </p:nvGrpSpPr>
        <p:grpSpPr>
          <a:xfrm>
            <a:off x="6382727" y="4026755"/>
            <a:ext cx="904640" cy="904637"/>
            <a:chOff x="7406285" y="1187876"/>
            <a:chExt cx="678480" cy="678478"/>
          </a:xfrm>
        </p:grpSpPr>
        <p:sp>
          <p:nvSpPr>
            <p:cNvPr id="101" name="椭圆 100"/>
            <p:cNvSpPr/>
            <p:nvPr/>
          </p:nvSpPr>
          <p:spPr>
            <a:xfrm>
              <a:off x="7406285" y="1187876"/>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lumMod val="95000"/>
                    <a:lumOff val="5000"/>
                  </a:schemeClr>
                </a:solidFill>
                <a:latin charset="-122" panose="02000000000000000000" pitchFamily="2" typeface="字魂36号-正文宋楷"/>
                <a:ea charset="-122" panose="02000000000000000000" pitchFamily="2" typeface="字魂36号-正文宋楷"/>
              </a:endParaRPr>
            </a:p>
          </p:txBody>
        </p:sp>
        <p:sp>
          <p:nvSpPr>
            <p:cNvPr id="102" name="TextBox 9"/>
            <p:cNvSpPr txBox="1"/>
            <p:nvPr/>
          </p:nvSpPr>
          <p:spPr>
            <a:xfrm>
              <a:off x="7493987" y="1273601"/>
              <a:ext cx="491930" cy="495358"/>
            </a:xfrm>
            <a:prstGeom prst="rect">
              <a:avLst/>
            </a:prstGeom>
            <a:noFill/>
          </p:spPr>
          <p:txBody>
            <a:bodyPr bIns="45708" lIns="91416" rIns="91416" rtlCol="0" tIns="45708" wrap="none">
              <a:spAutoFit/>
            </a:bodyPr>
            <a:lstStyle/>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企业</a:t>
              </a:r>
            </a:p>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文化</a:t>
              </a:r>
            </a:p>
          </p:txBody>
        </p:sp>
      </p:grpSp>
      <p:sp>
        <p:nvSpPr>
          <p:cNvPr id="103" name="TextBox 10"/>
          <p:cNvSpPr txBox="1"/>
          <p:nvPr/>
        </p:nvSpPr>
        <p:spPr>
          <a:xfrm>
            <a:off x="6244593" y="5017002"/>
            <a:ext cx="1447653" cy="640056"/>
          </a:xfrm>
          <a:prstGeom prst="rect">
            <a:avLst/>
          </a:prstGeom>
          <a:noFill/>
        </p:spPr>
        <p:txBody>
          <a:bodyPr bIns="45708" lIns="91416" rIns="91416" rtlCol="0" tIns="45708" wrap="square">
            <a:spAutoFit/>
          </a:bodyPr>
          <a:lstStyle>
            <a:defPPr>
              <a:defRPr lang="zh-CN"/>
            </a:defPPr>
            <a:lvl1pPr>
              <a:lnSpc>
                <a:spcPct val="150000"/>
              </a:lnSpc>
              <a:defRPr sz="2000">
                <a:solidFill>
                  <a:schemeClr val="accent2"/>
                </a:solidFill>
                <a:latin typeface="+mn-ea"/>
                <a:ea typeface="+mn-ea"/>
              </a:defRPr>
            </a:lvl1pPr>
          </a:lstStyle>
          <a:p>
            <a:pPr algn="ctr"/>
            <a:r>
              <a:rPr altLang="en-US" lang="zh-CN" sz="1200">
                <a:solidFill>
                  <a:schemeClr val="bg1"/>
                </a:solidFill>
                <a:latin charset="-122" panose="02000000000000000000" pitchFamily="2" typeface="字魂36号-正文宋楷"/>
                <a:ea charset="-122" panose="02000000000000000000" pitchFamily="2" typeface="字魂36号-正文宋楷"/>
              </a:rPr>
              <a:t>敬业、团结、开扩、求实</a:t>
            </a:r>
          </a:p>
        </p:txBody>
      </p:sp>
      <p:grpSp>
        <p:nvGrpSpPr>
          <p:cNvPr id="104" name="组合 103"/>
          <p:cNvGrpSpPr/>
          <p:nvPr/>
        </p:nvGrpSpPr>
        <p:grpSpPr>
          <a:xfrm>
            <a:off x="8592370" y="4026756"/>
            <a:ext cx="904640" cy="904638"/>
            <a:chOff x="7406285" y="2859572"/>
            <a:chExt cx="678480" cy="678478"/>
          </a:xfrm>
        </p:grpSpPr>
        <p:sp>
          <p:nvSpPr>
            <p:cNvPr id="105" name="椭圆 104"/>
            <p:cNvSpPr/>
            <p:nvPr/>
          </p:nvSpPr>
          <p:spPr>
            <a:xfrm>
              <a:off x="7406285" y="2859572"/>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lumMod val="95000"/>
                    <a:lumOff val="5000"/>
                  </a:schemeClr>
                </a:solidFill>
                <a:latin charset="-122" panose="02000000000000000000" pitchFamily="2" typeface="字魂36号-正文宋楷"/>
                <a:ea charset="-122" panose="02000000000000000000" pitchFamily="2" typeface="字魂36号-正文宋楷"/>
              </a:endParaRPr>
            </a:p>
          </p:txBody>
        </p:sp>
        <p:sp>
          <p:nvSpPr>
            <p:cNvPr id="106" name="TextBox 12"/>
            <p:cNvSpPr txBox="1"/>
            <p:nvPr/>
          </p:nvSpPr>
          <p:spPr>
            <a:xfrm>
              <a:off x="7503337" y="2948751"/>
              <a:ext cx="491930" cy="495358"/>
            </a:xfrm>
            <a:prstGeom prst="rect">
              <a:avLst/>
            </a:prstGeom>
            <a:noFill/>
          </p:spPr>
          <p:txBody>
            <a:bodyPr bIns="45708" lIns="91416" rIns="91416" rtlCol="0" tIns="45708" wrap="none">
              <a:spAutoFit/>
            </a:bodyPr>
            <a:lstStyle/>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经营</a:t>
              </a:r>
            </a:p>
            <a:p>
              <a:r>
                <a:rPr altLang="en-US" lang="zh-CN" sz="1867">
                  <a:solidFill>
                    <a:schemeClr val="tx1">
                      <a:lumMod val="95000"/>
                      <a:lumOff val="5000"/>
                    </a:schemeClr>
                  </a:solidFill>
                  <a:latin charset="-122" panose="02000000000000000000" pitchFamily="2" typeface="字魂36号-正文宋楷"/>
                  <a:ea charset="-122" panose="02000000000000000000" pitchFamily="2" typeface="字魂36号-正文宋楷"/>
                </a:rPr>
                <a:t>理念</a:t>
              </a:r>
            </a:p>
          </p:txBody>
        </p:sp>
      </p:grpSp>
      <p:sp>
        <p:nvSpPr>
          <p:cNvPr id="107" name="TextBox 13"/>
          <p:cNvSpPr txBox="1"/>
          <p:nvPr/>
        </p:nvSpPr>
        <p:spPr>
          <a:xfrm>
            <a:off x="8111517" y="5055693"/>
            <a:ext cx="1958518" cy="914376"/>
          </a:xfrm>
          <a:prstGeom prst="rect">
            <a:avLst/>
          </a:prstGeom>
          <a:noFill/>
        </p:spPr>
        <p:txBody>
          <a:bodyPr bIns="45708" lIns="91416" rIns="91416" rtlCol="0" tIns="45708" wrap="square">
            <a:spAutoFit/>
          </a:bodyPr>
          <a:lstStyle>
            <a:defPPr>
              <a:defRPr lang="zh-CN"/>
            </a:defPPr>
            <a:lvl1pPr>
              <a:lnSpc>
                <a:spcPct val="150000"/>
              </a:lnSpc>
              <a:defRPr sz="2000">
                <a:solidFill>
                  <a:schemeClr val="accent2"/>
                </a:solidFill>
                <a:latin typeface="+mn-ea"/>
                <a:ea typeface="+mn-ea"/>
              </a:defRPr>
            </a:lvl1pPr>
          </a:lstStyle>
          <a:p>
            <a:pPr algn="ctr"/>
            <a:r>
              <a:rPr altLang="en-US" lang="zh-CN" sz="1200">
                <a:solidFill>
                  <a:schemeClr val="bg1"/>
                </a:solidFill>
                <a:latin charset="-122" panose="02000000000000000000" pitchFamily="2" typeface="字魂36号-正文宋楷"/>
                <a:ea charset="-122" panose="02000000000000000000" pitchFamily="2" typeface="字魂36号-正文宋楷"/>
              </a:rPr>
              <a:t>以为经营钻石为理念、打造行业最具影响力的管理系统软件</a:t>
            </a:r>
          </a:p>
        </p:txBody>
      </p:sp>
    </p:spTree>
    <p:extLst>
      <p:ext uri="{BB962C8B-B14F-4D97-AF65-F5344CB8AC3E}">
        <p14:creationId val="28015417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8">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0-#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id="20" nodeType="afterEffect" presetClass="entr" presetID="2" presetSubtype="8">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0-#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3500"/>
                            </p:stCondLst>
                            <p:childTnLst>
                              <p:par>
                                <p:cTn fill="hold" id="25" nodeType="afterEffect" presetClass="entr" presetID="52" presetSubtype="0">
                                  <p:stCondLst>
                                    <p:cond delay="0"/>
                                  </p:stCondLst>
                                  <p:childTnLst>
                                    <p:set>
                                      <p:cBhvr>
                                        <p:cTn dur="1" fill="hold" id="26">
                                          <p:stCondLst>
                                            <p:cond delay="0"/>
                                          </p:stCondLst>
                                        </p:cTn>
                                        <p:tgtEl>
                                          <p:spTgt spid="87"/>
                                        </p:tgtEl>
                                        <p:attrNameLst>
                                          <p:attrName>style.visibility</p:attrName>
                                        </p:attrNameLst>
                                      </p:cBhvr>
                                      <p:to>
                                        <p:strVal val="visible"/>
                                      </p:to>
                                    </p:set>
                                    <p:animScale>
                                      <p:cBhvr>
                                        <p:cTn decel="50000" dur="1000" fill="hold" id="27">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87"/>
                                        </p:tgtEl>
                                        <p:attrNameLst>
                                          <p:attrName>ppt_x</p:attrName>
                                          <p:attrName>ppt_y</p:attrName>
                                        </p:attrNameLst>
                                      </p:cBhvr>
                                    </p:animMotion>
                                    <p:animEffect filter="fade" transition="in">
                                      <p:cBhvr>
                                        <p:cTn dur="1000" id="29"/>
                                        <p:tgtEl>
                                          <p:spTgt spid="87"/>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 presetSubtype="4">
                                  <p:stCondLst>
                                    <p:cond delay="0"/>
                                  </p:stCondLst>
                                  <p:childTnLst>
                                    <p:set>
                                      <p:cBhvr>
                                        <p:cTn dur="1" fill="hold" id="33">
                                          <p:stCondLst>
                                            <p:cond delay="0"/>
                                          </p:stCondLst>
                                        </p:cTn>
                                        <p:tgtEl>
                                          <p:spTgt spid="89"/>
                                        </p:tgtEl>
                                        <p:attrNameLst>
                                          <p:attrName>style.visibility</p:attrName>
                                        </p:attrNameLst>
                                      </p:cBhvr>
                                      <p:to>
                                        <p:strVal val="visible"/>
                                      </p:to>
                                    </p:set>
                                    <p:anim calcmode="lin" valueType="num">
                                      <p:cBhvr additive="base">
                                        <p:cTn dur="1000" fill="hold" id="34"/>
                                        <p:tgtEl>
                                          <p:spTgt spid="89"/>
                                        </p:tgtEl>
                                        <p:attrNameLst>
                                          <p:attrName>ppt_x</p:attrName>
                                        </p:attrNameLst>
                                      </p:cBhvr>
                                      <p:tavLst>
                                        <p:tav tm="0">
                                          <p:val>
                                            <p:strVal val="#ppt_x"/>
                                          </p:val>
                                        </p:tav>
                                        <p:tav tm="100000">
                                          <p:val>
                                            <p:strVal val="#ppt_x"/>
                                          </p:val>
                                        </p:tav>
                                      </p:tavLst>
                                    </p:anim>
                                    <p:anim calcmode="lin" valueType="num">
                                      <p:cBhvr additive="base">
                                        <p:cTn dur="1000" fill="hold" id="35"/>
                                        <p:tgtEl>
                                          <p:spTgt spid="89"/>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53" presetSubtype="0">
                                  <p:stCondLst>
                                    <p:cond delay="0"/>
                                  </p:stCondLst>
                                  <p:childTnLst>
                                    <p:set>
                                      <p:cBhvr>
                                        <p:cTn dur="1" fill="hold" id="39">
                                          <p:stCondLst>
                                            <p:cond delay="0"/>
                                          </p:stCondLst>
                                        </p:cTn>
                                        <p:tgtEl>
                                          <p:spTgt spid="90"/>
                                        </p:tgtEl>
                                        <p:attrNameLst>
                                          <p:attrName>style.visibility</p:attrName>
                                        </p:attrNameLst>
                                      </p:cBhvr>
                                      <p:to>
                                        <p:strVal val="visible"/>
                                      </p:to>
                                    </p:set>
                                    <p:anim calcmode="lin" valueType="num">
                                      <p:cBhvr>
                                        <p:cTn dur="500" fill="hold" id="40"/>
                                        <p:tgtEl>
                                          <p:spTgt spid="90"/>
                                        </p:tgtEl>
                                        <p:attrNameLst>
                                          <p:attrName>ppt_w</p:attrName>
                                        </p:attrNameLst>
                                      </p:cBhvr>
                                      <p:tavLst>
                                        <p:tav tm="0">
                                          <p:val>
                                            <p:fltVal val="0"/>
                                          </p:val>
                                        </p:tav>
                                        <p:tav tm="100000">
                                          <p:val>
                                            <p:strVal val="#ppt_w"/>
                                          </p:val>
                                        </p:tav>
                                      </p:tavLst>
                                    </p:anim>
                                    <p:anim calcmode="lin" valueType="num">
                                      <p:cBhvr>
                                        <p:cTn dur="500" fill="hold" id="41"/>
                                        <p:tgtEl>
                                          <p:spTgt spid="90"/>
                                        </p:tgtEl>
                                        <p:attrNameLst>
                                          <p:attrName>ppt_h</p:attrName>
                                        </p:attrNameLst>
                                      </p:cBhvr>
                                      <p:tavLst>
                                        <p:tav tm="0">
                                          <p:val>
                                            <p:fltVal val="0"/>
                                          </p:val>
                                        </p:tav>
                                        <p:tav tm="100000">
                                          <p:val>
                                            <p:strVal val="#ppt_h"/>
                                          </p:val>
                                        </p:tav>
                                      </p:tavLst>
                                    </p:anim>
                                    <p:animEffect filter="fade" transition="in">
                                      <p:cBhvr>
                                        <p:cTn dur="500" id="42"/>
                                        <p:tgtEl>
                                          <p:spTgt spid="90"/>
                                        </p:tgtEl>
                                      </p:cBhvr>
                                    </p:animEffect>
                                  </p:childTnLst>
                                </p:cTn>
                              </p:par>
                            </p:childTnLst>
                          </p:cTn>
                        </p:par>
                        <p:par>
                          <p:cTn fill="hold" id="43" nodeType="afterGroup">
                            <p:stCondLst>
                              <p:cond delay="500"/>
                            </p:stCondLst>
                            <p:childTnLst>
                              <p:par>
                                <p:cTn fill="hold" grpId="0" id="44" nodeType="afterEffect" presetClass="entr" presetID="22" presetSubtype="8">
                                  <p:stCondLst>
                                    <p:cond delay="0"/>
                                  </p:stCondLst>
                                  <p:childTnLst>
                                    <p:set>
                                      <p:cBhvr>
                                        <p:cTn dur="1" fill="hold" id="45">
                                          <p:stCondLst>
                                            <p:cond delay="0"/>
                                          </p:stCondLst>
                                        </p:cTn>
                                        <p:tgtEl>
                                          <p:spTgt spid="93"/>
                                        </p:tgtEl>
                                        <p:attrNameLst>
                                          <p:attrName>style.visibility</p:attrName>
                                        </p:attrNameLst>
                                      </p:cBhvr>
                                      <p:to>
                                        <p:strVal val="visible"/>
                                      </p:to>
                                    </p:set>
                                    <p:animEffect filter="wipe(left)" transition="in">
                                      <p:cBhvr>
                                        <p:cTn dur="400" id="46"/>
                                        <p:tgtEl>
                                          <p:spTgt spid="93"/>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53" presetSubtype="0">
                                  <p:stCondLst>
                                    <p:cond delay="0"/>
                                  </p:stCondLst>
                                  <p:childTnLst>
                                    <p:set>
                                      <p:cBhvr>
                                        <p:cTn dur="1" fill="hold" id="50">
                                          <p:stCondLst>
                                            <p:cond delay="0"/>
                                          </p:stCondLst>
                                        </p:cTn>
                                        <p:tgtEl>
                                          <p:spTgt spid="94"/>
                                        </p:tgtEl>
                                        <p:attrNameLst>
                                          <p:attrName>style.visibility</p:attrName>
                                        </p:attrNameLst>
                                      </p:cBhvr>
                                      <p:to>
                                        <p:strVal val="visible"/>
                                      </p:to>
                                    </p:set>
                                    <p:anim calcmode="lin" valueType="num">
                                      <p:cBhvr>
                                        <p:cTn dur="500" fill="hold" id="51"/>
                                        <p:tgtEl>
                                          <p:spTgt spid="94"/>
                                        </p:tgtEl>
                                        <p:attrNameLst>
                                          <p:attrName>ppt_w</p:attrName>
                                        </p:attrNameLst>
                                      </p:cBhvr>
                                      <p:tavLst>
                                        <p:tav tm="0">
                                          <p:val>
                                            <p:fltVal val="0"/>
                                          </p:val>
                                        </p:tav>
                                        <p:tav tm="100000">
                                          <p:val>
                                            <p:strVal val="#ppt_w"/>
                                          </p:val>
                                        </p:tav>
                                      </p:tavLst>
                                    </p:anim>
                                    <p:anim calcmode="lin" valueType="num">
                                      <p:cBhvr>
                                        <p:cTn dur="500" fill="hold" id="52"/>
                                        <p:tgtEl>
                                          <p:spTgt spid="94"/>
                                        </p:tgtEl>
                                        <p:attrNameLst>
                                          <p:attrName>ppt_h</p:attrName>
                                        </p:attrNameLst>
                                      </p:cBhvr>
                                      <p:tavLst>
                                        <p:tav tm="0">
                                          <p:val>
                                            <p:fltVal val="0"/>
                                          </p:val>
                                        </p:tav>
                                        <p:tav tm="100000">
                                          <p:val>
                                            <p:strVal val="#ppt_h"/>
                                          </p:val>
                                        </p:tav>
                                      </p:tavLst>
                                    </p:anim>
                                    <p:animEffect filter="fade" transition="in">
                                      <p:cBhvr>
                                        <p:cTn dur="500" id="53"/>
                                        <p:tgtEl>
                                          <p:spTgt spid="94"/>
                                        </p:tgtEl>
                                      </p:cBhvr>
                                    </p:animEffect>
                                  </p:childTnLst>
                                </p:cTn>
                              </p:par>
                            </p:childTnLst>
                          </p:cTn>
                        </p:par>
                        <p:par>
                          <p:cTn fill="hold" id="54" nodeType="afterGroup">
                            <p:stCondLst>
                              <p:cond delay="500"/>
                            </p:stCondLst>
                            <p:childTnLst>
                              <p:par>
                                <p:cTn fill="hold" grpId="0" id="55" nodeType="afterEffect" presetClass="entr" presetID="22" presetSubtype="8">
                                  <p:stCondLst>
                                    <p:cond delay="0"/>
                                  </p:stCondLst>
                                  <p:childTnLst>
                                    <p:set>
                                      <p:cBhvr>
                                        <p:cTn dur="1" fill="hold" id="56">
                                          <p:stCondLst>
                                            <p:cond delay="0"/>
                                          </p:stCondLst>
                                        </p:cTn>
                                        <p:tgtEl>
                                          <p:spTgt spid="99"/>
                                        </p:tgtEl>
                                        <p:attrNameLst>
                                          <p:attrName>style.visibility</p:attrName>
                                        </p:attrNameLst>
                                      </p:cBhvr>
                                      <p:to>
                                        <p:strVal val="visible"/>
                                      </p:to>
                                    </p:set>
                                    <p:animEffect filter="wipe(left)" transition="in">
                                      <p:cBhvr>
                                        <p:cTn dur="400" id="57"/>
                                        <p:tgtEl>
                                          <p:spTgt spid="99"/>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53" presetSubtype="0">
                                  <p:stCondLst>
                                    <p:cond delay="0"/>
                                  </p:stCondLst>
                                  <p:childTnLst>
                                    <p:set>
                                      <p:cBhvr>
                                        <p:cTn dur="1" fill="hold" id="61">
                                          <p:stCondLst>
                                            <p:cond delay="0"/>
                                          </p:stCondLst>
                                        </p:cTn>
                                        <p:tgtEl>
                                          <p:spTgt spid="100"/>
                                        </p:tgtEl>
                                        <p:attrNameLst>
                                          <p:attrName>style.visibility</p:attrName>
                                        </p:attrNameLst>
                                      </p:cBhvr>
                                      <p:to>
                                        <p:strVal val="visible"/>
                                      </p:to>
                                    </p:set>
                                    <p:anim calcmode="lin" valueType="num">
                                      <p:cBhvr>
                                        <p:cTn dur="500" fill="hold" id="62"/>
                                        <p:tgtEl>
                                          <p:spTgt spid="100"/>
                                        </p:tgtEl>
                                        <p:attrNameLst>
                                          <p:attrName>ppt_w</p:attrName>
                                        </p:attrNameLst>
                                      </p:cBhvr>
                                      <p:tavLst>
                                        <p:tav tm="0">
                                          <p:val>
                                            <p:fltVal val="0"/>
                                          </p:val>
                                        </p:tav>
                                        <p:tav tm="100000">
                                          <p:val>
                                            <p:strVal val="#ppt_w"/>
                                          </p:val>
                                        </p:tav>
                                      </p:tavLst>
                                    </p:anim>
                                    <p:anim calcmode="lin" valueType="num">
                                      <p:cBhvr>
                                        <p:cTn dur="500" fill="hold" id="63"/>
                                        <p:tgtEl>
                                          <p:spTgt spid="100"/>
                                        </p:tgtEl>
                                        <p:attrNameLst>
                                          <p:attrName>ppt_h</p:attrName>
                                        </p:attrNameLst>
                                      </p:cBhvr>
                                      <p:tavLst>
                                        <p:tav tm="0">
                                          <p:val>
                                            <p:fltVal val="0"/>
                                          </p:val>
                                        </p:tav>
                                        <p:tav tm="100000">
                                          <p:val>
                                            <p:strVal val="#ppt_h"/>
                                          </p:val>
                                        </p:tav>
                                      </p:tavLst>
                                    </p:anim>
                                    <p:animEffect filter="fade" transition="in">
                                      <p:cBhvr>
                                        <p:cTn dur="500" id="64"/>
                                        <p:tgtEl>
                                          <p:spTgt spid="100"/>
                                        </p:tgtEl>
                                      </p:cBhvr>
                                    </p:animEffect>
                                  </p:childTnLst>
                                </p:cTn>
                              </p:par>
                            </p:childTnLst>
                          </p:cTn>
                        </p:par>
                        <p:par>
                          <p:cTn fill="hold" id="65" nodeType="afterGroup">
                            <p:stCondLst>
                              <p:cond delay="500"/>
                            </p:stCondLst>
                            <p:childTnLst>
                              <p:par>
                                <p:cTn fill="hold" grpId="0" id="66" nodeType="afterEffect" presetClass="entr" presetID="22" presetSubtype="8">
                                  <p:stCondLst>
                                    <p:cond delay="0"/>
                                  </p:stCondLst>
                                  <p:childTnLst>
                                    <p:set>
                                      <p:cBhvr>
                                        <p:cTn dur="1" fill="hold" id="67">
                                          <p:stCondLst>
                                            <p:cond delay="0"/>
                                          </p:stCondLst>
                                        </p:cTn>
                                        <p:tgtEl>
                                          <p:spTgt spid="103"/>
                                        </p:tgtEl>
                                        <p:attrNameLst>
                                          <p:attrName>style.visibility</p:attrName>
                                        </p:attrNameLst>
                                      </p:cBhvr>
                                      <p:to>
                                        <p:strVal val="visible"/>
                                      </p:to>
                                    </p:set>
                                    <p:animEffect filter="wipe(left)" transition="in">
                                      <p:cBhvr>
                                        <p:cTn dur="400" id="68"/>
                                        <p:tgtEl>
                                          <p:spTgt spid="103"/>
                                        </p:tgtEl>
                                      </p:cBhvr>
                                    </p:animEffect>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id="71" nodeType="clickEffect" presetClass="entr" presetID="53" presetSubtype="0">
                                  <p:stCondLst>
                                    <p:cond delay="0"/>
                                  </p:stCondLst>
                                  <p:childTnLst>
                                    <p:set>
                                      <p:cBhvr>
                                        <p:cTn dur="1" fill="hold" id="72">
                                          <p:stCondLst>
                                            <p:cond delay="0"/>
                                          </p:stCondLst>
                                        </p:cTn>
                                        <p:tgtEl>
                                          <p:spTgt spid="104"/>
                                        </p:tgtEl>
                                        <p:attrNameLst>
                                          <p:attrName>style.visibility</p:attrName>
                                        </p:attrNameLst>
                                      </p:cBhvr>
                                      <p:to>
                                        <p:strVal val="visible"/>
                                      </p:to>
                                    </p:set>
                                    <p:anim calcmode="lin" valueType="num">
                                      <p:cBhvr>
                                        <p:cTn dur="500" fill="hold" id="73"/>
                                        <p:tgtEl>
                                          <p:spTgt spid="104"/>
                                        </p:tgtEl>
                                        <p:attrNameLst>
                                          <p:attrName>ppt_w</p:attrName>
                                        </p:attrNameLst>
                                      </p:cBhvr>
                                      <p:tavLst>
                                        <p:tav tm="0">
                                          <p:val>
                                            <p:fltVal val="0"/>
                                          </p:val>
                                        </p:tav>
                                        <p:tav tm="100000">
                                          <p:val>
                                            <p:strVal val="#ppt_w"/>
                                          </p:val>
                                        </p:tav>
                                      </p:tavLst>
                                    </p:anim>
                                    <p:anim calcmode="lin" valueType="num">
                                      <p:cBhvr>
                                        <p:cTn dur="500" fill="hold" id="74"/>
                                        <p:tgtEl>
                                          <p:spTgt spid="104"/>
                                        </p:tgtEl>
                                        <p:attrNameLst>
                                          <p:attrName>ppt_h</p:attrName>
                                        </p:attrNameLst>
                                      </p:cBhvr>
                                      <p:tavLst>
                                        <p:tav tm="0">
                                          <p:val>
                                            <p:fltVal val="0"/>
                                          </p:val>
                                        </p:tav>
                                        <p:tav tm="100000">
                                          <p:val>
                                            <p:strVal val="#ppt_h"/>
                                          </p:val>
                                        </p:tav>
                                      </p:tavLst>
                                    </p:anim>
                                    <p:animEffect filter="fade" transition="in">
                                      <p:cBhvr>
                                        <p:cTn dur="500" id="75"/>
                                        <p:tgtEl>
                                          <p:spTgt spid="104"/>
                                        </p:tgtEl>
                                      </p:cBhvr>
                                    </p:animEffect>
                                  </p:childTnLst>
                                </p:cTn>
                              </p:par>
                            </p:childTnLst>
                          </p:cTn>
                        </p:par>
                        <p:par>
                          <p:cTn fill="hold" id="76" nodeType="afterGroup">
                            <p:stCondLst>
                              <p:cond delay="500"/>
                            </p:stCondLst>
                            <p:childTnLst>
                              <p:par>
                                <p:cTn fill="hold" grpId="0" id="77" nodeType="afterEffect" presetClass="entr" presetID="22" presetSubtype="8">
                                  <p:stCondLst>
                                    <p:cond delay="0"/>
                                  </p:stCondLst>
                                  <p:childTnLst>
                                    <p:set>
                                      <p:cBhvr>
                                        <p:cTn dur="1" fill="hold" id="78">
                                          <p:stCondLst>
                                            <p:cond delay="0"/>
                                          </p:stCondLst>
                                        </p:cTn>
                                        <p:tgtEl>
                                          <p:spTgt spid="107"/>
                                        </p:tgtEl>
                                        <p:attrNameLst>
                                          <p:attrName>style.visibility</p:attrName>
                                        </p:attrNameLst>
                                      </p:cBhvr>
                                      <p:to>
                                        <p:strVal val="visible"/>
                                      </p:to>
                                    </p:set>
                                    <p:animEffect filter="wipe(left)" transition="in">
                                      <p:cBhvr>
                                        <p:cTn dur="400" id="79"/>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89"/>
      <p:bldP grpId="0" spid="93"/>
      <p:bldP grpId="0" spid="99"/>
      <p:bldP grpId="0" spid="103"/>
      <p:bldP grpId="0" spid="10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2" name="矩形 181"/>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28423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服务理念</a:t>
            </a:r>
          </a:p>
        </p:txBody>
      </p:sp>
      <p:pic>
        <p:nvPicPr>
          <p:cNvPr descr="C:\Users\Administrator\Desktop\56d684a0446de.png" id="159"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080672" y="5714115"/>
            <a:ext cx="883735" cy="1005127"/>
          </a:xfrm>
          <a:prstGeom prst="rect">
            <a:avLst/>
          </a:prstGeom>
          <a:noFill/>
          <a:extLst>
            <a:ext uri="{909E8E84-426E-40DD-AFC4-6F175D3DCCD1}">
              <a14:hiddenFill>
                <a:solidFill>
                  <a:srgbClr val="FFFFFF"/>
                </a:solidFill>
              </a14:hiddenFill>
            </a:ext>
          </a:extLst>
        </p:spPr>
      </p:pic>
      <p:pic>
        <p:nvPicPr>
          <p:cNvPr descr="C:\Users\Administrator\Desktop\56d684a0446de.png" id="160"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12171" y="3113860"/>
            <a:ext cx="474514" cy="539694"/>
          </a:xfrm>
          <a:prstGeom prst="rect">
            <a:avLst/>
          </a:prstGeom>
          <a:noFill/>
          <a:extLst>
            <a:ext uri="{909E8E84-426E-40DD-AFC4-6F175D3DCCD1}">
              <a14:hiddenFill>
                <a:solidFill>
                  <a:srgbClr val="FFFFFF"/>
                </a:solidFill>
              </a14:hiddenFill>
            </a:ext>
          </a:extLst>
        </p:spPr>
      </p:pic>
      <p:sp>
        <p:nvSpPr>
          <p:cNvPr id="23" name="TextBox 12"/>
          <p:cNvSpPr txBox="1"/>
          <p:nvPr/>
        </p:nvSpPr>
        <p:spPr>
          <a:xfrm>
            <a:off x="3068310" y="976301"/>
            <a:ext cx="3908388" cy="2194560"/>
          </a:xfrm>
          <a:prstGeom prst="rect">
            <a:avLst/>
          </a:prstGeom>
          <a:noFill/>
        </p:spPr>
        <p:txBody>
          <a:bodyPr bIns="0" lIns="0" rIns="0" rtlCol="0" tIns="0" wrap="square">
            <a:spAutoFit/>
          </a:bodyPr>
          <a:lstStyle/>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PROMOTION</a:t>
            </a:r>
          </a:p>
          <a:p>
            <a:pPr algn="just"/>
            <a:endPar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endParaRPr>
          </a:p>
          <a:p>
            <a:pPr algn="just"/>
            <a:r>
              <a:rPr altLang="zh-CN" lang="en-US" sz="4800">
                <a:solidFill>
                  <a:schemeClr val="tx1">
                    <a:lumMod val="95000"/>
                    <a:lumOff val="5000"/>
                  </a:schemeClr>
                </a:solidFill>
                <a:latin charset="-122" panose="02000000000000000000" pitchFamily="2" typeface="字魂36号-正文宋楷"/>
                <a:ea charset="-122" panose="02000000000000000000" pitchFamily="2" typeface="字魂36号-正文宋楷"/>
              </a:rPr>
              <a:t>SCHEME </a:t>
            </a:r>
          </a:p>
        </p:txBody>
      </p:sp>
      <p:sp>
        <p:nvSpPr>
          <p:cNvPr id="24" name="矩形 23"/>
          <p:cNvSpPr/>
          <p:nvPr/>
        </p:nvSpPr>
        <p:spPr>
          <a:xfrm>
            <a:off x="1162049" y="4544742"/>
            <a:ext cx="6372226" cy="1675948"/>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25" name="矩形 24"/>
          <p:cNvSpPr>
            <a:spLocks noChangeArrowheads="1"/>
          </p:cNvSpPr>
          <p:nvPr/>
        </p:nvSpPr>
        <p:spPr bwMode="auto">
          <a:xfrm>
            <a:off x="1408524" y="4730626"/>
            <a:ext cx="3319573" cy="1291566"/>
          </a:xfrm>
          <a:prstGeom prst="rect">
            <a:avLst/>
          </a:prstGeom>
          <a:noFill/>
          <a:extLst/>
        </p:spPr>
        <p:txBody>
          <a:bodyPr bIns="45708" lIns="91416" rIns="91416" rtlCol="0" tIns="45708" wrap="square">
            <a:spAutoFit/>
          </a:bodyPr>
          <a:lstStyle/>
          <a:p>
            <a:pPr>
              <a:lnSpc>
                <a:spcPct val="150000"/>
              </a:lnSpc>
            </a:pPr>
            <a:r>
              <a:rPr altLang="en-US" lang="zh-CN" sz="1050">
                <a:solidFill>
                  <a:schemeClr val="bg1"/>
                </a:solidFill>
                <a:latin charset="-122" panose="02000000000000000000" pitchFamily="2" typeface="字魂36号-正文宋楷"/>
                <a:ea charset="-122" panose="02000000000000000000" pitchFamily="2" typeface="字魂36号-正文宋楷"/>
                <a:sym charset="-122" panose="020b0503020204020204" pitchFamily="34" typeface="微软雅黑"/>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grpSp>
        <p:nvGrpSpPr>
          <p:cNvPr id="26" name="组合 25"/>
          <p:cNvGrpSpPr/>
          <p:nvPr/>
        </p:nvGrpSpPr>
        <p:grpSpPr>
          <a:xfrm>
            <a:off x="7532618" y="2269063"/>
            <a:ext cx="1008328" cy="1008325"/>
            <a:chOff x="893291" y="2282040"/>
            <a:chExt cx="898222" cy="898220"/>
          </a:xfrm>
        </p:grpSpPr>
        <p:sp>
          <p:nvSpPr>
            <p:cNvPr id="27" name="椭圆 26"/>
            <p:cNvSpPr/>
            <p:nvPr/>
          </p:nvSpPr>
          <p:spPr>
            <a:xfrm>
              <a:off x="893291" y="2282040"/>
              <a:ext cx="898222" cy="898220"/>
            </a:xfrm>
            <a:prstGeom prst="ellipse">
              <a:avLst/>
            </a:prstGeom>
            <a:gradFill>
              <a:gsLst>
                <a:gs pos="5000">
                  <a:srgbClr val="2FBBA3"/>
                </a:gs>
                <a:gs pos="96000">
                  <a:srgbClr val="36B8D3"/>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00000000000000000" pitchFamily="2" typeface="字魂36号-正文宋楷"/>
                <a:ea charset="-122" panose="02000000000000000000" pitchFamily="2" typeface="字魂36号-正文宋楷"/>
              </a:endParaRPr>
            </a:p>
          </p:txBody>
        </p:sp>
        <p:sp>
          <p:nvSpPr>
            <p:cNvPr id="28" name="TextBox 682"/>
            <p:cNvSpPr>
              <a:spLocks noChangeArrowheads="1"/>
            </p:cNvSpPr>
            <p:nvPr/>
          </p:nvSpPr>
          <p:spPr bwMode="auto">
            <a:xfrm>
              <a:off x="1077549" y="2470871"/>
              <a:ext cx="524933" cy="51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defTabSz="1219170">
                <a:defRPr/>
              </a:pPr>
              <a:r>
                <a:rPr altLang="en-US" lang="zh-CN" sz="1600">
                  <a:solidFill>
                    <a:schemeClr val="bg1"/>
                  </a:solidFill>
                  <a:latin charset="-122" panose="02000000000000000000" pitchFamily="2" typeface="字魂36号-正文宋楷"/>
                  <a:ea charset="-122" panose="02000000000000000000" pitchFamily="2" typeface="字魂36号-正文宋楷"/>
                  <a:sym panose="020f0502020204030204" typeface="Calibri"/>
                </a:rPr>
                <a:t>日程</a:t>
              </a:r>
            </a:p>
            <a:p>
              <a:pPr defTabSz="1219170">
                <a:defRPr/>
              </a:pPr>
              <a:r>
                <a:rPr altLang="en-US" lang="zh-CN" sz="1600">
                  <a:solidFill>
                    <a:schemeClr val="bg1"/>
                  </a:solidFill>
                  <a:latin charset="-122" panose="02000000000000000000" pitchFamily="2" typeface="字魂36号-正文宋楷"/>
                  <a:ea charset="-122" panose="02000000000000000000" pitchFamily="2" typeface="字魂36号-正文宋楷"/>
                  <a:sym panose="020f0502020204030204" typeface="Calibri"/>
                </a:rPr>
                <a:t>安排</a:t>
              </a:r>
            </a:p>
          </p:txBody>
        </p:sp>
      </p:grpSp>
      <p:grpSp>
        <p:nvGrpSpPr>
          <p:cNvPr id="29" name="组合 28"/>
          <p:cNvGrpSpPr/>
          <p:nvPr/>
        </p:nvGrpSpPr>
        <p:grpSpPr>
          <a:xfrm>
            <a:off x="5654010" y="2885735"/>
            <a:ext cx="1234338" cy="1234338"/>
            <a:chOff x="2065852" y="1587586"/>
            <a:chExt cx="1099553" cy="1099553"/>
          </a:xfrm>
        </p:grpSpPr>
        <p:sp>
          <p:nvSpPr>
            <p:cNvPr id="30" name="椭圆 29"/>
            <p:cNvSpPr/>
            <p:nvPr/>
          </p:nvSpPr>
          <p:spPr>
            <a:xfrm>
              <a:off x="2065852" y="1587586"/>
              <a:ext cx="1099553" cy="1099553"/>
            </a:xfrm>
            <a:prstGeom prst="ellipse">
              <a:avLst/>
            </a:prstGeom>
            <a:gradFill>
              <a:gsLst>
                <a:gs pos="5000">
                  <a:srgbClr val="2FBBA3"/>
                </a:gs>
                <a:gs pos="96000">
                  <a:srgbClr val="36B8D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7">
                <a:solidFill>
                  <a:schemeClr val="bg1"/>
                </a:solidFill>
                <a:latin charset="-122" panose="02000000000000000000" pitchFamily="2" typeface="字魂36号-正文宋楷"/>
                <a:ea charset="-122" panose="02000000000000000000" pitchFamily="2" typeface="字魂36号-正文宋楷"/>
              </a:endParaRPr>
            </a:p>
          </p:txBody>
        </p:sp>
        <p:sp>
          <p:nvSpPr>
            <p:cNvPr id="31" name="TextBox 682"/>
            <p:cNvSpPr>
              <a:spLocks noChangeArrowheads="1"/>
            </p:cNvSpPr>
            <p:nvPr/>
          </p:nvSpPr>
          <p:spPr bwMode="auto">
            <a:xfrm>
              <a:off x="2317165" y="1822068"/>
              <a:ext cx="705564" cy="624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lvl="0">
                <a:defRPr/>
              </a:pPr>
              <a:r>
                <a:rPr altLang="en-US" lang="zh-CN" sz="2000">
                  <a:solidFill>
                    <a:schemeClr val="bg1"/>
                  </a:solidFill>
                  <a:latin charset="-122" panose="02000000000000000000" pitchFamily="2" typeface="字魂36号-正文宋楷"/>
                  <a:ea charset="-122" panose="02000000000000000000" pitchFamily="2" typeface="字魂36号-正文宋楷"/>
                  <a:sym panose="020f0502020204030204" typeface="Calibri"/>
                </a:rPr>
                <a:t>行动</a:t>
              </a:r>
            </a:p>
            <a:p>
              <a:pPr lvl="0">
                <a:defRPr/>
              </a:pPr>
              <a:r>
                <a:rPr altLang="en-US" lang="zh-CN" sz="2000">
                  <a:solidFill>
                    <a:schemeClr val="bg1"/>
                  </a:solidFill>
                  <a:latin charset="-122" panose="02000000000000000000" pitchFamily="2" typeface="字魂36号-正文宋楷"/>
                  <a:ea charset="-122" panose="02000000000000000000" pitchFamily="2" typeface="字魂36号-正文宋楷"/>
                  <a:sym panose="020f0502020204030204" typeface="Calibri"/>
                </a:rPr>
                <a:t>策略</a:t>
              </a:r>
            </a:p>
          </p:txBody>
        </p:sp>
      </p:grpSp>
      <p:grpSp>
        <p:nvGrpSpPr>
          <p:cNvPr id="32" name="组合 31"/>
          <p:cNvGrpSpPr/>
          <p:nvPr/>
        </p:nvGrpSpPr>
        <p:grpSpPr>
          <a:xfrm>
            <a:off x="5493421" y="5199861"/>
            <a:ext cx="1234338" cy="1234338"/>
            <a:chOff x="2078686" y="2931225"/>
            <a:chExt cx="1099553" cy="1099553"/>
          </a:xfrm>
        </p:grpSpPr>
        <p:sp>
          <p:nvSpPr>
            <p:cNvPr id="33" name="椭圆 32"/>
            <p:cNvSpPr/>
            <p:nvPr/>
          </p:nvSpPr>
          <p:spPr>
            <a:xfrm>
              <a:off x="2078686" y="2931225"/>
              <a:ext cx="1099553" cy="10995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7">
                <a:solidFill>
                  <a:schemeClr val="bg1"/>
                </a:solidFill>
                <a:latin charset="-122" panose="02000000000000000000" pitchFamily="2" typeface="字魂36号-正文宋楷"/>
                <a:ea charset="-122" panose="02000000000000000000" pitchFamily="2" typeface="字魂36号-正文宋楷"/>
              </a:endParaRPr>
            </a:p>
          </p:txBody>
        </p:sp>
        <p:sp>
          <p:nvSpPr>
            <p:cNvPr id="34" name="TextBox 682"/>
            <p:cNvSpPr>
              <a:spLocks noChangeArrowheads="1"/>
            </p:cNvSpPr>
            <p:nvPr/>
          </p:nvSpPr>
          <p:spPr bwMode="auto">
            <a:xfrm>
              <a:off x="2358880" y="3219568"/>
              <a:ext cx="705564" cy="570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pPr lvl="0">
                <a:defRPr/>
              </a:pPr>
              <a:r>
                <a:rPr altLang="en-US" lang="zh-CN">
                  <a:latin charset="-122" panose="02000000000000000000" pitchFamily="2" typeface="字魂36号-正文宋楷"/>
                  <a:ea charset="-122" panose="02000000000000000000" pitchFamily="2" typeface="字魂36号-正文宋楷"/>
                  <a:sym panose="020f0502020204030204" typeface="Calibri"/>
                </a:rPr>
                <a:t>后期</a:t>
              </a:r>
            </a:p>
            <a:p>
              <a:pPr lvl="0">
                <a:defRPr/>
              </a:pPr>
              <a:r>
                <a:rPr altLang="en-US" lang="zh-CN">
                  <a:latin charset="-122" panose="02000000000000000000" pitchFamily="2" typeface="字魂36号-正文宋楷"/>
                  <a:ea charset="-122" panose="02000000000000000000" pitchFamily="2" typeface="字魂36号-正文宋楷"/>
                  <a:sym panose="020f0502020204030204" typeface="Calibri"/>
                </a:rPr>
                <a:t>保障</a:t>
              </a:r>
            </a:p>
          </p:txBody>
        </p:sp>
      </p:grpSp>
      <p:grpSp>
        <p:nvGrpSpPr>
          <p:cNvPr id="35" name="组合 34"/>
          <p:cNvGrpSpPr/>
          <p:nvPr/>
        </p:nvGrpSpPr>
        <p:grpSpPr>
          <a:xfrm>
            <a:off x="6961704" y="4424089"/>
            <a:ext cx="1861058" cy="1861053"/>
            <a:chOff x="3279262" y="2149273"/>
            <a:chExt cx="1364538" cy="1364534"/>
          </a:xfrm>
        </p:grpSpPr>
        <p:sp>
          <p:nvSpPr>
            <p:cNvPr id="36" name="椭圆 35"/>
            <p:cNvSpPr/>
            <p:nvPr/>
          </p:nvSpPr>
          <p:spPr>
            <a:xfrm>
              <a:off x="3279262" y="2149273"/>
              <a:ext cx="1364538" cy="1364534"/>
            </a:xfrm>
            <a:prstGeom prst="ellipse">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sp>
          <p:nvSpPr>
            <p:cNvPr id="37" name="TextBox 682"/>
            <p:cNvSpPr>
              <a:spLocks noChangeArrowheads="1"/>
            </p:cNvSpPr>
            <p:nvPr/>
          </p:nvSpPr>
          <p:spPr bwMode="auto">
            <a:xfrm>
              <a:off x="3605112" y="2481697"/>
              <a:ext cx="712838" cy="740255"/>
            </a:xfrm>
            <a:prstGeom prst="rect">
              <a:avLst/>
            </a:prstGeom>
            <a:noFill/>
            <a:ln>
              <a:noFill/>
            </a:ln>
            <a:effectLst>
              <a:outerShdw algn="tr" blurRad="508000" dir="8100000" dist="2540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anose="02000000000000000000" pitchFamily="2" typeface="字魂36号-正文宋楷"/>
                  <a:ea charset="-122" panose="02000000000000000000" pitchFamily="2" typeface="字魂36号-正文宋楷"/>
                  <a:sym panose="020f0502020204030204" typeface="Calibri"/>
                </a:rPr>
                <a:t>客服</a:t>
              </a:r>
            </a:p>
            <a:p>
              <a:pPr algn="ctr"/>
              <a:r>
                <a:rPr altLang="en-US" lang="zh-CN" sz="2800">
                  <a:solidFill>
                    <a:schemeClr val="bg1"/>
                  </a:solidFill>
                  <a:latin charset="-122" panose="02000000000000000000" pitchFamily="2" typeface="字魂36号-正文宋楷"/>
                  <a:ea charset="-122" panose="02000000000000000000" pitchFamily="2" typeface="字魂36号-正文宋楷"/>
                  <a:sym panose="020f0502020204030204" typeface="Calibri"/>
                </a:rPr>
                <a:t>服务</a:t>
              </a:r>
            </a:p>
          </p:txBody>
        </p:sp>
      </p:grpSp>
      <p:grpSp>
        <p:nvGrpSpPr>
          <p:cNvPr id="38" name="组合 37"/>
          <p:cNvGrpSpPr/>
          <p:nvPr/>
        </p:nvGrpSpPr>
        <p:grpSpPr>
          <a:xfrm rot="21398620">
            <a:off x="-290518" y="1885246"/>
            <a:ext cx="5190546" cy="4183077"/>
            <a:chOff x="1816885" y="160250"/>
            <a:chExt cx="5190546" cy="4183077"/>
          </a:xfrm>
          <a:solidFill>
            <a:schemeClr val="tx1">
              <a:lumMod val="50000"/>
              <a:lumOff val="50000"/>
            </a:schemeClr>
          </a:solidFill>
        </p:grpSpPr>
        <p:grpSp>
          <p:nvGrpSpPr>
            <p:cNvPr id="39" name="组合 38"/>
            <p:cNvGrpSpPr/>
            <p:nvPr/>
          </p:nvGrpSpPr>
          <p:grpSpPr>
            <a:xfrm rot="1500213">
              <a:off x="1816885" y="160250"/>
              <a:ext cx="4835931" cy="4183077"/>
              <a:chOff x="2983829" y="1091787"/>
              <a:chExt cx="4835931" cy="4183077"/>
            </a:xfrm>
            <a:grpFill/>
          </p:grpSpPr>
          <p:sp>
            <p:nvSpPr>
              <p:cNvPr id="4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宋体"/>
                </a:endParaRPr>
              </a:p>
            </p:txBody>
          </p:sp>
          <p:sp>
            <p:nvSpPr>
              <p:cNvPr id="100"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9"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4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Tree>
    <p:extLst>
      <p:ext uri="{BB962C8B-B14F-4D97-AF65-F5344CB8AC3E}">
        <p14:creationId val="40913371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52" presetSubtype="0">
                                  <p:stCondLst>
                                    <p:cond delay="0"/>
                                  </p:stCondLst>
                                  <p:childTnLst>
                                    <p:set>
                                      <p:cBhvr>
                                        <p:cTn dur="1" fill="hold" id="16">
                                          <p:stCondLst>
                                            <p:cond delay="0"/>
                                          </p:stCondLst>
                                        </p:cTn>
                                        <p:tgtEl>
                                          <p:spTgt spid="159"/>
                                        </p:tgtEl>
                                        <p:attrNameLst>
                                          <p:attrName>style.visibility</p:attrName>
                                        </p:attrNameLst>
                                      </p:cBhvr>
                                      <p:to>
                                        <p:strVal val="visible"/>
                                      </p:to>
                                    </p:set>
                                    <p:animScale>
                                      <p:cBhvr>
                                        <p:cTn decel="50000" dur="1000" fill="hold" id="17">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59"/>
                                        </p:tgtEl>
                                        <p:attrNameLst>
                                          <p:attrName>ppt_x</p:attrName>
                                          <p:attrName>ppt_y</p:attrName>
                                        </p:attrNameLst>
                                      </p:cBhvr>
                                    </p:animMotion>
                                    <p:animEffect filter="fade" transition="in">
                                      <p:cBhvr>
                                        <p:cTn dur="1000" id="19"/>
                                        <p:tgtEl>
                                          <p:spTgt spid="159"/>
                                        </p:tgtEl>
                                      </p:cBhvr>
                                    </p:animEffect>
                                  </p:childTnLst>
                                </p:cTn>
                              </p:par>
                              <p:par>
                                <p:cTn fill="hold" id="20" nodeType="withEffect" presetClass="entr" presetID="52" presetSubtype="0">
                                  <p:stCondLst>
                                    <p:cond delay="200"/>
                                  </p:stCondLst>
                                  <p:childTnLst>
                                    <p:set>
                                      <p:cBhvr>
                                        <p:cTn dur="1" fill="hold" id="21">
                                          <p:stCondLst>
                                            <p:cond delay="0"/>
                                          </p:stCondLst>
                                        </p:cTn>
                                        <p:tgtEl>
                                          <p:spTgt spid="160"/>
                                        </p:tgtEl>
                                        <p:attrNameLst>
                                          <p:attrName>style.visibility</p:attrName>
                                        </p:attrNameLst>
                                      </p:cBhvr>
                                      <p:to>
                                        <p:strVal val="visible"/>
                                      </p:to>
                                    </p:set>
                                    <p:animScale>
                                      <p:cBhvr>
                                        <p:cTn decel="50000" dur="1000" fill="hold" id="22">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60"/>
                                        </p:tgtEl>
                                        <p:attrNameLst>
                                          <p:attrName>ppt_x</p:attrName>
                                          <p:attrName>ppt_y</p:attrName>
                                        </p:attrNameLst>
                                      </p:cBhvr>
                                    </p:animMotion>
                                    <p:animEffect filter="fade" transition="in">
                                      <p:cBhvr>
                                        <p:cTn dur="1000" id="24"/>
                                        <p:tgtEl>
                                          <p:spTgt spid="160"/>
                                        </p:tgtEl>
                                      </p:cBhvr>
                                    </p:animEffect>
                                  </p:childTnLst>
                                </p:cTn>
                              </p:par>
                              <p:par>
                                <p:cTn fill="hold" grpId="0"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500" fill="hold" id="27"/>
                                        <p:tgtEl>
                                          <p:spTgt spid="23"/>
                                        </p:tgtEl>
                                        <p:attrNameLst>
                                          <p:attrName>ppt_x</p:attrName>
                                        </p:attrNameLst>
                                      </p:cBhvr>
                                      <p:tavLst>
                                        <p:tav tm="0">
                                          <p:val>
                                            <p:strVal val="0-#ppt_w/2"/>
                                          </p:val>
                                        </p:tav>
                                        <p:tav tm="100000">
                                          <p:val>
                                            <p:strVal val="#ppt_x"/>
                                          </p:val>
                                        </p:tav>
                                      </p:tavLst>
                                    </p:anim>
                                    <p:anim calcmode="lin" valueType="num">
                                      <p:cBhvr additive="base">
                                        <p:cTn dur="500" fill="hold" id="28"/>
                                        <p:tgtEl>
                                          <p:spTgt spid="2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700"/>
                            </p:stCondLst>
                            <p:childTnLst>
                              <p:par>
                                <p:cTn fill="hold" id="30" nodeType="afterEffect" presetClass="entr" presetID="2" presetSubtype="1">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fill="hold" id="32"/>
                                        <p:tgtEl>
                                          <p:spTgt spid="29"/>
                                        </p:tgtEl>
                                        <p:attrNameLst>
                                          <p:attrName>ppt_x</p:attrName>
                                        </p:attrNameLst>
                                      </p:cBhvr>
                                      <p:tavLst>
                                        <p:tav tm="0">
                                          <p:val>
                                            <p:strVal val="#ppt_x"/>
                                          </p:val>
                                        </p:tav>
                                        <p:tav tm="100000">
                                          <p:val>
                                            <p:strVal val="#ppt_x"/>
                                          </p:val>
                                        </p:tav>
                                      </p:tavLst>
                                    </p:anim>
                                    <p:anim calcmode="lin" valueType="num">
                                      <p:cBhvr additive="base">
                                        <p:cTn dur="500" fill="hold" id="33"/>
                                        <p:tgtEl>
                                          <p:spTgt spid="29"/>
                                        </p:tgtEl>
                                        <p:attrNameLst>
                                          <p:attrName>ppt_y</p:attrName>
                                        </p:attrNameLst>
                                      </p:cBhvr>
                                      <p:tavLst>
                                        <p:tav tm="0">
                                          <p:val>
                                            <p:strVal val="0-#ppt_h/2"/>
                                          </p:val>
                                        </p:tav>
                                        <p:tav tm="100000">
                                          <p:val>
                                            <p:strVal val="#ppt_y"/>
                                          </p:val>
                                        </p:tav>
                                      </p:tavLst>
                                    </p:anim>
                                  </p:childTnLst>
                                </p:cTn>
                              </p:par>
                              <p:par>
                                <p:cTn fill="hold" id="34" nodeType="withEffect" presetClass="entr" presetID="2" presetSubtype="12">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0-#ppt_w/2"/>
                                          </p:val>
                                        </p:tav>
                                        <p:tav tm="100000">
                                          <p:val>
                                            <p:strVal val="#ppt_x"/>
                                          </p:val>
                                        </p:tav>
                                      </p:tavLst>
                                    </p:anim>
                                    <p:anim calcmode="lin" valueType="num">
                                      <p:cBhvr additive="base">
                                        <p:cTn dur="500" fill="hold" id="37"/>
                                        <p:tgtEl>
                                          <p:spTgt spid="26"/>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additive="base">
                                        <p:cTn dur="500" fill="hold" id="40"/>
                                        <p:tgtEl>
                                          <p:spTgt spid="32"/>
                                        </p:tgtEl>
                                        <p:attrNameLst>
                                          <p:attrName>ppt_x</p:attrName>
                                        </p:attrNameLst>
                                      </p:cBhvr>
                                      <p:tavLst>
                                        <p:tav tm="0">
                                          <p:val>
                                            <p:strVal val="#ppt_x"/>
                                          </p:val>
                                        </p:tav>
                                        <p:tav tm="100000">
                                          <p:val>
                                            <p:strVal val="#ppt_x"/>
                                          </p:val>
                                        </p:tav>
                                      </p:tavLst>
                                    </p:anim>
                                    <p:anim calcmode="lin" valueType="num">
                                      <p:cBhvr additive="base">
                                        <p:cTn dur="500" fill="hold" id="41"/>
                                        <p:tgtEl>
                                          <p:spTgt spid="32"/>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3">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additive="base">
                                        <p:cTn dur="500" fill="hold" id="44"/>
                                        <p:tgtEl>
                                          <p:spTgt spid="35"/>
                                        </p:tgtEl>
                                        <p:attrNameLst>
                                          <p:attrName>ppt_x</p:attrName>
                                        </p:attrNameLst>
                                      </p:cBhvr>
                                      <p:tavLst>
                                        <p:tav tm="0">
                                          <p:val>
                                            <p:strVal val="1+#ppt_w/2"/>
                                          </p:val>
                                        </p:tav>
                                        <p:tav tm="100000">
                                          <p:val>
                                            <p:strVal val="#ppt_x"/>
                                          </p:val>
                                        </p:tav>
                                      </p:tavLst>
                                    </p:anim>
                                    <p:anim calcmode="lin" valueType="num">
                                      <p:cBhvr additive="base">
                                        <p:cTn dur="500" fill="hold" id="45"/>
                                        <p:tgtEl>
                                          <p:spTgt spid="35"/>
                                        </p:tgtEl>
                                        <p:attrNameLst>
                                          <p:attrName>ppt_y</p:attrName>
                                        </p:attrNameLst>
                                      </p:cBhvr>
                                      <p:tavLst>
                                        <p:tav tm="0">
                                          <p:val>
                                            <p:strVal val="0-#ppt_h/2"/>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22" presetSubtype="2">
                                  <p:stCondLst>
                                    <p:cond delay="0"/>
                                  </p:stCondLst>
                                  <p:childTnLst>
                                    <p:set>
                                      <p:cBhvr>
                                        <p:cTn dur="1" fill="hold" id="49">
                                          <p:stCondLst>
                                            <p:cond delay="0"/>
                                          </p:stCondLst>
                                        </p:cTn>
                                        <p:tgtEl>
                                          <p:spTgt spid="24"/>
                                        </p:tgtEl>
                                        <p:attrNameLst>
                                          <p:attrName>style.visibility</p:attrName>
                                        </p:attrNameLst>
                                      </p:cBhvr>
                                      <p:to>
                                        <p:strVal val="visible"/>
                                      </p:to>
                                    </p:set>
                                    <p:animEffect filter="wipe(right)" transition="in">
                                      <p:cBhvr>
                                        <p:cTn dur="500" id="50"/>
                                        <p:tgtEl>
                                          <p:spTgt spid="24"/>
                                        </p:tgtEl>
                                      </p:cBhvr>
                                    </p:animEffect>
                                  </p:childTnLst>
                                </p:cTn>
                              </p:par>
                            </p:childTnLst>
                          </p:cTn>
                        </p:par>
                        <p:par>
                          <p:cTn fill="hold" id="51" nodeType="afterGroup">
                            <p:stCondLst>
                              <p:cond delay="500"/>
                            </p:stCondLst>
                            <p:childTnLst>
                              <p:par>
                                <p:cTn fill="hold" grpId="0" id="52" nodeType="afterEffect" presetClass="entr" presetID="22" presetSubtype="1">
                                  <p:stCondLst>
                                    <p:cond delay="0"/>
                                  </p:stCondLst>
                                  <p:childTnLst>
                                    <p:set>
                                      <p:cBhvr>
                                        <p:cTn dur="1" fill="hold" id="53">
                                          <p:stCondLst>
                                            <p:cond delay="0"/>
                                          </p:stCondLst>
                                        </p:cTn>
                                        <p:tgtEl>
                                          <p:spTgt spid="25"/>
                                        </p:tgtEl>
                                        <p:attrNameLst>
                                          <p:attrName>style.visibility</p:attrName>
                                        </p:attrNameLst>
                                      </p:cBhvr>
                                      <p:to>
                                        <p:strVal val="visible"/>
                                      </p:to>
                                    </p:set>
                                    <p:animEffect filter="wipe(up)" transition="in">
                                      <p:cBhvr>
                                        <p:cTn dur="1250" id="54"/>
                                        <p:tgtEl>
                                          <p:spTgt spid="25"/>
                                        </p:tgtEl>
                                      </p:cBhvr>
                                    </p:animEffect>
                                  </p:childTnLst>
                                </p:cTn>
                              </p:par>
                            </p:childTnLst>
                          </p:cTn>
                        </p:par>
                        <p:par>
                          <p:cTn fill="hold" id="55" nodeType="afterGroup">
                            <p:stCondLst>
                              <p:cond delay="1750"/>
                            </p:stCondLst>
                            <p:childTnLst>
                              <p:par>
                                <p:cTn fill="hold" id="56" nodeType="afterEffect" presetClass="entr" presetID="2" presetSubtype="8">
                                  <p:stCondLst>
                                    <p:cond delay="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500" fill="hold" id="58"/>
                                        <p:tgtEl>
                                          <p:spTgt spid="38"/>
                                        </p:tgtEl>
                                        <p:attrNameLst>
                                          <p:attrName>ppt_x</p:attrName>
                                        </p:attrNameLst>
                                      </p:cBhvr>
                                      <p:tavLst>
                                        <p:tav tm="0">
                                          <p:val>
                                            <p:strVal val="0-#ppt_w/2"/>
                                          </p:val>
                                        </p:tav>
                                        <p:tav tm="100000">
                                          <p:val>
                                            <p:strVal val="#ppt_x"/>
                                          </p:val>
                                        </p:tav>
                                      </p:tavLst>
                                    </p:anim>
                                    <p:anim calcmode="lin" valueType="num">
                                      <p:cBhvr additive="base">
                                        <p:cTn dur="500" fill="hold" id="59"/>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23"/>
      <p:bldP grpId="0" spid="24"/>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9" name="组合 248"/>
          <p:cNvGrpSpPr/>
          <p:nvPr/>
        </p:nvGrpSpPr>
        <p:grpSpPr>
          <a:xfrm flipH="1" rot="21062616">
            <a:off x="724107" y="3771071"/>
            <a:ext cx="5190546" cy="4183077"/>
            <a:chOff x="1816885" y="160250"/>
            <a:chExt cx="5190546" cy="4183077"/>
          </a:xfrm>
          <a:solidFill>
            <a:schemeClr val="tx1">
              <a:lumMod val="50000"/>
              <a:lumOff val="50000"/>
            </a:schemeClr>
          </a:solidFill>
        </p:grpSpPr>
        <p:grpSp>
          <p:nvGrpSpPr>
            <p:cNvPr id="250" name="组合 249"/>
            <p:cNvGrpSpPr/>
            <p:nvPr/>
          </p:nvGrpSpPr>
          <p:grpSpPr>
            <a:xfrm rot="1500213">
              <a:off x="1816885" y="160250"/>
              <a:ext cx="4835931" cy="4183077"/>
              <a:chOff x="2983829" y="1091787"/>
              <a:chExt cx="4835931" cy="4183077"/>
            </a:xfrm>
            <a:grpFill/>
          </p:grpSpPr>
          <p:sp>
            <p:nvSpPr>
              <p:cNvPr id="252"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3"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4"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5"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6"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7"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8"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59"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0"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1"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2"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3"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4"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5"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6"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7"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8"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69"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0"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1"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2"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3"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4"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5"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6"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7"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8"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79"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0"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1"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2"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3"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4"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b0606030504020204" pitchFamily="34" typeface="Open Sans"/>
                  <a:ea charset="-122" panose="02000000000000000000" pitchFamily="2" typeface="字魂36号-正文宋楷"/>
                  <a:cs typeface="+mn-ea"/>
                  <a:sym typeface="+mn-lt"/>
                </a:endParaRPr>
              </a:p>
            </p:txBody>
          </p:sp>
          <p:sp>
            <p:nvSpPr>
              <p:cNvPr id="285"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6"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7"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8"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89"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0"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1"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2"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3"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4"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5"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6"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7"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8"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99"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0"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1"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2"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3"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4"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5"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6"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7"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0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typeface="+mn-ea"/>
                  <a:ea charset="-122" panose="02000000000000000000" pitchFamily="2" typeface="字魂36号-正文宋楷"/>
                  <a:cs typeface="+mn-ea"/>
                  <a:sym typeface="+mn-lt"/>
                </a:endParaRPr>
              </a:p>
            </p:txBody>
          </p:sp>
          <p:sp>
            <p:nvSpPr>
              <p:cNvPr id="316"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7"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318"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251"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177"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7778402" y="1787597"/>
            <a:ext cx="3493720" cy="3973626"/>
          </a:xfrm>
          <a:prstGeom prst="rect">
            <a:avLst/>
          </a:prstGeom>
          <a:noFill/>
          <a:extLst>
            <a:ext uri="{909E8E84-426E-40DD-AFC4-6F175D3DCCD1}">
              <a14:hiddenFill>
                <a:solidFill>
                  <a:srgbClr val="FFFFFF"/>
                </a:solidFill>
              </a14:hiddenFill>
            </a:ext>
          </a:extLst>
        </p:spPr>
      </p:pic>
      <p:grpSp>
        <p:nvGrpSpPr>
          <p:cNvPr id="178" name="组合 177"/>
          <p:cNvGrpSpPr/>
          <p:nvPr/>
        </p:nvGrpSpPr>
        <p:grpSpPr>
          <a:xfrm flipH="1" rot="3297591">
            <a:off x="7309353" y="2190656"/>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2"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3"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4"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5"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6"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7"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8"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89"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0"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1"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2"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3"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4"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5"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6"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7"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8"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99"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0"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1"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2"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3"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charset="-122" panose="020b0503020204020204" pitchFamily="34" typeface="Microsoft YaHei"/>
                </a:endParaRPr>
              </a:p>
            </p:txBody>
          </p:sp>
          <p:sp>
            <p:nvSpPr>
              <p:cNvPr id="204"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5"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6"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7"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8"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09"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0"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1"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2"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3"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4"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5"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6"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7"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8"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19"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0"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1"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2"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3"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4"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5"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6"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7"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8"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29"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0"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1"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2"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3"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4"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5"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6"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7"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8"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39"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0"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1"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2"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3"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4"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5"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6"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247"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80"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17130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rgbClr val="2FBBA3"/>
                </a:solidFill>
                <a:latin charset="-122" panose="02000000000000000000" pitchFamily="2" typeface="字魂36号-正文宋楷"/>
                <a:ea charset="-122" panose="02000000000000000000" pitchFamily="2" typeface="字魂36号-正文宋楷"/>
              </a:rPr>
              <a:t>项目背景</a:t>
            </a:r>
          </a:p>
        </p:txBody>
      </p:sp>
      <p:sp>
        <p:nvSpPr>
          <p:cNvPr id="169" name="TextBox 22"/>
          <p:cNvSpPr txBox="1">
            <a:spLocks noChangeArrowheads="1"/>
          </p:cNvSpPr>
          <p:nvPr/>
        </p:nvSpPr>
        <p:spPr bwMode="auto">
          <a:xfrm>
            <a:off x="2946605" y="1055685"/>
            <a:ext cx="600610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en-US" lang="zh-CN">
                <a:solidFill>
                  <a:schemeClr val="tx1">
                    <a:lumMod val="50000"/>
                    <a:lumOff val="50000"/>
                  </a:schemeClr>
                </a:solidFill>
                <a:latin charset="-122" panose="02000000000000000000" pitchFamily="2" typeface="字魂36号-正文宋楷"/>
                <a:ea charset="-122" panose="02000000000000000000" pitchFamily="2" typeface="字魂36号-正文宋楷"/>
              </a:rPr>
              <a:t>经过多年行业积累的职业敏感和对市场的大量走访，我们发现当前市场上，用户对某某项目存在三个问题：</a:t>
            </a:r>
          </a:p>
        </p:txBody>
      </p:sp>
      <p:pic>
        <p:nvPicPr>
          <p:cNvPr descr="C:\Users\Administrator\Desktop\56d684a0446de.png" id="174"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4208451" y="6018025"/>
            <a:ext cx="883735" cy="1005127"/>
          </a:xfrm>
          <a:prstGeom prst="rect">
            <a:avLst/>
          </a:prstGeom>
          <a:noFill/>
          <a:extLst>
            <a:ext uri="{909E8E84-426E-40DD-AFC4-6F175D3DCCD1}">
              <a14:hiddenFill>
                <a:solidFill>
                  <a:srgbClr val="FFFFFF"/>
                </a:solidFill>
              </a14:hiddenFill>
            </a:ext>
          </a:extLst>
        </p:spPr>
      </p:pic>
      <p:pic>
        <p:nvPicPr>
          <p:cNvPr descr="C:\Users\Administrator\Desktop\56d684a0446de.png" id="248"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1788069" y="3284919"/>
            <a:ext cx="504056" cy="573294"/>
          </a:xfrm>
          <a:prstGeom prst="rect">
            <a:avLst/>
          </a:prstGeom>
          <a:noFill/>
          <a:extLst>
            <a:ext uri="{909E8E84-426E-40DD-AFC4-6F175D3DCCD1}">
              <a14:hiddenFill>
                <a:solidFill>
                  <a:srgbClr val="FFFFFF"/>
                </a:solidFill>
              </a14:hiddenFill>
            </a:ext>
          </a:extLst>
        </p:spPr>
      </p:pic>
      <p:sp>
        <p:nvSpPr>
          <p:cNvPr id="166" name="矩形 165"/>
          <p:cNvSpPr/>
          <p:nvPr/>
        </p:nvSpPr>
        <p:spPr>
          <a:xfrm>
            <a:off x="1242973" y="4009880"/>
            <a:ext cx="9715500" cy="1362989"/>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grpSp>
        <p:nvGrpSpPr>
          <p:cNvPr id="167" name="组合 166"/>
          <p:cNvGrpSpPr/>
          <p:nvPr/>
        </p:nvGrpSpPr>
        <p:grpSpPr>
          <a:xfrm>
            <a:off x="3034958" y="2185169"/>
            <a:ext cx="1400328" cy="1400328"/>
            <a:chOff x="1306932" y="2600325"/>
            <a:chExt cx="1050246" cy="1050246"/>
          </a:xfrm>
          <a:solidFill>
            <a:srgbClr val="C00000"/>
          </a:solidFill>
        </p:grpSpPr>
        <p:sp>
          <p:nvSpPr>
            <p:cNvPr id="170" name="椭圆 169"/>
            <p:cNvSpPr/>
            <p:nvPr/>
          </p:nvSpPr>
          <p:spPr>
            <a:xfrm>
              <a:off x="1306932"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171" name="矩形 170"/>
            <p:cNvSpPr/>
            <p:nvPr/>
          </p:nvSpPr>
          <p:spPr>
            <a:xfrm>
              <a:off x="1535828" y="2799198"/>
              <a:ext cx="644366" cy="678256"/>
            </a:xfrm>
            <a:prstGeom prst="rect">
              <a:avLst/>
            </a:prstGeom>
            <a:noFill/>
          </p:spPr>
          <p:txBody>
            <a:bodyPr wrap="none">
              <a:spAutoFit/>
            </a:bodyPr>
            <a:lstStyle/>
            <a:p>
              <a:r>
                <a:rPr altLang="en-US" lang="zh-CN" sz="2667">
                  <a:solidFill>
                    <a:schemeClr val="bg1"/>
                  </a:solidFill>
                  <a:latin charset="-122" panose="02000000000000000000" pitchFamily="2" typeface="字魂36号-正文宋楷"/>
                  <a:ea charset="-122" panose="02000000000000000000" pitchFamily="2" typeface="字魂36号-正文宋楷"/>
                </a:rPr>
                <a:t>发展</a:t>
              </a:r>
            </a:p>
            <a:p>
              <a:r>
                <a:rPr altLang="en-US" lang="zh-CN" sz="2667">
                  <a:solidFill>
                    <a:schemeClr val="bg1"/>
                  </a:solidFill>
                  <a:latin charset="-122" panose="02000000000000000000" pitchFamily="2" typeface="字魂36号-正文宋楷"/>
                  <a:ea charset="-122" panose="02000000000000000000" pitchFamily="2" typeface="字魂36号-正文宋楷"/>
                </a:rPr>
                <a:t>趋势</a:t>
              </a:r>
            </a:p>
          </p:txBody>
        </p:sp>
      </p:grpSp>
      <p:grpSp>
        <p:nvGrpSpPr>
          <p:cNvPr id="172" name="组合 171"/>
          <p:cNvGrpSpPr/>
          <p:nvPr/>
        </p:nvGrpSpPr>
        <p:grpSpPr>
          <a:xfrm>
            <a:off x="5371797" y="2185169"/>
            <a:ext cx="1517419" cy="1517419"/>
            <a:chOff x="4001492" y="2600325"/>
            <a:chExt cx="1138064" cy="1138064"/>
          </a:xfrm>
          <a:solidFill>
            <a:srgbClr val="C00000"/>
          </a:solidFill>
        </p:grpSpPr>
        <p:sp>
          <p:nvSpPr>
            <p:cNvPr id="173" name="椭圆 172"/>
            <p:cNvSpPr/>
            <p:nvPr/>
          </p:nvSpPr>
          <p:spPr>
            <a:xfrm>
              <a:off x="4001492" y="2600325"/>
              <a:ext cx="1138064" cy="1138064"/>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175" name="矩形 174"/>
            <p:cNvSpPr/>
            <p:nvPr/>
          </p:nvSpPr>
          <p:spPr>
            <a:xfrm>
              <a:off x="4261274" y="2799198"/>
              <a:ext cx="644366" cy="678256"/>
            </a:xfrm>
            <a:prstGeom prst="rect">
              <a:avLst/>
            </a:prstGeom>
            <a:noFill/>
          </p:spPr>
          <p:txBody>
            <a:bodyPr wrap="none">
              <a:spAutoFit/>
            </a:bodyPr>
            <a:lstStyle/>
            <a:p>
              <a:r>
                <a:rPr altLang="en-US" lang="zh-CN" sz="2667">
                  <a:solidFill>
                    <a:schemeClr val="bg1"/>
                  </a:solidFill>
                  <a:latin charset="-122" panose="02000000000000000000" pitchFamily="2" typeface="字魂36号-正文宋楷"/>
                  <a:ea charset="-122" panose="02000000000000000000" pitchFamily="2" typeface="字魂36号-正文宋楷"/>
                </a:rPr>
                <a:t>消费</a:t>
              </a:r>
            </a:p>
            <a:p>
              <a:r>
                <a:rPr altLang="en-US" lang="zh-CN" sz="2667">
                  <a:solidFill>
                    <a:schemeClr val="bg1"/>
                  </a:solidFill>
                  <a:latin charset="-122" panose="02000000000000000000" pitchFamily="2" typeface="字魂36号-正文宋楷"/>
                  <a:ea charset="-122" panose="02000000000000000000" pitchFamily="2" typeface="字魂36号-正文宋楷"/>
                </a:rPr>
                <a:t>习惯</a:t>
              </a:r>
            </a:p>
          </p:txBody>
        </p:sp>
      </p:grpSp>
      <p:grpSp>
        <p:nvGrpSpPr>
          <p:cNvPr id="319" name="组合 318"/>
          <p:cNvGrpSpPr/>
          <p:nvPr/>
        </p:nvGrpSpPr>
        <p:grpSpPr>
          <a:xfrm>
            <a:off x="7775019" y="2185169"/>
            <a:ext cx="1400328" cy="1400328"/>
            <a:chOff x="6779540" y="2600325"/>
            <a:chExt cx="1050246" cy="1050246"/>
          </a:xfrm>
          <a:solidFill>
            <a:srgbClr val="C00000"/>
          </a:solidFill>
        </p:grpSpPr>
        <p:sp>
          <p:nvSpPr>
            <p:cNvPr id="320" name="椭圆 319"/>
            <p:cNvSpPr/>
            <p:nvPr/>
          </p:nvSpPr>
          <p:spPr>
            <a:xfrm>
              <a:off x="6779540"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00000000000000000" pitchFamily="2" typeface="字魂36号-正文宋楷"/>
                <a:ea charset="-122" panose="02000000000000000000" pitchFamily="2" typeface="字魂36号-正文宋楷"/>
              </a:endParaRPr>
            </a:p>
          </p:txBody>
        </p:sp>
        <p:sp>
          <p:nvSpPr>
            <p:cNvPr id="321" name="矩形 320"/>
            <p:cNvSpPr/>
            <p:nvPr/>
          </p:nvSpPr>
          <p:spPr>
            <a:xfrm>
              <a:off x="6995413" y="2799198"/>
              <a:ext cx="644366" cy="678256"/>
            </a:xfrm>
            <a:prstGeom prst="rect">
              <a:avLst/>
            </a:prstGeom>
            <a:noFill/>
          </p:spPr>
          <p:txBody>
            <a:bodyPr wrap="none">
              <a:spAutoFit/>
            </a:bodyPr>
            <a:lstStyle/>
            <a:p>
              <a:r>
                <a:rPr altLang="en-US" lang="zh-CN" sz="2667">
                  <a:solidFill>
                    <a:schemeClr val="bg1"/>
                  </a:solidFill>
                  <a:latin charset="-122" panose="02000000000000000000" pitchFamily="2" typeface="字魂36号-正文宋楷"/>
                  <a:ea charset="-122" panose="02000000000000000000" pitchFamily="2" typeface="字魂36号-正文宋楷"/>
                </a:rPr>
                <a:t>政策</a:t>
              </a:r>
            </a:p>
            <a:p>
              <a:r>
                <a:rPr altLang="en-US" lang="zh-CN" sz="2667">
                  <a:solidFill>
                    <a:schemeClr val="bg1"/>
                  </a:solidFill>
                  <a:latin charset="-122" panose="02000000000000000000" pitchFamily="2" typeface="字魂36号-正文宋楷"/>
                  <a:ea charset="-122" panose="02000000000000000000" pitchFamily="2" typeface="字魂36号-正文宋楷"/>
                </a:rPr>
                <a:t>扶持</a:t>
              </a:r>
            </a:p>
          </p:txBody>
        </p:sp>
      </p:grpSp>
      <p:sp>
        <p:nvSpPr>
          <p:cNvPr id="322" name="TextBox 3"/>
          <p:cNvSpPr txBox="1"/>
          <p:nvPr/>
        </p:nvSpPr>
        <p:spPr>
          <a:xfrm>
            <a:off x="2048068" y="4172870"/>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323" name="TextBox 5"/>
          <p:cNvSpPr txBox="1"/>
          <p:nvPr/>
        </p:nvSpPr>
        <p:spPr>
          <a:xfrm>
            <a:off x="5442093" y="4172870"/>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324" name="TextBox 7"/>
          <p:cNvSpPr txBox="1"/>
          <p:nvPr/>
        </p:nvSpPr>
        <p:spPr>
          <a:xfrm>
            <a:off x="8556913" y="4172870"/>
            <a:ext cx="1481546" cy="960120"/>
          </a:xfrm>
          <a:prstGeom prst="rect">
            <a:avLst/>
          </a:prstGeom>
          <a:noFill/>
        </p:spPr>
        <p:txBody>
          <a:bodyPr bIns="0" lIns="0" rIns="0" rtlCol="0" tIns="0" wrap="square">
            <a:spAutoFit/>
          </a:bodyPr>
          <a:lstStyle>
            <a:defPPr>
              <a:defRPr lang="zh-CN"/>
            </a:defPPr>
            <a:lvl1pPr algn="just">
              <a:lnSpc>
                <a:spcPct val="150000"/>
              </a:lnSpc>
              <a:defRPr sz="900">
                <a:solidFill>
                  <a:schemeClr val="tx1">
                    <a:lumMod val="50000"/>
                    <a:lumOff val="50000"/>
                  </a:schemeClr>
                </a:solidFill>
                <a:latin charset="-122" panose="020b0502040204020203" pitchFamily="34" typeface="微软雅黑 Light"/>
                <a:ea charset="-122" panose="020b0502040204020203" pitchFamily="34" typeface="微软雅黑 Light"/>
              </a:defRPr>
            </a:lvl1pPr>
          </a:lstStyle>
          <a:p>
            <a:r>
              <a:rPr altLang="en-US" lang="zh-CN" sz="1050">
                <a:solidFill>
                  <a:schemeClr val="bg1"/>
                </a:solidFill>
                <a:latin charset="-122" panose="02000000000000000000" pitchFamily="2" typeface="字魂36号-正文宋楷"/>
                <a:ea charset="-122" panose="02000000000000000000" pitchFamily="2" typeface="字魂36号-正文宋楷"/>
              </a:rPr>
              <a:t>这里输入段落文本这里输入段落文本这里输入段落文本这里输入段落文本这里输入段落文本</a:t>
            </a:r>
          </a:p>
        </p:txBody>
      </p:sp>
      <p:sp>
        <p:nvSpPr>
          <p:cNvPr id="325" name="椭圆 324"/>
          <p:cNvSpPr/>
          <p:nvPr/>
        </p:nvSpPr>
        <p:spPr>
          <a:xfrm>
            <a:off x="4076294" y="3096681"/>
            <a:ext cx="497747" cy="49774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tx1"/>
                </a:solidFill>
                <a:latin charset="-122" panose="02000000000000000000" pitchFamily="2" typeface="字魂36号-正文宋楷"/>
                <a:ea charset="-122" panose="02000000000000000000" pitchFamily="2" typeface="字魂36号-正文宋楷"/>
              </a:rPr>
              <a:t>1</a:t>
            </a:r>
          </a:p>
        </p:txBody>
      </p:sp>
      <p:sp>
        <p:nvSpPr>
          <p:cNvPr id="326" name="椭圆 325"/>
          <p:cNvSpPr/>
          <p:nvPr/>
        </p:nvSpPr>
        <p:spPr>
          <a:xfrm>
            <a:off x="6504141" y="3173559"/>
            <a:ext cx="497747" cy="49774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tx1"/>
                </a:solidFill>
                <a:latin charset="-122" panose="02000000000000000000" pitchFamily="2" typeface="字魂36号-正文宋楷"/>
                <a:ea charset="-122" panose="02000000000000000000" pitchFamily="2" typeface="字魂36号-正文宋楷"/>
              </a:rPr>
              <a:t>2</a:t>
            </a:r>
          </a:p>
        </p:txBody>
      </p:sp>
      <p:sp>
        <p:nvSpPr>
          <p:cNvPr id="327" name="椭圆 326"/>
          <p:cNvSpPr/>
          <p:nvPr/>
        </p:nvSpPr>
        <p:spPr>
          <a:xfrm>
            <a:off x="8841299" y="3130949"/>
            <a:ext cx="497747" cy="49774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tx1"/>
                </a:solidFill>
                <a:latin charset="-122" panose="02000000000000000000" pitchFamily="2" typeface="字魂36号-正文宋楷"/>
                <a:ea charset="-122" panose="02000000000000000000" pitchFamily="2" typeface="字魂36号-正文宋楷"/>
              </a:rPr>
              <a:t>3</a:t>
            </a:r>
          </a:p>
        </p:txBody>
      </p:sp>
    </p:spTree>
    <p:extLst>
      <p:ext uri="{BB962C8B-B14F-4D97-AF65-F5344CB8AC3E}">
        <p14:creationId val="402148028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77"/>
                                        </p:tgtEl>
                                        <p:attrNameLst>
                                          <p:attrName>style.visibility</p:attrName>
                                        </p:attrNameLst>
                                      </p:cBhvr>
                                      <p:to>
                                        <p:strVal val="visible"/>
                                      </p:to>
                                    </p:set>
                                    <p:anim calcmode="lin" valueType="num">
                                      <p:cBhvr additive="base">
                                        <p:cTn dur="500" fill="hold" id="7"/>
                                        <p:tgtEl>
                                          <p:spTgt spid="177"/>
                                        </p:tgtEl>
                                        <p:attrNameLst>
                                          <p:attrName>ppt_x</p:attrName>
                                        </p:attrNameLst>
                                      </p:cBhvr>
                                      <p:tavLst>
                                        <p:tav tm="0">
                                          <p:val>
                                            <p:strVal val="#ppt_x"/>
                                          </p:val>
                                        </p:tav>
                                        <p:tav tm="100000">
                                          <p:val>
                                            <p:strVal val="#ppt_x"/>
                                          </p:val>
                                        </p:tav>
                                      </p:tavLst>
                                    </p:anim>
                                    <p:anim calcmode="lin" valueType="num">
                                      <p:cBhvr additive="base">
                                        <p:cTn dur="500" fill="hold" id="8"/>
                                        <p:tgtEl>
                                          <p:spTgt spid="17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78"/>
                                        </p:tgtEl>
                                        <p:attrNameLst>
                                          <p:attrName>style.visibility</p:attrName>
                                        </p:attrNameLst>
                                      </p:cBhvr>
                                      <p:to>
                                        <p:strVal val="visible"/>
                                      </p:to>
                                    </p:set>
                                    <p:anim calcmode="lin" valueType="num">
                                      <p:cBhvr additive="base">
                                        <p:cTn dur="500" fill="hold" id="12"/>
                                        <p:tgtEl>
                                          <p:spTgt spid="178"/>
                                        </p:tgtEl>
                                        <p:attrNameLst>
                                          <p:attrName>ppt_x</p:attrName>
                                        </p:attrNameLst>
                                      </p:cBhvr>
                                      <p:tavLst>
                                        <p:tav tm="0">
                                          <p:val>
                                            <p:strVal val="#ppt_x"/>
                                          </p:val>
                                        </p:tav>
                                        <p:tav tm="100000">
                                          <p:val>
                                            <p:strVal val="#ppt_x"/>
                                          </p:val>
                                        </p:tav>
                                      </p:tavLst>
                                    </p:anim>
                                    <p:anim calcmode="lin" valueType="num">
                                      <p:cBhvr additive="base">
                                        <p:cTn dur="500" fill="hold" id="13"/>
                                        <p:tgtEl>
                                          <p:spTgt spid="178"/>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3">
                                  <p:stCondLst>
                                    <p:cond delay="0"/>
                                  </p:stCondLst>
                                  <p:childTnLst>
                                    <p:set>
                                      <p:cBhvr>
                                        <p:cTn dur="1" fill="hold" id="15">
                                          <p:stCondLst>
                                            <p:cond delay="0"/>
                                          </p:stCondLst>
                                        </p:cTn>
                                        <p:tgtEl>
                                          <p:spTgt spid="249"/>
                                        </p:tgtEl>
                                        <p:attrNameLst>
                                          <p:attrName>style.visibility</p:attrName>
                                        </p:attrNameLst>
                                      </p:cBhvr>
                                      <p:to>
                                        <p:strVal val="visible"/>
                                      </p:to>
                                    </p:set>
                                    <p:anim calcmode="lin" valueType="num">
                                      <p:cBhvr additive="base">
                                        <p:cTn dur="500" fill="hold" id="16"/>
                                        <p:tgtEl>
                                          <p:spTgt spid="249"/>
                                        </p:tgtEl>
                                        <p:attrNameLst>
                                          <p:attrName>ppt_x</p:attrName>
                                        </p:attrNameLst>
                                      </p:cBhvr>
                                      <p:tavLst>
                                        <p:tav tm="0">
                                          <p:val>
                                            <p:strVal val="1+#ppt_w/2"/>
                                          </p:val>
                                        </p:tav>
                                        <p:tav tm="100000">
                                          <p:val>
                                            <p:strVal val="#ppt_x"/>
                                          </p:val>
                                        </p:tav>
                                      </p:tavLst>
                                    </p:anim>
                                    <p:anim calcmode="lin" valueType="num">
                                      <p:cBhvr additive="base">
                                        <p:cTn dur="500" fill="hold" id="17"/>
                                        <p:tgtEl>
                                          <p:spTgt spid="249"/>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1">
                                  <p:stCondLst>
                                    <p:cond delay="0"/>
                                  </p:stCondLst>
                                  <p:childTnLst>
                                    <p:set>
                                      <p:cBhvr>
                                        <p:cTn dur="1" fill="hold" id="20">
                                          <p:stCondLst>
                                            <p:cond delay="0"/>
                                          </p:stCondLst>
                                        </p:cTn>
                                        <p:tgtEl>
                                          <p:spTgt spid="96"/>
                                        </p:tgtEl>
                                        <p:attrNameLst>
                                          <p:attrName>style.visibility</p:attrName>
                                        </p:attrNameLst>
                                      </p:cBhvr>
                                      <p:to>
                                        <p:strVal val="visible"/>
                                      </p:to>
                                    </p:set>
                                    <p:anim calcmode="lin" valueType="num">
                                      <p:cBhvr additive="base">
                                        <p:cTn dur="500" fill="hold" id="21"/>
                                        <p:tgtEl>
                                          <p:spTgt spid="96"/>
                                        </p:tgtEl>
                                        <p:attrNameLst>
                                          <p:attrName>ppt_x</p:attrName>
                                        </p:attrNameLst>
                                      </p:cBhvr>
                                      <p:tavLst>
                                        <p:tav tm="0">
                                          <p:val>
                                            <p:strVal val="#ppt_x"/>
                                          </p:val>
                                        </p:tav>
                                        <p:tav tm="100000">
                                          <p:val>
                                            <p:strVal val="#ppt_x"/>
                                          </p:val>
                                        </p:tav>
                                      </p:tavLst>
                                    </p:anim>
                                    <p:anim calcmode="lin" valueType="num">
                                      <p:cBhvr additive="base">
                                        <p:cTn dur="500" fill="hold" id="22"/>
                                        <p:tgtEl>
                                          <p:spTgt spid="96"/>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8">
                                  <p:stCondLst>
                                    <p:cond delay="0"/>
                                  </p:stCondLst>
                                  <p:childTnLst>
                                    <p:set>
                                      <p:cBhvr>
                                        <p:cTn dur="1" fill="hold" id="25">
                                          <p:stCondLst>
                                            <p:cond delay="0"/>
                                          </p:stCondLst>
                                        </p:cTn>
                                        <p:tgtEl>
                                          <p:spTgt spid="97"/>
                                        </p:tgtEl>
                                        <p:attrNameLst>
                                          <p:attrName>style.visibility</p:attrName>
                                        </p:attrNameLst>
                                      </p:cBhvr>
                                      <p:to>
                                        <p:strVal val="visible"/>
                                      </p:to>
                                    </p:set>
                                    <p:anim calcmode="lin" valueType="num">
                                      <p:cBhvr additive="base">
                                        <p:cTn dur="2000" fill="hold" id="26"/>
                                        <p:tgtEl>
                                          <p:spTgt spid="97"/>
                                        </p:tgtEl>
                                        <p:attrNameLst>
                                          <p:attrName>ppt_x</p:attrName>
                                        </p:attrNameLst>
                                      </p:cBhvr>
                                      <p:tavLst>
                                        <p:tav tm="0">
                                          <p:val>
                                            <p:strVal val="0-#ppt_w/2"/>
                                          </p:val>
                                        </p:tav>
                                        <p:tav tm="100000">
                                          <p:val>
                                            <p:strVal val="#ppt_x"/>
                                          </p:val>
                                        </p:tav>
                                      </p:tavLst>
                                    </p:anim>
                                    <p:anim calcmode="lin" valueType="num">
                                      <p:cBhvr additive="base">
                                        <p:cTn dur="2000" fill="hold" id="27"/>
                                        <p:tgtEl>
                                          <p:spTgt spid="9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2" presetSubtype="4">
                                  <p:stCondLst>
                                    <p:cond delay="0"/>
                                  </p:stCondLst>
                                  <p:iterate type="lt">
                                    <p:tmPct val="10000"/>
                                  </p:iterate>
                                  <p:childTnLst>
                                    <p:set>
                                      <p:cBhvr>
                                        <p:cTn dur="1" fill="hold" id="30">
                                          <p:stCondLst>
                                            <p:cond delay="0"/>
                                          </p:stCondLst>
                                        </p:cTn>
                                        <p:tgtEl>
                                          <p:spTgt spid="169"/>
                                        </p:tgtEl>
                                        <p:attrNameLst>
                                          <p:attrName>style.visibility</p:attrName>
                                        </p:attrNameLst>
                                      </p:cBhvr>
                                      <p:to>
                                        <p:strVal val="visible"/>
                                      </p:to>
                                    </p:set>
                                    <p:anim calcmode="lin" valueType="num">
                                      <p:cBhvr>
                                        <p:cTn dur="500" fill="hold" id="31"/>
                                        <p:tgtEl>
                                          <p:spTgt spid="169"/>
                                        </p:tgtEl>
                                        <p:attrNameLst>
                                          <p:attrName>ppt_x</p:attrName>
                                        </p:attrNameLst>
                                      </p:cBhvr>
                                      <p:tavLst>
                                        <p:tav tm="0">
                                          <p:val>
                                            <p:strVal val="#ppt_x"/>
                                          </p:val>
                                        </p:tav>
                                        <p:tav tm="100000">
                                          <p:val>
                                            <p:strVal val="#ppt_x"/>
                                          </p:val>
                                        </p:tav>
                                      </p:tavLst>
                                    </p:anim>
                                    <p:anim calcmode="lin" valueType="num">
                                      <p:cBhvr>
                                        <p:cTn dur="500" fill="hold" id="32"/>
                                        <p:tgtEl>
                                          <p:spTgt spid="169"/>
                                        </p:tgtEl>
                                        <p:attrNameLst>
                                          <p:attrName>ppt_y</p:attrName>
                                        </p:attrNameLst>
                                      </p:cBhvr>
                                      <p:tavLst>
                                        <p:tav tm="0">
                                          <p:val>
                                            <p:strVal val="1+#ppt_h/2"/>
                                          </p:val>
                                        </p:tav>
                                        <p:tav tm="100000">
                                          <p:val>
                                            <p:strVal val="#ppt_y"/>
                                          </p:val>
                                        </p:tav>
                                      </p:tavLst>
                                    </p:anim>
                                  </p:childTnLst>
                                </p:cTn>
                              </p:par>
                              <p:par>
                                <p:cTn fill="hold" grpId="1" id="33" nodeType="withEffect" presetClass="emph" presetID="26" presetSubtype="0">
                                  <p:stCondLst>
                                    <p:cond delay="2000"/>
                                  </p:stCondLst>
                                  <p:iterate type="lt">
                                    <p:tmPct val="10000"/>
                                  </p:iterate>
                                  <p:childTnLst>
                                    <p:animEffect filter="fade" transition="out">
                                      <p:cBhvr>
                                        <p:cTn dur="500" id="34" tmFilter="0, 0; .2, .5; .8, .5; 1, 0"/>
                                        <p:tgtEl>
                                          <p:spTgt spid="169"/>
                                        </p:tgtEl>
                                      </p:cBhvr>
                                    </p:animEffect>
                                    <p:animScale>
                                      <p:cBhvr>
                                        <p:cTn autoRev="1" dur="250" fill="hold" id="35"/>
                                        <p:tgtEl>
                                          <p:spTgt spid="169"/>
                                        </p:tgtEl>
                                      </p:cBhvr>
                                      <p:by x="105000" y="105000"/>
                                    </p:animScale>
                                  </p:childTnLst>
                                </p:cTn>
                              </p:par>
                              <p:par>
                                <p:cTn fill="hold" id="36" nodeType="withEffect" presetClass="entr" presetID="52" presetSubtype="0">
                                  <p:stCondLst>
                                    <p:cond delay="200"/>
                                  </p:stCondLst>
                                  <p:childTnLst>
                                    <p:set>
                                      <p:cBhvr>
                                        <p:cTn dur="1" fill="hold" id="37">
                                          <p:stCondLst>
                                            <p:cond delay="0"/>
                                          </p:stCondLst>
                                        </p:cTn>
                                        <p:tgtEl>
                                          <p:spTgt spid="174"/>
                                        </p:tgtEl>
                                        <p:attrNameLst>
                                          <p:attrName>style.visibility</p:attrName>
                                        </p:attrNameLst>
                                      </p:cBhvr>
                                      <p:to>
                                        <p:strVal val="visible"/>
                                      </p:to>
                                    </p:set>
                                    <p:animScale>
                                      <p:cBhvr>
                                        <p:cTn decel="50000" dur="1000" fill="hold" id="38">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174"/>
                                        </p:tgtEl>
                                        <p:attrNameLst>
                                          <p:attrName>ppt_x</p:attrName>
                                          <p:attrName>ppt_y</p:attrName>
                                        </p:attrNameLst>
                                      </p:cBhvr>
                                    </p:animMotion>
                                    <p:animEffect filter="fade" transition="in">
                                      <p:cBhvr>
                                        <p:cTn dur="1000" id="40"/>
                                        <p:tgtEl>
                                          <p:spTgt spid="174"/>
                                        </p:tgtEl>
                                      </p:cBhvr>
                                    </p:animEffect>
                                  </p:childTnLst>
                                </p:cTn>
                              </p:par>
                              <p:par>
                                <p:cTn fill="hold" id="41" nodeType="withEffect" presetClass="entr" presetID="52" presetSubtype="0">
                                  <p:stCondLst>
                                    <p:cond delay="500"/>
                                  </p:stCondLst>
                                  <p:childTnLst>
                                    <p:set>
                                      <p:cBhvr>
                                        <p:cTn dur="1" fill="hold" id="42">
                                          <p:stCondLst>
                                            <p:cond delay="0"/>
                                          </p:stCondLst>
                                        </p:cTn>
                                        <p:tgtEl>
                                          <p:spTgt spid="248"/>
                                        </p:tgtEl>
                                        <p:attrNameLst>
                                          <p:attrName>style.visibility</p:attrName>
                                        </p:attrNameLst>
                                      </p:cBhvr>
                                      <p:to>
                                        <p:strVal val="visible"/>
                                      </p:to>
                                    </p:set>
                                    <p:animScale>
                                      <p:cBhvr>
                                        <p:cTn decel="50000" dur="1000" fill="hold" id="43">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48"/>
                                        </p:tgtEl>
                                        <p:attrNameLst>
                                          <p:attrName>ppt_x</p:attrName>
                                          <p:attrName>ppt_y</p:attrName>
                                        </p:attrNameLst>
                                      </p:cBhvr>
                                    </p:animMotion>
                                    <p:animEffect filter="fade" transition="in">
                                      <p:cBhvr>
                                        <p:cTn dur="1000" id="45"/>
                                        <p:tgtEl>
                                          <p:spTgt spid="248"/>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2" presetSubtype="4">
                                  <p:stCondLst>
                                    <p:cond delay="0"/>
                                  </p:stCondLst>
                                  <p:childTnLst>
                                    <p:set>
                                      <p:cBhvr>
                                        <p:cTn dur="1" fill="hold" id="49">
                                          <p:stCondLst>
                                            <p:cond delay="0"/>
                                          </p:stCondLst>
                                        </p:cTn>
                                        <p:tgtEl>
                                          <p:spTgt spid="166"/>
                                        </p:tgtEl>
                                        <p:attrNameLst>
                                          <p:attrName>style.visibility</p:attrName>
                                        </p:attrNameLst>
                                      </p:cBhvr>
                                      <p:to>
                                        <p:strVal val="visible"/>
                                      </p:to>
                                    </p:set>
                                    <p:anim calcmode="lin" valueType="num">
                                      <p:cBhvr additive="base">
                                        <p:cTn dur="1000" fill="hold" id="50"/>
                                        <p:tgtEl>
                                          <p:spTgt spid="166"/>
                                        </p:tgtEl>
                                        <p:attrNameLst>
                                          <p:attrName>ppt_x</p:attrName>
                                        </p:attrNameLst>
                                      </p:cBhvr>
                                      <p:tavLst>
                                        <p:tav tm="0">
                                          <p:val>
                                            <p:strVal val="#ppt_x"/>
                                          </p:val>
                                        </p:tav>
                                        <p:tav tm="100000">
                                          <p:val>
                                            <p:strVal val="#ppt_x"/>
                                          </p:val>
                                        </p:tav>
                                      </p:tavLst>
                                    </p:anim>
                                    <p:anim calcmode="lin" valueType="num">
                                      <p:cBhvr additive="base">
                                        <p:cTn dur="1000" fill="hold" id="51"/>
                                        <p:tgtEl>
                                          <p:spTgt spid="166"/>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167"/>
                                        </p:tgtEl>
                                        <p:attrNameLst>
                                          <p:attrName>style.visibility</p:attrName>
                                        </p:attrNameLst>
                                      </p:cBhvr>
                                      <p:to>
                                        <p:strVal val="visible"/>
                                      </p:to>
                                    </p:set>
                                    <p:anim calcmode="lin" valueType="num">
                                      <p:cBhvr>
                                        <p:cTn dur="500" fill="hold" id="56"/>
                                        <p:tgtEl>
                                          <p:spTgt spid="167"/>
                                        </p:tgtEl>
                                        <p:attrNameLst>
                                          <p:attrName>ppt_w</p:attrName>
                                        </p:attrNameLst>
                                      </p:cBhvr>
                                      <p:tavLst>
                                        <p:tav tm="0">
                                          <p:val>
                                            <p:fltVal val="0"/>
                                          </p:val>
                                        </p:tav>
                                        <p:tav tm="100000">
                                          <p:val>
                                            <p:strVal val="#ppt_w"/>
                                          </p:val>
                                        </p:tav>
                                      </p:tavLst>
                                    </p:anim>
                                    <p:anim calcmode="lin" valueType="num">
                                      <p:cBhvr>
                                        <p:cTn dur="500" fill="hold" id="57"/>
                                        <p:tgtEl>
                                          <p:spTgt spid="167"/>
                                        </p:tgtEl>
                                        <p:attrNameLst>
                                          <p:attrName>ppt_h</p:attrName>
                                        </p:attrNameLst>
                                      </p:cBhvr>
                                      <p:tavLst>
                                        <p:tav tm="0">
                                          <p:val>
                                            <p:fltVal val="0"/>
                                          </p:val>
                                        </p:tav>
                                        <p:tav tm="100000">
                                          <p:val>
                                            <p:strVal val="#ppt_h"/>
                                          </p:val>
                                        </p:tav>
                                      </p:tavLst>
                                    </p:anim>
                                    <p:animEffect filter="fade" transition="in">
                                      <p:cBhvr>
                                        <p:cTn dur="500" id="58"/>
                                        <p:tgtEl>
                                          <p:spTgt spid="167"/>
                                        </p:tgtEl>
                                      </p:cBhvr>
                                    </p:animEffect>
                                  </p:childTnLst>
                                </p:cTn>
                              </p:par>
                              <p:par>
                                <p:cTn fill="hold" grpId="0" id="59" nodeType="withEffect" presetClass="entr" presetID="53" presetSubtype="0">
                                  <p:stCondLst>
                                    <p:cond delay="200"/>
                                  </p:stCondLst>
                                  <p:childTnLst>
                                    <p:set>
                                      <p:cBhvr>
                                        <p:cTn dur="1" fill="hold" id="60">
                                          <p:stCondLst>
                                            <p:cond delay="0"/>
                                          </p:stCondLst>
                                        </p:cTn>
                                        <p:tgtEl>
                                          <p:spTgt spid="325"/>
                                        </p:tgtEl>
                                        <p:attrNameLst>
                                          <p:attrName>style.visibility</p:attrName>
                                        </p:attrNameLst>
                                      </p:cBhvr>
                                      <p:to>
                                        <p:strVal val="visible"/>
                                      </p:to>
                                    </p:set>
                                    <p:anim calcmode="lin" valueType="num">
                                      <p:cBhvr>
                                        <p:cTn dur="500" fill="hold" id="61"/>
                                        <p:tgtEl>
                                          <p:spTgt spid="325"/>
                                        </p:tgtEl>
                                        <p:attrNameLst>
                                          <p:attrName>ppt_w</p:attrName>
                                        </p:attrNameLst>
                                      </p:cBhvr>
                                      <p:tavLst>
                                        <p:tav tm="0">
                                          <p:val>
                                            <p:fltVal val="0"/>
                                          </p:val>
                                        </p:tav>
                                        <p:tav tm="100000">
                                          <p:val>
                                            <p:strVal val="#ppt_w"/>
                                          </p:val>
                                        </p:tav>
                                      </p:tavLst>
                                    </p:anim>
                                    <p:anim calcmode="lin" valueType="num">
                                      <p:cBhvr>
                                        <p:cTn dur="500" fill="hold" id="62"/>
                                        <p:tgtEl>
                                          <p:spTgt spid="325"/>
                                        </p:tgtEl>
                                        <p:attrNameLst>
                                          <p:attrName>ppt_h</p:attrName>
                                        </p:attrNameLst>
                                      </p:cBhvr>
                                      <p:tavLst>
                                        <p:tav tm="0">
                                          <p:val>
                                            <p:fltVal val="0"/>
                                          </p:val>
                                        </p:tav>
                                        <p:tav tm="100000">
                                          <p:val>
                                            <p:strVal val="#ppt_h"/>
                                          </p:val>
                                        </p:tav>
                                      </p:tavLst>
                                    </p:anim>
                                    <p:animEffect filter="fade" transition="in">
                                      <p:cBhvr>
                                        <p:cTn dur="500" id="63"/>
                                        <p:tgtEl>
                                          <p:spTgt spid="325"/>
                                        </p:tgtEl>
                                      </p:cBhvr>
                                    </p:animEffect>
                                  </p:childTnLst>
                                </p:cTn>
                              </p:par>
                            </p:childTnLst>
                          </p:cTn>
                        </p:par>
                        <p:par>
                          <p:cTn fill="hold" id="64" nodeType="afterGroup">
                            <p:stCondLst>
                              <p:cond delay="700"/>
                            </p:stCondLst>
                            <p:childTnLst>
                              <p:par>
                                <p:cTn fill="hold" grpId="0" id="65" nodeType="afterEffect" presetClass="entr" presetID="2" presetSubtype="8">
                                  <p:stCondLst>
                                    <p:cond delay="0"/>
                                  </p:stCondLst>
                                  <p:childTnLst>
                                    <p:set>
                                      <p:cBhvr>
                                        <p:cTn dur="1" fill="hold" id="66">
                                          <p:stCondLst>
                                            <p:cond delay="0"/>
                                          </p:stCondLst>
                                        </p:cTn>
                                        <p:tgtEl>
                                          <p:spTgt spid="322"/>
                                        </p:tgtEl>
                                        <p:attrNameLst>
                                          <p:attrName>style.visibility</p:attrName>
                                        </p:attrNameLst>
                                      </p:cBhvr>
                                      <p:to>
                                        <p:strVal val="visible"/>
                                      </p:to>
                                    </p:set>
                                    <p:anim calcmode="lin" valueType="num">
                                      <p:cBhvr additive="base">
                                        <p:cTn dur="500" fill="hold" id="67"/>
                                        <p:tgtEl>
                                          <p:spTgt spid="322"/>
                                        </p:tgtEl>
                                        <p:attrNameLst>
                                          <p:attrName>ppt_x</p:attrName>
                                        </p:attrNameLst>
                                      </p:cBhvr>
                                      <p:tavLst>
                                        <p:tav tm="0">
                                          <p:val>
                                            <p:strVal val="0-#ppt_w/2"/>
                                          </p:val>
                                        </p:tav>
                                        <p:tav tm="100000">
                                          <p:val>
                                            <p:strVal val="#ppt_x"/>
                                          </p:val>
                                        </p:tav>
                                      </p:tavLst>
                                    </p:anim>
                                    <p:anim calcmode="lin" valueType="num">
                                      <p:cBhvr additive="base">
                                        <p:cTn dur="500" fill="hold" id="68"/>
                                        <p:tgtEl>
                                          <p:spTgt spid="322"/>
                                        </p:tgtEl>
                                        <p:attrNameLst>
                                          <p:attrName>ppt_y</p:attrName>
                                        </p:attrNameLst>
                                      </p:cBhvr>
                                      <p:tavLst>
                                        <p:tav tm="0">
                                          <p:val>
                                            <p:strVal val="#ppt_y"/>
                                          </p:val>
                                        </p:tav>
                                        <p:tav tm="100000">
                                          <p:val>
                                            <p:strVal val="#ppt_y"/>
                                          </p:val>
                                        </p:tav>
                                      </p:tavLst>
                                    </p:anim>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id="71" nodeType="clickEffect" presetClass="entr" presetID="53" presetSubtype="0">
                                  <p:stCondLst>
                                    <p:cond delay="0"/>
                                  </p:stCondLst>
                                  <p:childTnLst>
                                    <p:set>
                                      <p:cBhvr>
                                        <p:cTn dur="1" fill="hold" id="72">
                                          <p:stCondLst>
                                            <p:cond delay="0"/>
                                          </p:stCondLst>
                                        </p:cTn>
                                        <p:tgtEl>
                                          <p:spTgt spid="172"/>
                                        </p:tgtEl>
                                        <p:attrNameLst>
                                          <p:attrName>style.visibility</p:attrName>
                                        </p:attrNameLst>
                                      </p:cBhvr>
                                      <p:to>
                                        <p:strVal val="visible"/>
                                      </p:to>
                                    </p:set>
                                    <p:anim calcmode="lin" valueType="num">
                                      <p:cBhvr>
                                        <p:cTn dur="500" fill="hold" id="73"/>
                                        <p:tgtEl>
                                          <p:spTgt spid="172"/>
                                        </p:tgtEl>
                                        <p:attrNameLst>
                                          <p:attrName>ppt_w</p:attrName>
                                        </p:attrNameLst>
                                      </p:cBhvr>
                                      <p:tavLst>
                                        <p:tav tm="0">
                                          <p:val>
                                            <p:fltVal val="0"/>
                                          </p:val>
                                        </p:tav>
                                        <p:tav tm="100000">
                                          <p:val>
                                            <p:strVal val="#ppt_w"/>
                                          </p:val>
                                        </p:tav>
                                      </p:tavLst>
                                    </p:anim>
                                    <p:anim calcmode="lin" valueType="num">
                                      <p:cBhvr>
                                        <p:cTn dur="500" fill="hold" id="74"/>
                                        <p:tgtEl>
                                          <p:spTgt spid="172"/>
                                        </p:tgtEl>
                                        <p:attrNameLst>
                                          <p:attrName>ppt_h</p:attrName>
                                        </p:attrNameLst>
                                      </p:cBhvr>
                                      <p:tavLst>
                                        <p:tav tm="0">
                                          <p:val>
                                            <p:fltVal val="0"/>
                                          </p:val>
                                        </p:tav>
                                        <p:tav tm="100000">
                                          <p:val>
                                            <p:strVal val="#ppt_h"/>
                                          </p:val>
                                        </p:tav>
                                      </p:tavLst>
                                    </p:anim>
                                    <p:animEffect filter="fade" transition="in">
                                      <p:cBhvr>
                                        <p:cTn dur="500" id="75"/>
                                        <p:tgtEl>
                                          <p:spTgt spid="172"/>
                                        </p:tgtEl>
                                      </p:cBhvr>
                                    </p:animEffect>
                                  </p:childTnLst>
                                </p:cTn>
                              </p:par>
                              <p:par>
                                <p:cTn fill="hold" grpId="0" id="76" nodeType="withEffect" presetClass="entr" presetID="53" presetSubtype="0">
                                  <p:stCondLst>
                                    <p:cond delay="200"/>
                                  </p:stCondLst>
                                  <p:childTnLst>
                                    <p:set>
                                      <p:cBhvr>
                                        <p:cTn dur="1" fill="hold" id="77">
                                          <p:stCondLst>
                                            <p:cond delay="0"/>
                                          </p:stCondLst>
                                        </p:cTn>
                                        <p:tgtEl>
                                          <p:spTgt spid="326"/>
                                        </p:tgtEl>
                                        <p:attrNameLst>
                                          <p:attrName>style.visibility</p:attrName>
                                        </p:attrNameLst>
                                      </p:cBhvr>
                                      <p:to>
                                        <p:strVal val="visible"/>
                                      </p:to>
                                    </p:set>
                                    <p:anim calcmode="lin" valueType="num">
                                      <p:cBhvr>
                                        <p:cTn dur="500" fill="hold" id="78"/>
                                        <p:tgtEl>
                                          <p:spTgt spid="326"/>
                                        </p:tgtEl>
                                        <p:attrNameLst>
                                          <p:attrName>ppt_w</p:attrName>
                                        </p:attrNameLst>
                                      </p:cBhvr>
                                      <p:tavLst>
                                        <p:tav tm="0">
                                          <p:val>
                                            <p:fltVal val="0"/>
                                          </p:val>
                                        </p:tav>
                                        <p:tav tm="100000">
                                          <p:val>
                                            <p:strVal val="#ppt_w"/>
                                          </p:val>
                                        </p:tav>
                                      </p:tavLst>
                                    </p:anim>
                                    <p:anim calcmode="lin" valueType="num">
                                      <p:cBhvr>
                                        <p:cTn dur="500" fill="hold" id="79"/>
                                        <p:tgtEl>
                                          <p:spTgt spid="326"/>
                                        </p:tgtEl>
                                        <p:attrNameLst>
                                          <p:attrName>ppt_h</p:attrName>
                                        </p:attrNameLst>
                                      </p:cBhvr>
                                      <p:tavLst>
                                        <p:tav tm="0">
                                          <p:val>
                                            <p:fltVal val="0"/>
                                          </p:val>
                                        </p:tav>
                                        <p:tav tm="100000">
                                          <p:val>
                                            <p:strVal val="#ppt_h"/>
                                          </p:val>
                                        </p:tav>
                                      </p:tavLst>
                                    </p:anim>
                                    <p:animEffect filter="fade" transition="in">
                                      <p:cBhvr>
                                        <p:cTn dur="500" id="80"/>
                                        <p:tgtEl>
                                          <p:spTgt spid="326"/>
                                        </p:tgtEl>
                                      </p:cBhvr>
                                    </p:animEffect>
                                  </p:childTnLst>
                                </p:cTn>
                              </p:par>
                              <p:par>
                                <p:cTn fill="hold" grpId="0" id="81" nodeType="withEffect" presetClass="entr" presetID="2" presetSubtype="4">
                                  <p:stCondLst>
                                    <p:cond delay="200"/>
                                  </p:stCondLst>
                                  <p:childTnLst>
                                    <p:set>
                                      <p:cBhvr>
                                        <p:cTn dur="1" fill="hold" id="82">
                                          <p:stCondLst>
                                            <p:cond delay="0"/>
                                          </p:stCondLst>
                                        </p:cTn>
                                        <p:tgtEl>
                                          <p:spTgt spid="323"/>
                                        </p:tgtEl>
                                        <p:attrNameLst>
                                          <p:attrName>style.visibility</p:attrName>
                                        </p:attrNameLst>
                                      </p:cBhvr>
                                      <p:to>
                                        <p:strVal val="visible"/>
                                      </p:to>
                                    </p:set>
                                    <p:anim calcmode="lin" valueType="num">
                                      <p:cBhvr additive="base">
                                        <p:cTn dur="500" fill="hold" id="83"/>
                                        <p:tgtEl>
                                          <p:spTgt spid="323"/>
                                        </p:tgtEl>
                                        <p:attrNameLst>
                                          <p:attrName>ppt_x</p:attrName>
                                        </p:attrNameLst>
                                      </p:cBhvr>
                                      <p:tavLst>
                                        <p:tav tm="0">
                                          <p:val>
                                            <p:strVal val="#ppt_x"/>
                                          </p:val>
                                        </p:tav>
                                        <p:tav tm="100000">
                                          <p:val>
                                            <p:strVal val="#ppt_x"/>
                                          </p:val>
                                        </p:tav>
                                      </p:tavLst>
                                    </p:anim>
                                    <p:anim calcmode="lin" valueType="num">
                                      <p:cBhvr additive="base">
                                        <p:cTn dur="500" fill="hold" id="84"/>
                                        <p:tgtEl>
                                          <p:spTgt spid="323"/>
                                        </p:tgtEl>
                                        <p:attrNameLst>
                                          <p:attrName>ppt_y</p:attrName>
                                        </p:attrNameLst>
                                      </p:cBhvr>
                                      <p:tavLst>
                                        <p:tav tm="0">
                                          <p:val>
                                            <p:strVal val="1+#ppt_h/2"/>
                                          </p:val>
                                        </p:tav>
                                        <p:tav tm="100000">
                                          <p:val>
                                            <p:strVal val="#ppt_y"/>
                                          </p:val>
                                        </p:tav>
                                      </p:tavLst>
                                    </p:anim>
                                  </p:childTnLst>
                                </p:cTn>
                              </p:par>
                            </p:childTnLst>
                          </p:cTn>
                        </p:par>
                      </p:childTnLst>
                    </p:cTn>
                  </p:par>
                  <p:par>
                    <p:cTn fill="hold" id="85" nodeType="clickPar">
                      <p:stCondLst>
                        <p:cond delay="indefinite"/>
                        <p:cond delay="0" evt="onBegin">
                          <p:tn val="84"/>
                        </p:cond>
                      </p:stCondLst>
                      <p:childTnLst>
                        <p:par>
                          <p:cTn fill="hold" id="86" nodeType="afterGroup">
                            <p:stCondLst>
                              <p:cond delay="0"/>
                            </p:stCondLst>
                            <p:childTnLst>
                              <p:par>
                                <p:cTn fill="hold" id="87" nodeType="clickEffect" presetClass="entr" presetID="53" presetSubtype="0">
                                  <p:stCondLst>
                                    <p:cond delay="0"/>
                                  </p:stCondLst>
                                  <p:childTnLst>
                                    <p:set>
                                      <p:cBhvr>
                                        <p:cTn dur="1" fill="hold" id="88">
                                          <p:stCondLst>
                                            <p:cond delay="0"/>
                                          </p:stCondLst>
                                        </p:cTn>
                                        <p:tgtEl>
                                          <p:spTgt spid="319"/>
                                        </p:tgtEl>
                                        <p:attrNameLst>
                                          <p:attrName>style.visibility</p:attrName>
                                        </p:attrNameLst>
                                      </p:cBhvr>
                                      <p:to>
                                        <p:strVal val="visible"/>
                                      </p:to>
                                    </p:set>
                                    <p:anim calcmode="lin" valueType="num">
                                      <p:cBhvr>
                                        <p:cTn dur="500" fill="hold" id="89"/>
                                        <p:tgtEl>
                                          <p:spTgt spid="319"/>
                                        </p:tgtEl>
                                        <p:attrNameLst>
                                          <p:attrName>ppt_w</p:attrName>
                                        </p:attrNameLst>
                                      </p:cBhvr>
                                      <p:tavLst>
                                        <p:tav tm="0">
                                          <p:val>
                                            <p:fltVal val="0"/>
                                          </p:val>
                                        </p:tav>
                                        <p:tav tm="100000">
                                          <p:val>
                                            <p:strVal val="#ppt_w"/>
                                          </p:val>
                                        </p:tav>
                                      </p:tavLst>
                                    </p:anim>
                                    <p:anim calcmode="lin" valueType="num">
                                      <p:cBhvr>
                                        <p:cTn dur="500" fill="hold" id="90"/>
                                        <p:tgtEl>
                                          <p:spTgt spid="319"/>
                                        </p:tgtEl>
                                        <p:attrNameLst>
                                          <p:attrName>ppt_h</p:attrName>
                                        </p:attrNameLst>
                                      </p:cBhvr>
                                      <p:tavLst>
                                        <p:tav tm="0">
                                          <p:val>
                                            <p:fltVal val="0"/>
                                          </p:val>
                                        </p:tav>
                                        <p:tav tm="100000">
                                          <p:val>
                                            <p:strVal val="#ppt_h"/>
                                          </p:val>
                                        </p:tav>
                                      </p:tavLst>
                                    </p:anim>
                                    <p:animEffect filter="fade" transition="in">
                                      <p:cBhvr>
                                        <p:cTn dur="500" id="91"/>
                                        <p:tgtEl>
                                          <p:spTgt spid="319"/>
                                        </p:tgtEl>
                                      </p:cBhvr>
                                    </p:animEffect>
                                  </p:childTnLst>
                                </p:cTn>
                              </p:par>
                              <p:par>
                                <p:cTn fill="hold" grpId="0" id="92" nodeType="withEffect" presetClass="entr" presetID="53" presetSubtype="0">
                                  <p:stCondLst>
                                    <p:cond delay="200"/>
                                  </p:stCondLst>
                                  <p:childTnLst>
                                    <p:set>
                                      <p:cBhvr>
                                        <p:cTn dur="1" fill="hold" id="93">
                                          <p:stCondLst>
                                            <p:cond delay="0"/>
                                          </p:stCondLst>
                                        </p:cTn>
                                        <p:tgtEl>
                                          <p:spTgt spid="327"/>
                                        </p:tgtEl>
                                        <p:attrNameLst>
                                          <p:attrName>style.visibility</p:attrName>
                                        </p:attrNameLst>
                                      </p:cBhvr>
                                      <p:to>
                                        <p:strVal val="visible"/>
                                      </p:to>
                                    </p:set>
                                    <p:anim calcmode="lin" valueType="num">
                                      <p:cBhvr>
                                        <p:cTn dur="500" fill="hold" id="94"/>
                                        <p:tgtEl>
                                          <p:spTgt spid="327"/>
                                        </p:tgtEl>
                                        <p:attrNameLst>
                                          <p:attrName>ppt_w</p:attrName>
                                        </p:attrNameLst>
                                      </p:cBhvr>
                                      <p:tavLst>
                                        <p:tav tm="0">
                                          <p:val>
                                            <p:fltVal val="0"/>
                                          </p:val>
                                        </p:tav>
                                        <p:tav tm="100000">
                                          <p:val>
                                            <p:strVal val="#ppt_w"/>
                                          </p:val>
                                        </p:tav>
                                      </p:tavLst>
                                    </p:anim>
                                    <p:anim calcmode="lin" valueType="num">
                                      <p:cBhvr>
                                        <p:cTn dur="500" fill="hold" id="95"/>
                                        <p:tgtEl>
                                          <p:spTgt spid="327"/>
                                        </p:tgtEl>
                                        <p:attrNameLst>
                                          <p:attrName>ppt_h</p:attrName>
                                        </p:attrNameLst>
                                      </p:cBhvr>
                                      <p:tavLst>
                                        <p:tav tm="0">
                                          <p:val>
                                            <p:fltVal val="0"/>
                                          </p:val>
                                        </p:tav>
                                        <p:tav tm="100000">
                                          <p:val>
                                            <p:strVal val="#ppt_h"/>
                                          </p:val>
                                        </p:tav>
                                      </p:tavLst>
                                    </p:anim>
                                    <p:animEffect filter="fade" transition="in">
                                      <p:cBhvr>
                                        <p:cTn dur="500" id="96"/>
                                        <p:tgtEl>
                                          <p:spTgt spid="327"/>
                                        </p:tgtEl>
                                      </p:cBhvr>
                                    </p:animEffect>
                                  </p:childTnLst>
                                </p:cTn>
                              </p:par>
                              <p:par>
                                <p:cTn fill="hold" grpId="0" id="97" nodeType="withEffect" presetClass="entr" presetID="2" presetSubtype="2">
                                  <p:stCondLst>
                                    <p:cond delay="200"/>
                                  </p:stCondLst>
                                  <p:childTnLst>
                                    <p:set>
                                      <p:cBhvr>
                                        <p:cTn dur="1" fill="hold" id="98">
                                          <p:stCondLst>
                                            <p:cond delay="0"/>
                                          </p:stCondLst>
                                        </p:cTn>
                                        <p:tgtEl>
                                          <p:spTgt spid="324"/>
                                        </p:tgtEl>
                                        <p:attrNameLst>
                                          <p:attrName>style.visibility</p:attrName>
                                        </p:attrNameLst>
                                      </p:cBhvr>
                                      <p:to>
                                        <p:strVal val="visible"/>
                                      </p:to>
                                    </p:set>
                                    <p:anim calcmode="lin" valueType="num">
                                      <p:cBhvr additive="base">
                                        <p:cTn dur="500" fill="hold" id="99"/>
                                        <p:tgtEl>
                                          <p:spTgt spid="324"/>
                                        </p:tgtEl>
                                        <p:attrNameLst>
                                          <p:attrName>ppt_x</p:attrName>
                                        </p:attrNameLst>
                                      </p:cBhvr>
                                      <p:tavLst>
                                        <p:tav tm="0">
                                          <p:val>
                                            <p:strVal val="1+#ppt_w/2"/>
                                          </p:val>
                                        </p:tav>
                                        <p:tav tm="100000">
                                          <p:val>
                                            <p:strVal val="#ppt_x"/>
                                          </p:val>
                                        </p:tav>
                                      </p:tavLst>
                                    </p:anim>
                                    <p:anim calcmode="lin" valueType="num">
                                      <p:cBhvr additive="base">
                                        <p:cTn dur="500" fill="hold" id="100"/>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69"/>
      <p:bldP grpId="1" spid="169"/>
      <p:bldP grpId="0" spid="166"/>
      <p:bldP grpId="0" spid="322"/>
      <p:bldP grpId="0" spid="323"/>
      <p:bldP grpId="0" spid="324"/>
      <p:bldP grpId="0" spid="325"/>
      <p:bldP grpId="0" spid="326"/>
      <p:bldP grpId="0" spid="3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6" name="矩形 175"/>
          <p:cNvSpPr/>
          <p:nvPr/>
        </p:nvSpPr>
        <p:spPr>
          <a:xfrm>
            <a:off x="2680492" y="-215153"/>
            <a:ext cx="6831016" cy="7460015"/>
          </a:xfrm>
          <a:prstGeom prst="rect">
            <a:avLst/>
          </a:prstGeom>
          <a:solidFill>
            <a:schemeClr val="bg1"/>
          </a:solidFill>
          <a:ln>
            <a:noFill/>
          </a:ln>
          <a:effectLst>
            <a:outerShdw algn="tl" blurRad="381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pic>
        <p:nvPicPr>
          <p:cNvPr descr="C:\Users\Administrator\Desktop\56d684a0446de.png" id="36" name="Picture 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5117804" y="848742"/>
            <a:ext cx="3493720" cy="3973626"/>
          </a:xfrm>
          <a:prstGeom prst="rect">
            <a:avLst/>
          </a:prstGeom>
          <a:noFill/>
          <a:extLst>
            <a:ext uri="{909E8E84-426E-40DD-AFC4-6F175D3DCCD1}">
              <a14:hiddenFill>
                <a:solidFill>
                  <a:srgbClr val="FFFFFF"/>
                </a:solidFill>
              </a14:hiddenFill>
            </a:ext>
          </a:extLst>
        </p:spPr>
      </p:pic>
      <p:grpSp>
        <p:nvGrpSpPr>
          <p:cNvPr id="37" name="组合 36"/>
          <p:cNvGrpSpPr/>
          <p:nvPr/>
        </p:nvGrpSpPr>
        <p:grpSpPr>
          <a:xfrm rot="21398620">
            <a:off x="4338979" y="420618"/>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1" name="Freeform 62"/>
              <p:cNvSpPr/>
              <p:nvPr/>
            </p:nvSpPr>
            <p:spPr bwMode="auto">
              <a:xfrm>
                <a:off x="5073257" y="4157688"/>
                <a:ext cx="15478" cy="1066523"/>
              </a:xfrm>
              <a:custGeom>
                <a:gdLst>
                  <a:gd fmla="*/ 11 w 17" name="T0"/>
                  <a:gd fmla="*/ 1184 h 1184" name="T1"/>
                  <a:gd fmla="*/ 5 w 17" name="T2"/>
                  <a:gd fmla="*/ 1178 h 1184" name="T3"/>
                  <a:gd fmla="*/ 0 w 17" name="T4"/>
                  <a:gd fmla="*/ 6 h 1184" name="T5"/>
                  <a:gd fmla="*/ 6 w 17" name="T6"/>
                  <a:gd fmla="*/ 0 h 1184" name="T7"/>
                  <a:gd fmla="*/ 6 w 17" name="T8"/>
                  <a:gd fmla="*/ 0 h 1184" name="T9"/>
                  <a:gd fmla="*/ 12 w 17" name="T10"/>
                  <a:gd fmla="*/ 6 h 1184" name="T11"/>
                  <a:gd fmla="*/ 17 w 17" name="T12"/>
                  <a:gd fmla="*/ 1178 h 1184" name="T13"/>
                  <a:gd fmla="*/ 11 w 17" name="T14"/>
                  <a:gd fmla="*/ 1184 h 1184" name="T15"/>
                  <a:gd fmla="*/ 11 w 17" name="T16"/>
                  <a:gd fmla="*/ 1184 h 1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4" w="17">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2" name="Freeform 63"/>
              <p:cNvSpPr/>
              <p:nvPr/>
            </p:nvSpPr>
            <p:spPr bwMode="auto">
              <a:xfrm>
                <a:off x="2983829" y="3048954"/>
                <a:ext cx="1739079" cy="686627"/>
              </a:xfrm>
              <a:custGeom>
                <a:gdLst>
                  <a:gd fmla="*/ 7 w 1932" name="T0"/>
                  <a:gd fmla="*/ 763 h 763" name="T1"/>
                  <a:gd fmla="*/ 1 w 1932" name="T2"/>
                  <a:gd fmla="*/ 759 h 763" name="T3"/>
                  <a:gd fmla="*/ 5 w 1932" name="T4"/>
                  <a:gd fmla="*/ 751 h 763" name="T5"/>
                  <a:gd fmla="*/ 1923 w 1932" name="T6"/>
                  <a:gd fmla="*/ 1 h 763" name="T7"/>
                  <a:gd fmla="*/ 1931 w 1932" name="T8"/>
                  <a:gd fmla="*/ 5 h 763" name="T9"/>
                  <a:gd fmla="*/ 1927 w 1932" name="T10"/>
                  <a:gd fmla="*/ 13 h 763" name="T11"/>
                  <a:gd fmla="*/ 9 w 1932" name="T12"/>
                  <a:gd fmla="*/ 762 h 763" name="T13"/>
                  <a:gd fmla="*/ 7 w 1932" name="T14"/>
                  <a:gd fmla="*/ 763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1931">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3" name="Freeform 64"/>
              <p:cNvSpPr/>
              <p:nvPr/>
            </p:nvSpPr>
            <p:spPr bwMode="auto">
              <a:xfrm>
                <a:off x="4248742" y="2871669"/>
                <a:ext cx="474167" cy="188541"/>
              </a:xfrm>
              <a:custGeom>
                <a:gdLst>
                  <a:gd fmla="*/ 520 w 527" name="T0"/>
                  <a:gd fmla="*/ 210 h 210" name="T1"/>
                  <a:gd fmla="*/ 518 w 527" name="T2"/>
                  <a:gd fmla="*/ 210 h 210" name="T3"/>
                  <a:gd fmla="*/ 4 w 527" name="T4"/>
                  <a:gd fmla="*/ 12 h 210" name="T5"/>
                  <a:gd fmla="*/ 1 w 527" name="T6"/>
                  <a:gd fmla="*/ 4 h 210" name="T7"/>
                  <a:gd fmla="*/ 9 w 527" name="T8"/>
                  <a:gd fmla="*/ 1 h 210" name="T9"/>
                  <a:gd fmla="*/ 522 w 527" name="T10"/>
                  <a:gd fmla="*/ 198 h 210" name="T11"/>
                  <a:gd fmla="*/ 526 w 527" name="T12"/>
                  <a:gd fmla="*/ 206 h 210" name="T13"/>
                  <a:gd fmla="*/ 520 w 527" name="T14"/>
                  <a:gd fmla="*/ 210 h 2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 w="527">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4" name="Freeform 65"/>
              <p:cNvSpPr/>
              <p:nvPr/>
            </p:nvSpPr>
            <p:spPr bwMode="auto">
              <a:xfrm>
                <a:off x="4711652" y="3048954"/>
                <a:ext cx="372861" cy="1119990"/>
              </a:xfrm>
              <a:custGeom>
                <a:gdLst>
                  <a:gd fmla="*/ 408 w 415" name="T0"/>
                  <a:gd fmla="*/ 1243 h 1243" name="T1"/>
                  <a:gd fmla="*/ 402 w 415" name="T2"/>
                  <a:gd fmla="*/ 1239 h 1243" name="T3"/>
                  <a:gd fmla="*/ 1 w 415" name="T4"/>
                  <a:gd fmla="*/ 9 h 1243" name="T5"/>
                  <a:gd fmla="*/ 4 w 415" name="T6"/>
                  <a:gd fmla="*/ 1 h 1243" name="T7"/>
                  <a:gd fmla="*/ 12 w 415" name="T8"/>
                  <a:gd fmla="*/ 5 h 1243" name="T9"/>
                  <a:gd fmla="*/ 413 w 415" name="T10"/>
                  <a:gd fmla="*/ 1235 h 1243" name="T11"/>
                  <a:gd fmla="*/ 410 w 415" name="T12"/>
                  <a:gd fmla="*/ 1243 h 1243" name="T13"/>
                  <a:gd fmla="*/ 408 w 415" name="T14"/>
                  <a:gd fmla="*/ 1243 h 1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3" w="415">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5" name="Freeform 66"/>
              <p:cNvSpPr/>
              <p:nvPr/>
            </p:nvSpPr>
            <p:spPr bwMode="auto">
              <a:xfrm>
                <a:off x="2983829" y="3724325"/>
                <a:ext cx="2100684" cy="444619"/>
              </a:xfrm>
              <a:custGeom>
                <a:gdLst>
                  <a:gd fmla="*/ 2327 w 2333" name="T0"/>
                  <a:gd fmla="*/ 493 h 493" name="T1"/>
                  <a:gd fmla="*/ 2326 w 2333" name="T2"/>
                  <a:gd fmla="*/ 493 h 493" name="T3"/>
                  <a:gd fmla="*/ 6 w 2333" name="T4"/>
                  <a:gd fmla="*/ 12 h 493" name="T5"/>
                  <a:gd fmla="*/ 1 w 2333" name="T6"/>
                  <a:gd fmla="*/ 5 h 493" name="T7"/>
                  <a:gd fmla="*/ 8 w 2333" name="T8"/>
                  <a:gd fmla="*/ 1 h 493" name="T9"/>
                  <a:gd fmla="*/ 2328 w 2333" name="T10"/>
                  <a:gd fmla="*/ 481 h 493" name="T11"/>
                  <a:gd fmla="*/ 2333 w 2333" name="T12"/>
                  <a:gd fmla="*/ 488 h 493" name="T13"/>
                  <a:gd fmla="*/ 2327 w 2333" name="T14"/>
                  <a:gd fmla="*/ 493 h 4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2" w="233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6" name="Freeform 68"/>
              <p:cNvSpPr/>
              <p:nvPr/>
            </p:nvSpPr>
            <p:spPr bwMode="auto">
              <a:xfrm>
                <a:off x="2983829" y="2871669"/>
                <a:ext cx="1276169" cy="863912"/>
              </a:xfrm>
              <a:custGeom>
                <a:gdLst>
                  <a:gd fmla="*/ 7 w 1418" name="T0"/>
                  <a:gd fmla="*/ 960 h 960" name="T1"/>
                  <a:gd fmla="*/ 2 w 1418" name="T2"/>
                  <a:gd fmla="*/ 957 h 960" name="T3"/>
                  <a:gd fmla="*/ 3 w 1418" name="T4"/>
                  <a:gd fmla="*/ 949 h 960" name="T5"/>
                  <a:gd fmla="*/ 1408 w 1418" name="T6"/>
                  <a:gd fmla="*/ 1 h 960" name="T7"/>
                  <a:gd fmla="*/ 1416 w 1418" name="T8"/>
                  <a:gd fmla="*/ 3 h 960" name="T9"/>
                  <a:gd fmla="*/ 1415 w 1418" name="T10"/>
                  <a:gd fmla="*/ 11 h 960" name="T11"/>
                  <a:gd fmla="*/ 10 w 1418" name="T12"/>
                  <a:gd fmla="*/ 959 h 960" name="T13"/>
                  <a:gd fmla="*/ 7 w 1418"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1418">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7" name="Freeform 69"/>
              <p:cNvSpPr/>
              <p:nvPr/>
            </p:nvSpPr>
            <p:spPr bwMode="auto">
              <a:xfrm>
                <a:off x="4248742" y="1121334"/>
                <a:ext cx="610648" cy="1761592"/>
              </a:xfrm>
              <a:custGeom>
                <a:gdLst>
                  <a:gd fmla="*/ 6 w 678" name="T0"/>
                  <a:gd fmla="*/ 1955 h 1955" name="T1"/>
                  <a:gd fmla="*/ 5 w 678" name="T2"/>
                  <a:gd fmla="*/ 1955 h 1955" name="T3"/>
                  <a:gd fmla="*/ 1 w 678" name="T4"/>
                  <a:gd fmla="*/ 1947 h 1955" name="T5"/>
                  <a:gd fmla="*/ 665 w 678" name="T6"/>
                  <a:gd fmla="*/ 5 h 1955" name="T7"/>
                  <a:gd fmla="*/ 673 w 678" name="T8"/>
                  <a:gd fmla="*/ 1 h 1955" name="T9"/>
                  <a:gd fmla="*/ 677 w 678" name="T10"/>
                  <a:gd fmla="*/ 9 h 1955" name="T11"/>
                  <a:gd fmla="*/ 12 w 678" name="T12"/>
                  <a:gd fmla="*/ 1951 h 1955" name="T13"/>
                  <a:gd fmla="*/ 6 w 678" name="T14"/>
                  <a:gd fmla="*/ 1955 h 19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4" w="678">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8" name="Freeform 70"/>
              <p:cNvSpPr/>
              <p:nvPr/>
            </p:nvSpPr>
            <p:spPr bwMode="auto">
              <a:xfrm>
                <a:off x="4846726" y="1121334"/>
                <a:ext cx="913158" cy="1732045"/>
              </a:xfrm>
              <a:custGeom>
                <a:gdLst>
                  <a:gd fmla="*/ 1008 w 1015" name="T0"/>
                  <a:gd fmla="*/ 1923 h 1923" name="T1"/>
                  <a:gd fmla="*/ 1003 w 1015" name="T2"/>
                  <a:gd fmla="*/ 1920 h 1923" name="T3"/>
                  <a:gd fmla="*/ 2 w 1015" name="T4"/>
                  <a:gd fmla="*/ 10 h 1923" name="T5"/>
                  <a:gd fmla="*/ 4 w 1015" name="T6"/>
                  <a:gd fmla="*/ 2 h 1923" name="T7"/>
                  <a:gd fmla="*/ 12 w 1015" name="T8"/>
                  <a:gd fmla="*/ 4 h 1923" name="T9"/>
                  <a:gd fmla="*/ 1013 w 1015" name="T10"/>
                  <a:gd fmla="*/ 1914 h 1923" name="T11"/>
                  <a:gd fmla="*/ 1011 w 1015" name="T12"/>
                  <a:gd fmla="*/ 1922 h 1923" name="T13"/>
                  <a:gd fmla="*/ 1008 w 1015" name="T14"/>
                  <a:gd fmla="*/ 1923 h 19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3" w="1015">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49" name="Freeform 71"/>
              <p:cNvSpPr/>
              <p:nvPr/>
            </p:nvSpPr>
            <p:spPr bwMode="auto">
              <a:xfrm>
                <a:off x="5748628" y="1848765"/>
                <a:ext cx="84421" cy="1004614"/>
              </a:xfrm>
              <a:custGeom>
                <a:gdLst>
                  <a:gd fmla="*/ 6 w 94" name="T0"/>
                  <a:gd fmla="*/ 1116 h 1116" name="T1"/>
                  <a:gd fmla="*/ 6 w 94" name="T2"/>
                  <a:gd fmla="*/ 1116 h 1116" name="T3"/>
                  <a:gd fmla="*/ 0 w 94" name="T4"/>
                  <a:gd fmla="*/ 1110 h 1116" name="T5"/>
                  <a:gd fmla="*/ 82 w 94" name="T6"/>
                  <a:gd fmla="*/ 6 h 1116" name="T7"/>
                  <a:gd fmla="*/ 89 w 94" name="T8"/>
                  <a:gd fmla="*/ 0 h 1116" name="T9"/>
                  <a:gd fmla="*/ 94 w 94" name="T10"/>
                  <a:gd fmla="*/ 7 h 1116" name="T11"/>
                  <a:gd fmla="*/ 12 w 94" name="T12"/>
                  <a:gd fmla="*/ 1110 h 1116" name="T13"/>
                  <a:gd fmla="*/ 6 w 94" name="T14"/>
                  <a:gd fmla="*/ 1116 h 11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16" w="94">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0" name="Freeform 72"/>
              <p:cNvSpPr/>
              <p:nvPr/>
            </p:nvSpPr>
            <p:spPr bwMode="auto">
              <a:xfrm>
                <a:off x="5748627" y="2842122"/>
                <a:ext cx="984915" cy="140702"/>
              </a:xfrm>
              <a:custGeom>
                <a:gdLst>
                  <a:gd fmla="*/ 1088 w 1094" name="T0"/>
                  <a:gd fmla="*/ 155 h 155" name="T1"/>
                  <a:gd fmla="*/ 1087 w 1094" name="T2"/>
                  <a:gd fmla="*/ 155 h 155" name="T3"/>
                  <a:gd fmla="*/ 5 w 1094" name="T4"/>
                  <a:gd fmla="*/ 12 h 155" name="T5"/>
                  <a:gd fmla="*/ 0 w 1094" name="T6"/>
                  <a:gd fmla="*/ 5 h 155" name="T7"/>
                  <a:gd fmla="*/ 7 w 1094" name="T8"/>
                  <a:gd fmla="*/ 0 h 155" name="T9"/>
                  <a:gd fmla="*/ 1089 w 1094" name="T10"/>
                  <a:gd fmla="*/ 143 h 155" name="T11"/>
                  <a:gd fmla="*/ 1094 w 1094" name="T12"/>
                  <a:gd fmla="*/ 150 h 155" name="T13"/>
                  <a:gd fmla="*/ 1088 w 1094" name="T14"/>
                  <a:gd fmla="*/ 155 h 1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 w="1094">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1" name="Freeform 75"/>
              <p:cNvSpPr/>
              <p:nvPr/>
            </p:nvSpPr>
            <p:spPr bwMode="auto">
              <a:xfrm>
                <a:off x="6722288" y="2076702"/>
                <a:ext cx="1082000" cy="906122"/>
              </a:xfrm>
              <a:custGeom>
                <a:gdLst>
                  <a:gd fmla="*/ 7 w 1202" name="T0"/>
                  <a:gd fmla="*/ 1006 h 1006" name="T1"/>
                  <a:gd fmla="*/ 2 w 1202" name="T2"/>
                  <a:gd fmla="*/ 1004 h 1006" name="T3"/>
                  <a:gd fmla="*/ 3 w 1202" name="T4"/>
                  <a:gd fmla="*/ 996 h 1006" name="T5"/>
                  <a:gd fmla="*/ 1191 w 1202" name="T6"/>
                  <a:gd fmla="*/ 2 h 1006" name="T7"/>
                  <a:gd fmla="*/ 1200 w 1202" name="T8"/>
                  <a:gd fmla="*/ 2 h 1006" name="T9"/>
                  <a:gd fmla="*/ 1199 w 1202" name="T10"/>
                  <a:gd fmla="*/ 11 h 1006" name="T11"/>
                  <a:gd fmla="*/ 11 w 1202" name="T12"/>
                  <a:gd fmla="*/ 1005 h 1006" name="T13"/>
                  <a:gd fmla="*/ 7 w 1202" name="T14"/>
                  <a:gd fmla="*/ 1006 h 10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1202">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2" name="Freeform 76"/>
              <p:cNvSpPr/>
              <p:nvPr/>
            </p:nvSpPr>
            <p:spPr bwMode="auto">
              <a:xfrm>
                <a:off x="5071849" y="2970161"/>
                <a:ext cx="1663100" cy="1198783"/>
              </a:xfrm>
              <a:custGeom>
                <a:gdLst>
                  <a:gd fmla="*/ 7 w 1846" name="T0"/>
                  <a:gd fmla="*/ 1330 h 1330" name="T1"/>
                  <a:gd fmla="*/ 2 w 1846" name="T2"/>
                  <a:gd fmla="*/ 1327 h 1330" name="T3"/>
                  <a:gd fmla="*/ 3 w 1846" name="T4"/>
                  <a:gd fmla="*/ 1319 h 1330" name="T5"/>
                  <a:gd fmla="*/ 1835 w 1846" name="T6"/>
                  <a:gd fmla="*/ 2 h 1330" name="T7"/>
                  <a:gd fmla="*/ 1844 w 1846" name="T8"/>
                  <a:gd fmla="*/ 4 h 1330" name="T9"/>
                  <a:gd fmla="*/ 1842 w 1846" name="T10"/>
                  <a:gd fmla="*/ 12 h 1330" name="T11"/>
                  <a:gd fmla="*/ 10 w 1846" name="T12"/>
                  <a:gd fmla="*/ 1329 h 1330" name="T13"/>
                  <a:gd fmla="*/ 7 w 1846" name="T14"/>
                  <a:gd fmla="*/ 1330 h 13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0" w="1846">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3" name="Freeform 77"/>
              <p:cNvSpPr/>
              <p:nvPr/>
            </p:nvSpPr>
            <p:spPr bwMode="auto">
              <a:xfrm>
                <a:off x="5747220" y="2076702"/>
                <a:ext cx="2057066" cy="776676"/>
              </a:xfrm>
              <a:custGeom>
                <a:gdLst>
                  <a:gd fmla="*/ 7 w 2284" name="T0"/>
                  <a:gd fmla="*/ 863 h 863" name="T1"/>
                  <a:gd fmla="*/ 1 w 2284" name="T2"/>
                  <a:gd fmla="*/ 859 h 863" name="T3"/>
                  <a:gd fmla="*/ 5 w 2284" name="T4"/>
                  <a:gd fmla="*/ 851 h 863" name="T5"/>
                  <a:gd fmla="*/ 2275 w 2284" name="T6"/>
                  <a:gd fmla="*/ 1 h 863" name="T7"/>
                  <a:gd fmla="*/ 2283 w 2284" name="T8"/>
                  <a:gd fmla="*/ 4 h 863" name="T9"/>
                  <a:gd fmla="*/ 2279 w 2284" name="T10"/>
                  <a:gd fmla="*/ 12 h 863" name="T11"/>
                  <a:gd fmla="*/ 9 w 2284" name="T12"/>
                  <a:gd fmla="*/ 863 h 863" name="T13"/>
                  <a:gd fmla="*/ 7 w 2284" name="T14"/>
                  <a:gd fmla="*/ 863 h 8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3" w="2284">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4" name="Freeform 78"/>
              <p:cNvSpPr/>
              <p:nvPr/>
            </p:nvSpPr>
            <p:spPr bwMode="auto">
              <a:xfrm>
                <a:off x="5823199" y="1848765"/>
                <a:ext cx="1981087" cy="237787"/>
              </a:xfrm>
              <a:custGeom>
                <a:gdLst>
                  <a:gd fmla="*/ 2194 w 2201" name="T0"/>
                  <a:gd fmla="*/ 265 h 265" name="T1"/>
                  <a:gd fmla="*/ 2194 w 2201" name="T2"/>
                  <a:gd fmla="*/ 265 h 265" name="T3"/>
                  <a:gd fmla="*/ 6 w 2201" name="T4"/>
                  <a:gd fmla="*/ 12 h 265" name="T5"/>
                  <a:gd fmla="*/ 0 w 2201" name="T6"/>
                  <a:gd fmla="*/ 5 h 265" name="T7"/>
                  <a:gd fmla="*/ 7 w 2201" name="T8"/>
                  <a:gd fmla="*/ 0 h 265" name="T9"/>
                  <a:gd fmla="*/ 2195 w 2201" name="T10"/>
                  <a:gd fmla="*/ 253 h 265" name="T11"/>
                  <a:gd fmla="*/ 2200 w 2201" name="T12"/>
                  <a:gd fmla="*/ 260 h 265" name="T13"/>
                  <a:gd fmla="*/ 2194 w 2201" name="T14"/>
                  <a:gd fmla="*/ 265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201">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5" name="Freeform 79"/>
              <p:cNvSpPr/>
              <p:nvPr/>
            </p:nvSpPr>
            <p:spPr bwMode="auto">
              <a:xfrm>
                <a:off x="4846727" y="1121334"/>
                <a:ext cx="987730" cy="737280"/>
              </a:xfrm>
              <a:custGeom>
                <a:gdLst>
                  <a:gd fmla="*/ 1090 w 1097" name="T0"/>
                  <a:gd fmla="*/ 819 h 819" name="T1"/>
                  <a:gd fmla="*/ 1087 w 1097" name="T2"/>
                  <a:gd fmla="*/ 818 h 819" name="T3"/>
                  <a:gd fmla="*/ 3 w 1097" name="T4"/>
                  <a:gd fmla="*/ 12 h 819" name="T5"/>
                  <a:gd fmla="*/ 2 w 1097" name="T6"/>
                  <a:gd fmla="*/ 3 h 819" name="T7"/>
                  <a:gd fmla="*/ 11 w 1097" name="T8"/>
                  <a:gd fmla="*/ 2 h 819" name="T9"/>
                  <a:gd fmla="*/ 1094 w 1097" name="T10"/>
                  <a:gd fmla="*/ 808 h 819" name="T11"/>
                  <a:gd fmla="*/ 1095 w 1097" name="T12"/>
                  <a:gd fmla="*/ 817 h 819" name="T13"/>
                  <a:gd fmla="*/ 1090 w 1097" name="T14"/>
                  <a:gd fmla="*/ 819 h 8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9" w="1097">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6" name="Freeform 80"/>
              <p:cNvSpPr/>
              <p:nvPr/>
            </p:nvSpPr>
            <p:spPr bwMode="auto">
              <a:xfrm>
                <a:off x="5071850" y="2842122"/>
                <a:ext cx="688034" cy="1326822"/>
              </a:xfrm>
              <a:custGeom>
                <a:gdLst>
                  <a:gd fmla="*/ 7 w 764" name="T0"/>
                  <a:gd fmla="*/ 1473 h 1473" name="T1"/>
                  <a:gd fmla="*/ 4 w 764" name="T2"/>
                  <a:gd fmla="*/ 1472 h 1473" name="T3"/>
                  <a:gd fmla="*/ 1 w 764" name="T4"/>
                  <a:gd fmla="*/ 1464 h 1473" name="T5"/>
                  <a:gd fmla="*/ 752 w 764" name="T6"/>
                  <a:gd fmla="*/ 4 h 1473" name="T7"/>
                  <a:gd fmla="*/ 760 w 764" name="T8"/>
                  <a:gd fmla="*/ 2 h 1473" name="T9"/>
                  <a:gd fmla="*/ 762 w 764" name="T10"/>
                  <a:gd fmla="*/ 10 h 1473" name="T11"/>
                  <a:gd fmla="*/ 12 w 764" name="T12"/>
                  <a:gd fmla="*/ 1470 h 1473" name="T13"/>
                  <a:gd fmla="*/ 7 w 764" name="T14"/>
                  <a:gd fmla="*/ 1473 h 1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3" w="764">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7" name="Freeform 28"/>
              <p:cNvSpPr/>
              <p:nvPr/>
            </p:nvSpPr>
            <p:spPr bwMode="auto">
              <a:xfrm flipV="1">
                <a:off x="3107786" y="3696185"/>
                <a:ext cx="1630598" cy="49850"/>
              </a:xfrm>
              <a:custGeom>
                <a:gdLst>
                  <a:gd fmla="*/ 1150 w 1155" name="T0"/>
                  <a:gd fmla="*/ 175 h 175" name="T1"/>
                  <a:gd fmla="*/ 1150 w 1155" name="T2"/>
                  <a:gd fmla="*/ 175 h 175" name="T3"/>
                  <a:gd fmla="*/ 4 w 1155" name="T4"/>
                  <a:gd fmla="*/ 8 h 175" name="T5"/>
                  <a:gd fmla="*/ 0 w 1155" name="T6"/>
                  <a:gd fmla="*/ 4 h 175" name="T7"/>
                  <a:gd fmla="*/ 5 w 1155" name="T8"/>
                  <a:gd fmla="*/ 0 h 175" name="T9"/>
                  <a:gd fmla="*/ 1151 w 1155" name="T10"/>
                  <a:gd fmla="*/ 167 h 175" name="T11"/>
                  <a:gd fmla="*/ 1154 w 1155" name="T12"/>
                  <a:gd fmla="*/ 172 h 175" name="T13"/>
                  <a:gd fmla="*/ 1150 w 1155" name="T14"/>
                  <a:gd fmla="*/ 175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15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8" name="Freeform 29"/>
              <p:cNvSpPr/>
              <p:nvPr/>
            </p:nvSpPr>
            <p:spPr bwMode="auto">
              <a:xfrm>
                <a:off x="3677489" y="3036291"/>
                <a:ext cx="1060895" cy="659894"/>
              </a:xfrm>
              <a:custGeom>
                <a:gdLst>
                  <a:gd fmla="*/ 1175 w 1180" name="T0"/>
                  <a:gd fmla="*/ 733 h 733" name="T1"/>
                  <a:gd fmla="*/ 1173 w 1180" name="T2"/>
                  <a:gd fmla="*/ 733 h 733" name="T3"/>
                  <a:gd fmla="*/ 2 w 1180" name="T4"/>
                  <a:gd fmla="*/ 8 h 733" name="T5"/>
                  <a:gd fmla="*/ 1 w 1180" name="T6"/>
                  <a:gd fmla="*/ 2 h 733" name="T7"/>
                  <a:gd fmla="*/ 7 w 1180" name="T8"/>
                  <a:gd fmla="*/ 1 h 733" name="T9"/>
                  <a:gd fmla="*/ 1177 w 1180" name="T10"/>
                  <a:gd fmla="*/ 726 h 733" name="T11"/>
                  <a:gd fmla="*/ 1179 w 1180" name="T12"/>
                  <a:gd fmla="*/ 732 h 733" name="T13"/>
                  <a:gd fmla="*/ 1175 w 1180" name="T14"/>
                  <a:gd fmla="*/ 733 h 7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3" w="118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59" name="Freeform 30"/>
              <p:cNvSpPr/>
              <p:nvPr/>
            </p:nvSpPr>
            <p:spPr bwMode="auto">
              <a:xfrm>
                <a:off x="3677489" y="2954684"/>
                <a:ext cx="765420" cy="88643"/>
              </a:xfrm>
              <a:custGeom>
                <a:gdLst>
                  <a:gd fmla="*/ 5 w 851" name="T0"/>
                  <a:gd fmla="*/ 100 h 100" name="T1"/>
                  <a:gd fmla="*/ 1 w 851" name="T2"/>
                  <a:gd fmla="*/ 97 h 100" name="T3"/>
                  <a:gd fmla="*/ 4 w 851" name="T4"/>
                  <a:gd fmla="*/ 92 h 100" name="T5"/>
                  <a:gd fmla="*/ 846 w 851" name="T6"/>
                  <a:gd fmla="*/ 0 h 100" name="T7"/>
                  <a:gd fmla="*/ 850 w 851" name="T8"/>
                  <a:gd fmla="*/ 4 h 100" name="T9"/>
                  <a:gd fmla="*/ 847 w 851" name="T10"/>
                  <a:gd fmla="*/ 8 h 100" name="T11"/>
                  <a:gd fmla="*/ 5 w 851" name="T12"/>
                  <a:gd fmla="*/ 100 h 100" name="T13"/>
                  <a:gd fmla="*/ 5 w 851" name="T14"/>
                  <a:gd fmla="*/ 10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851">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0" name="Freeform 31"/>
              <p:cNvSpPr/>
              <p:nvPr/>
            </p:nvSpPr>
            <p:spPr bwMode="auto">
              <a:xfrm>
                <a:off x="4434467" y="2248359"/>
                <a:ext cx="126632" cy="713361"/>
              </a:xfrm>
              <a:custGeom>
                <a:gdLst>
                  <a:gd fmla="*/ 4 w 141" name="T0"/>
                  <a:gd fmla="*/ 793 h 793" name="T1"/>
                  <a:gd fmla="*/ 4 w 141" name="T2"/>
                  <a:gd fmla="*/ 793 h 793" name="T3"/>
                  <a:gd fmla="*/ 0 w 141" name="T4"/>
                  <a:gd fmla="*/ 789 h 793" name="T5"/>
                  <a:gd fmla="*/ 132 w 141" name="T6"/>
                  <a:gd fmla="*/ 3 h 793" name="T7"/>
                  <a:gd fmla="*/ 137 w 141" name="T8"/>
                  <a:gd fmla="*/ 0 h 793" name="T9"/>
                  <a:gd fmla="*/ 140 w 141" name="T10"/>
                  <a:gd fmla="*/ 5 h 793" name="T11"/>
                  <a:gd fmla="*/ 8 w 141" name="T12"/>
                  <a:gd fmla="*/ 790 h 793" name="T13"/>
                  <a:gd fmla="*/ 4 w 141" name="T14"/>
                  <a:gd fmla="*/ 793 h 7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3" w="141">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10600030101010101" pitchFamily="2" typeface="宋体"/>
                  <a:ea typeface="+mn-cs"/>
                  <a:cs typeface="+mn-ea"/>
                  <a:sym typeface="+mn-lt"/>
                </a:endParaRPr>
              </a:p>
            </p:txBody>
          </p:sp>
          <p:sp>
            <p:nvSpPr>
              <p:cNvPr id="61" name="Freeform 32"/>
              <p:cNvSpPr/>
              <p:nvPr/>
            </p:nvSpPr>
            <p:spPr bwMode="auto">
              <a:xfrm>
                <a:off x="4552658" y="2248359"/>
                <a:ext cx="185727" cy="1447826"/>
              </a:xfrm>
              <a:custGeom>
                <a:gdLst>
                  <a:gd fmla="*/ 201 w 206" name="T0"/>
                  <a:gd fmla="*/ 1610 h 1610" name="T1"/>
                  <a:gd fmla="*/ 197 w 206" name="T2"/>
                  <a:gd fmla="*/ 1607 h 1610" name="T3"/>
                  <a:gd fmla="*/ 0 w 206" name="T4"/>
                  <a:gd fmla="*/ 5 h 1610" name="T5"/>
                  <a:gd fmla="*/ 4 w 206" name="T6"/>
                  <a:gd fmla="*/ 0 h 1610" name="T7"/>
                  <a:gd fmla="*/ 8 w 206" name="T8"/>
                  <a:gd fmla="*/ 4 h 1610" name="T9"/>
                  <a:gd fmla="*/ 205 w 206" name="T10"/>
                  <a:gd fmla="*/ 1606 h 1610" name="T11"/>
                  <a:gd fmla="*/ 202 w 206" name="T12"/>
                  <a:gd fmla="*/ 1610 h 1610" name="T13"/>
                  <a:gd fmla="*/ 201 w 206" name="T14"/>
                  <a:gd fmla="*/ 1610 h 16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0" w="206">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2" name="Freeform 33"/>
              <p:cNvSpPr/>
              <p:nvPr/>
            </p:nvSpPr>
            <p:spPr bwMode="auto">
              <a:xfrm>
                <a:off x="4434467" y="2954684"/>
                <a:ext cx="303917" cy="741501"/>
              </a:xfrm>
              <a:custGeom>
                <a:gdLst>
                  <a:gd fmla="*/ 333 w 338" name="T0"/>
                  <a:gd fmla="*/ 825 h 825" name="T1"/>
                  <a:gd fmla="*/ 330 w 338" name="T2"/>
                  <a:gd fmla="*/ 823 h 825" name="T3"/>
                  <a:gd fmla="*/ 1 w 338" name="T4"/>
                  <a:gd fmla="*/ 6 h 825" name="T5"/>
                  <a:gd fmla="*/ 3 w 338" name="T6"/>
                  <a:gd fmla="*/ 1 h 825" name="T7"/>
                  <a:gd fmla="*/ 8 w 338" name="T8"/>
                  <a:gd fmla="*/ 3 h 825" name="T9"/>
                  <a:gd fmla="*/ 337 w 338" name="T10"/>
                  <a:gd fmla="*/ 820 h 825" name="T11"/>
                  <a:gd fmla="*/ 335 w 338" name="T12"/>
                  <a:gd fmla="*/ 825 h 825" name="T13"/>
                  <a:gd fmla="*/ 333 w 338" name="T14"/>
                  <a:gd fmla="*/ 825 h 8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5" w="338">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3" name="Freeform 34"/>
              <p:cNvSpPr/>
              <p:nvPr/>
            </p:nvSpPr>
            <p:spPr bwMode="auto">
              <a:xfrm>
                <a:off x="4729942" y="3060211"/>
                <a:ext cx="303917" cy="635974"/>
              </a:xfrm>
              <a:custGeom>
                <a:gdLst>
                  <a:gd fmla="*/ 4 w 338" name="T0"/>
                  <a:gd fmla="*/ 707 h 707" name="T1"/>
                  <a:gd fmla="*/ 3 w 338" name="T2"/>
                  <a:gd fmla="*/ 707 h 707" name="T3"/>
                  <a:gd fmla="*/ 1 w 338" name="T4"/>
                  <a:gd fmla="*/ 702 h 707" name="T5"/>
                  <a:gd fmla="*/ 330 w 338" name="T6"/>
                  <a:gd fmla="*/ 3 h 707" name="T7"/>
                  <a:gd fmla="*/ 336 w 338" name="T8"/>
                  <a:gd fmla="*/ 1 h 707" name="T9"/>
                  <a:gd fmla="*/ 337 w 338" name="T10"/>
                  <a:gd fmla="*/ 6 h 707" name="T11"/>
                  <a:gd fmla="*/ 8 w 338" name="T12"/>
                  <a:gd fmla="*/ 705 h 707" name="T13"/>
                  <a:gd fmla="*/ 4 w 338" name="T14"/>
                  <a:gd fmla="*/ 707 h 7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7" w="338">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4" name="Freeform 35"/>
              <p:cNvSpPr/>
              <p:nvPr/>
            </p:nvSpPr>
            <p:spPr bwMode="auto">
              <a:xfrm>
                <a:off x="4729942" y="3689150"/>
                <a:ext cx="664114" cy="161808"/>
              </a:xfrm>
              <a:custGeom>
                <a:gdLst>
                  <a:gd fmla="*/ 734 w 738" name="T0"/>
                  <a:gd fmla="*/ 180 h 180" name="T1"/>
                  <a:gd fmla="*/ 733 w 738" name="T2"/>
                  <a:gd fmla="*/ 180 h 180" name="T3"/>
                  <a:gd fmla="*/ 3 w 738" name="T4"/>
                  <a:gd fmla="*/ 8 h 180" name="T5"/>
                  <a:gd fmla="*/ 0 w 738" name="T6"/>
                  <a:gd fmla="*/ 4 h 180" name="T7"/>
                  <a:gd fmla="*/ 5 w 738" name="T8"/>
                  <a:gd fmla="*/ 1 h 180" name="T9"/>
                  <a:gd fmla="*/ 735 w 738" name="T10"/>
                  <a:gd fmla="*/ 172 h 180" name="T11"/>
                  <a:gd fmla="*/ 738 w 738" name="T12"/>
                  <a:gd fmla="*/ 177 h 180" name="T13"/>
                  <a:gd fmla="*/ 734 w 738" name="T14"/>
                  <a:gd fmla="*/ 18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738">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5" name="Freeform 36"/>
              <p:cNvSpPr/>
              <p:nvPr/>
            </p:nvSpPr>
            <p:spPr bwMode="auto">
              <a:xfrm>
                <a:off x="4552658" y="2248359"/>
                <a:ext cx="481202" cy="820294"/>
              </a:xfrm>
              <a:custGeom>
                <a:gdLst>
                  <a:gd fmla="*/ 531 w 535" name="T0"/>
                  <a:gd fmla="*/ 912 h 912" name="T1"/>
                  <a:gd fmla="*/ 527 w 535" name="T2"/>
                  <a:gd fmla="*/ 910 h 912" name="T3"/>
                  <a:gd fmla="*/ 1 w 535" name="T4"/>
                  <a:gd fmla="*/ 6 h 912" name="T5"/>
                  <a:gd fmla="*/ 2 w 535" name="T6"/>
                  <a:gd fmla="*/ 1 h 912" name="T7"/>
                  <a:gd fmla="*/ 8 w 535" name="T8"/>
                  <a:gd fmla="*/ 2 h 912" name="T9"/>
                  <a:gd fmla="*/ 534 w 535" name="T10"/>
                  <a:gd fmla="*/ 906 h 912" name="T11"/>
                  <a:gd fmla="*/ 533 w 535" name="T12"/>
                  <a:gd fmla="*/ 911 h 912" name="T13"/>
                  <a:gd fmla="*/ 531 w 535" name="T14"/>
                  <a:gd fmla="*/ 912 h 9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2" w="535">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6" name="Freeform 37"/>
              <p:cNvSpPr/>
              <p:nvPr/>
            </p:nvSpPr>
            <p:spPr bwMode="auto">
              <a:xfrm>
                <a:off x="4552658" y="2248359"/>
                <a:ext cx="1229737" cy="364419"/>
              </a:xfrm>
              <a:custGeom>
                <a:gdLst>
                  <a:gd fmla="*/ 1363 w 1367" name="T0"/>
                  <a:gd fmla="*/ 406 h 406" name="T1"/>
                  <a:gd fmla="*/ 1362 w 1367" name="T2"/>
                  <a:gd fmla="*/ 406 h 406" name="T3"/>
                  <a:gd fmla="*/ 3 w 1367" name="T4"/>
                  <a:gd fmla="*/ 8 h 406" name="T5"/>
                  <a:gd fmla="*/ 1 w 1367" name="T6"/>
                  <a:gd fmla="*/ 3 h 406" name="T7"/>
                  <a:gd fmla="*/ 5 w 1367" name="T8"/>
                  <a:gd fmla="*/ 0 h 406" name="T9"/>
                  <a:gd fmla="*/ 1364 w 1367" name="T10"/>
                  <a:gd fmla="*/ 398 h 406" name="T11"/>
                  <a:gd fmla="*/ 1367 w 1367" name="T12"/>
                  <a:gd fmla="*/ 403 h 406" name="T13"/>
                  <a:gd fmla="*/ 1363 w 1367" name="T14"/>
                  <a:gd fmla="*/ 406 h 4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6" w="1367">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7" name="Freeform 38"/>
              <p:cNvSpPr/>
              <p:nvPr/>
            </p:nvSpPr>
            <p:spPr bwMode="auto">
              <a:xfrm>
                <a:off x="5026824" y="2604335"/>
                <a:ext cx="755571" cy="464317"/>
              </a:xfrm>
              <a:custGeom>
                <a:gdLst>
                  <a:gd fmla="*/ 5 w 841" name="T0"/>
                  <a:gd fmla="*/ 515 h 515" name="T1"/>
                  <a:gd fmla="*/ 1 w 841" name="T2"/>
                  <a:gd fmla="*/ 513 h 515" name="T3"/>
                  <a:gd fmla="*/ 3 w 841" name="T4"/>
                  <a:gd fmla="*/ 507 h 515" name="T5"/>
                  <a:gd fmla="*/ 835 w 841" name="T6"/>
                  <a:gd fmla="*/ 1 h 515" name="T7"/>
                  <a:gd fmla="*/ 840 w 841" name="T8"/>
                  <a:gd fmla="*/ 3 h 515" name="T9"/>
                  <a:gd fmla="*/ 839 w 841" name="T10"/>
                  <a:gd fmla="*/ 8 h 515" name="T11"/>
                  <a:gd fmla="*/ 7 w 841" name="T12"/>
                  <a:gd fmla="*/ 514 h 515" name="T13"/>
                  <a:gd fmla="*/ 5 w 841" name="T14"/>
                  <a:gd fmla="*/ 515 h 5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5" w="841">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8" name="Freeform 39"/>
              <p:cNvSpPr/>
              <p:nvPr/>
            </p:nvSpPr>
            <p:spPr bwMode="auto">
              <a:xfrm>
                <a:off x="5385614" y="2604335"/>
                <a:ext cx="396780" cy="1246622"/>
              </a:xfrm>
              <a:custGeom>
                <a:gdLst>
                  <a:gd fmla="*/ 5 w 441" name="T0"/>
                  <a:gd fmla="*/ 1385 h 1385" name="T1"/>
                  <a:gd fmla="*/ 4 w 441" name="T2"/>
                  <a:gd fmla="*/ 1385 h 1385" name="T3"/>
                  <a:gd fmla="*/ 1 w 441" name="T4"/>
                  <a:gd fmla="*/ 1380 h 1385" name="T5"/>
                  <a:gd fmla="*/ 433 w 441" name="T6"/>
                  <a:gd fmla="*/ 4 h 1385" name="T7"/>
                  <a:gd fmla="*/ 438 w 441" name="T8"/>
                  <a:gd fmla="*/ 1 h 1385" name="T9"/>
                  <a:gd fmla="*/ 441 w 441" name="T10"/>
                  <a:gd fmla="*/ 6 h 1385" name="T11"/>
                  <a:gd fmla="*/ 9 w 441" name="T12"/>
                  <a:gd fmla="*/ 1382 h 1385" name="T13"/>
                  <a:gd fmla="*/ 5 w 441" name="T14"/>
                  <a:gd fmla="*/ 1385 h 13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5" w="441">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69" name="Freeform 40"/>
              <p:cNvSpPr/>
              <p:nvPr/>
            </p:nvSpPr>
            <p:spPr bwMode="auto">
              <a:xfrm>
                <a:off x="5773952" y="2604335"/>
                <a:ext cx="139296" cy="590949"/>
              </a:xfrm>
              <a:custGeom>
                <a:gdLst>
                  <a:gd fmla="*/ 150 w 155" name="T0"/>
                  <a:gd fmla="*/ 656 h 656" name="T1"/>
                  <a:gd fmla="*/ 146 w 155" name="T2"/>
                  <a:gd fmla="*/ 652 h 656" name="T3"/>
                  <a:gd fmla="*/ 1 w 155" name="T4"/>
                  <a:gd fmla="*/ 6 h 656" name="T5"/>
                  <a:gd fmla="*/ 4 w 155" name="T6"/>
                  <a:gd fmla="*/ 1 h 656" name="T7"/>
                  <a:gd fmla="*/ 9 w 155" name="T8"/>
                  <a:gd fmla="*/ 4 h 656" name="T9"/>
                  <a:gd fmla="*/ 154 w 155" name="T10"/>
                  <a:gd fmla="*/ 651 h 656" name="T11"/>
                  <a:gd fmla="*/ 151 w 155" name="T12"/>
                  <a:gd fmla="*/ 655 h 656" name="T13"/>
                  <a:gd fmla="*/ 150 w 155" name="T14"/>
                  <a:gd fmla="*/ 656 h 6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6" w="155">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0" name="Freeform 41"/>
              <p:cNvSpPr/>
              <p:nvPr/>
            </p:nvSpPr>
            <p:spPr bwMode="auto">
              <a:xfrm>
                <a:off x="5906212" y="3075688"/>
                <a:ext cx="892052" cy="119597"/>
              </a:xfrm>
              <a:custGeom>
                <a:gdLst>
                  <a:gd fmla="*/ 4 w 992" name="T0"/>
                  <a:gd fmla="*/ 133 h 133" name="T1"/>
                  <a:gd fmla="*/ 0 w 992" name="T2"/>
                  <a:gd fmla="*/ 129 h 133" name="T3"/>
                  <a:gd fmla="*/ 4 w 992" name="T4"/>
                  <a:gd fmla="*/ 125 h 133" name="T5"/>
                  <a:gd fmla="*/ 988 w 992" name="T6"/>
                  <a:gd fmla="*/ 0 h 133" name="T7"/>
                  <a:gd fmla="*/ 992 w 992" name="T8"/>
                  <a:gd fmla="*/ 4 h 133" name="T9"/>
                  <a:gd fmla="*/ 989 w 992" name="T10"/>
                  <a:gd fmla="*/ 8 h 133" name="T11"/>
                  <a:gd fmla="*/ 5 w 992" name="T12"/>
                  <a:gd fmla="*/ 133 h 133" name="T13"/>
                  <a:gd fmla="*/ 4 w 99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992">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1" name="Freeform 42"/>
              <p:cNvSpPr/>
              <p:nvPr/>
            </p:nvSpPr>
            <p:spPr bwMode="auto">
              <a:xfrm>
                <a:off x="5906212" y="2253987"/>
                <a:ext cx="303917" cy="941298"/>
              </a:xfrm>
              <a:custGeom>
                <a:gdLst>
                  <a:gd fmla="*/ 4 w 338" name="T0"/>
                  <a:gd fmla="*/ 1046 h 1046" name="T1"/>
                  <a:gd fmla="*/ 3 w 338" name="T2"/>
                  <a:gd fmla="*/ 1045 h 1046" name="T3"/>
                  <a:gd fmla="*/ 0 w 338" name="T4"/>
                  <a:gd fmla="*/ 1040 h 1046" name="T5"/>
                  <a:gd fmla="*/ 329 w 338" name="T6"/>
                  <a:gd fmla="*/ 4 h 1046" name="T7"/>
                  <a:gd fmla="*/ 334 w 338" name="T8"/>
                  <a:gd fmla="*/ 1 h 1046" name="T9"/>
                  <a:gd fmla="*/ 337 w 338" name="T10"/>
                  <a:gd fmla="*/ 6 h 1046" name="T11"/>
                  <a:gd fmla="*/ 8 w 338" name="T12"/>
                  <a:gd fmla="*/ 1043 h 1046" name="T13"/>
                  <a:gd fmla="*/ 4 w 338" name="T14"/>
                  <a:gd fmla="*/ 1046 h 10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6" w="338">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2" name="Freeform 43"/>
              <p:cNvSpPr/>
              <p:nvPr/>
            </p:nvSpPr>
            <p:spPr bwMode="auto">
              <a:xfrm>
                <a:off x="6201687" y="2175194"/>
                <a:ext cx="794968" cy="87235"/>
              </a:xfrm>
              <a:custGeom>
                <a:gdLst>
                  <a:gd fmla="*/ 4 w 884" name="T0"/>
                  <a:gd fmla="*/ 96 h 96" name="T1"/>
                  <a:gd fmla="*/ 0 w 884" name="T2"/>
                  <a:gd fmla="*/ 92 h 96" name="T3"/>
                  <a:gd fmla="*/ 4 w 884" name="T4"/>
                  <a:gd fmla="*/ 88 h 96" name="T5"/>
                  <a:gd fmla="*/ 880 w 884" name="T6"/>
                  <a:gd fmla="*/ 0 h 96" name="T7"/>
                  <a:gd fmla="*/ 884 w 884" name="T8"/>
                  <a:gd fmla="*/ 4 h 96" name="T9"/>
                  <a:gd fmla="*/ 880 w 884" name="T10"/>
                  <a:gd fmla="*/ 8 h 96" name="T11"/>
                  <a:gd fmla="*/ 5 w 884" name="T12"/>
                  <a:gd fmla="*/ 96 h 96" name="T13"/>
                  <a:gd fmla="*/ 4 w 884" name="T14"/>
                  <a:gd fmla="*/ 96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884">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3" name="Freeform 44"/>
              <p:cNvSpPr/>
              <p:nvPr/>
            </p:nvSpPr>
            <p:spPr bwMode="auto">
              <a:xfrm>
                <a:off x="6201687" y="2253987"/>
                <a:ext cx="596577" cy="828737"/>
              </a:xfrm>
              <a:custGeom>
                <a:gdLst>
                  <a:gd fmla="*/ 659 w 664" name="T0"/>
                  <a:gd fmla="*/ 921 h 921" name="T1"/>
                  <a:gd fmla="*/ 656 w 664" name="T2"/>
                  <a:gd fmla="*/ 920 h 921" name="T3"/>
                  <a:gd fmla="*/ 1 w 664" name="T4"/>
                  <a:gd fmla="*/ 7 h 921" name="T5"/>
                  <a:gd fmla="*/ 2 w 664" name="T6"/>
                  <a:gd fmla="*/ 2 h 921" name="T7"/>
                  <a:gd fmla="*/ 7 w 664" name="T8"/>
                  <a:gd fmla="*/ 2 h 921" name="T9"/>
                  <a:gd fmla="*/ 662 w 664" name="T10"/>
                  <a:gd fmla="*/ 915 h 921" name="T11"/>
                  <a:gd fmla="*/ 661 w 664" name="T12"/>
                  <a:gd fmla="*/ 921 h 921" name="T13"/>
                  <a:gd fmla="*/ 659 w 664" name="T14"/>
                  <a:gd fmla="*/ 921 h 9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1" w="664">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4" name="Freeform 45"/>
              <p:cNvSpPr/>
              <p:nvPr/>
            </p:nvSpPr>
            <p:spPr bwMode="auto">
              <a:xfrm>
                <a:off x="6201687" y="2253987"/>
                <a:ext cx="914564" cy="585321"/>
              </a:xfrm>
              <a:custGeom>
                <a:gdLst>
                  <a:gd fmla="*/ 1012 w 1017" name="T0"/>
                  <a:gd fmla="*/ 650 h 650" name="T1"/>
                  <a:gd fmla="*/ 1010 w 1017" name="T2"/>
                  <a:gd fmla="*/ 650 h 650" name="T3"/>
                  <a:gd fmla="*/ 2 w 1017" name="T4"/>
                  <a:gd fmla="*/ 8 h 650" name="T5"/>
                  <a:gd fmla="*/ 1 w 1017" name="T6"/>
                  <a:gd fmla="*/ 3 h 650" name="T7"/>
                  <a:gd fmla="*/ 6 w 1017" name="T8"/>
                  <a:gd fmla="*/ 1 h 650" name="T9"/>
                  <a:gd fmla="*/ 1015 w 1017" name="T10"/>
                  <a:gd fmla="*/ 643 h 650" name="T11"/>
                  <a:gd fmla="*/ 1016 w 1017" name="T12"/>
                  <a:gd fmla="*/ 649 h 650" name="T13"/>
                  <a:gd fmla="*/ 1012 w 1017" name="T14"/>
                  <a:gd fmla="*/ 650 h 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0" w="1017">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5" name="Freeform 46"/>
              <p:cNvSpPr/>
              <p:nvPr/>
            </p:nvSpPr>
            <p:spPr bwMode="auto">
              <a:xfrm>
                <a:off x="6989619" y="2175194"/>
                <a:ext cx="126632" cy="664115"/>
              </a:xfrm>
              <a:custGeom>
                <a:gdLst>
                  <a:gd fmla="*/ 136 w 141" name="T0"/>
                  <a:gd fmla="*/ 737 h 737" name="T1"/>
                  <a:gd fmla="*/ 132 w 141" name="T2"/>
                  <a:gd fmla="*/ 734 h 737" name="T3"/>
                  <a:gd fmla="*/ 0 w 141" name="T4"/>
                  <a:gd fmla="*/ 5 h 737" name="T5"/>
                  <a:gd fmla="*/ 3 w 141" name="T6"/>
                  <a:gd fmla="*/ 0 h 737" name="T7"/>
                  <a:gd fmla="*/ 8 w 141" name="T8"/>
                  <a:gd fmla="*/ 3 h 737" name="T9"/>
                  <a:gd fmla="*/ 140 w 141" name="T10"/>
                  <a:gd fmla="*/ 733 h 737" name="T11"/>
                  <a:gd fmla="*/ 137 w 141" name="T12"/>
                  <a:gd fmla="*/ 737 h 737" name="T13"/>
                  <a:gd fmla="*/ 136 w 141" name="T14"/>
                  <a:gd fmla="*/ 737 h 7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7" w="141">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6" name="Freeform 47"/>
              <p:cNvSpPr/>
              <p:nvPr/>
            </p:nvSpPr>
            <p:spPr bwMode="auto">
              <a:xfrm>
                <a:off x="6791229" y="2832273"/>
                <a:ext cx="325023" cy="250450"/>
              </a:xfrm>
              <a:custGeom>
                <a:gdLst>
                  <a:gd fmla="*/ 4 w 362" name="T0"/>
                  <a:gd fmla="*/ 279 h 279" name="T1"/>
                  <a:gd fmla="*/ 1 w 362" name="T2"/>
                  <a:gd fmla="*/ 278 h 279" name="T3"/>
                  <a:gd fmla="*/ 2 w 362" name="T4"/>
                  <a:gd fmla="*/ 272 h 279" name="T5"/>
                  <a:gd fmla="*/ 355 w 362" name="T6"/>
                  <a:gd fmla="*/ 1 h 279" name="T7"/>
                  <a:gd fmla="*/ 361 w 362" name="T8"/>
                  <a:gd fmla="*/ 2 h 279" name="T9"/>
                  <a:gd fmla="*/ 360 w 362" name="T10"/>
                  <a:gd fmla="*/ 8 h 279" name="T11"/>
                  <a:gd fmla="*/ 7 w 362" name="T12"/>
                  <a:gd fmla="*/ 279 h 279" name="T13"/>
                  <a:gd fmla="*/ 4 w 362" name="T14"/>
                  <a:gd fmla="*/ 279 h 2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9" w="362">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7" name="Freeform 48"/>
              <p:cNvSpPr/>
              <p:nvPr/>
            </p:nvSpPr>
            <p:spPr bwMode="auto">
              <a:xfrm>
                <a:off x="5385615" y="3186843"/>
                <a:ext cx="527634" cy="664115"/>
              </a:xfrm>
              <a:custGeom>
                <a:gdLst>
                  <a:gd fmla="*/ 5 w 587" name="T0"/>
                  <a:gd fmla="*/ 738 h 738" name="T1"/>
                  <a:gd fmla="*/ 2 w 587" name="T2"/>
                  <a:gd fmla="*/ 737 h 738" name="T3"/>
                  <a:gd fmla="*/ 2 w 587" name="T4"/>
                  <a:gd fmla="*/ 731 h 738" name="T5"/>
                  <a:gd fmla="*/ 579 w 587" name="T6"/>
                  <a:gd fmla="*/ 2 h 738" name="T7"/>
                  <a:gd fmla="*/ 585 w 587" name="T8"/>
                  <a:gd fmla="*/ 1 h 738" name="T9"/>
                  <a:gd fmla="*/ 585 w 587" name="T10"/>
                  <a:gd fmla="*/ 7 h 738" name="T11"/>
                  <a:gd fmla="*/ 8 w 587" name="T12"/>
                  <a:gd fmla="*/ 736 h 738" name="T13"/>
                  <a:gd fmla="*/ 5 w 587" name="T14"/>
                  <a:gd fmla="*/ 738 h 7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8" w="587">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8" name="Freeform 49"/>
              <p:cNvSpPr/>
              <p:nvPr/>
            </p:nvSpPr>
            <p:spPr bwMode="auto">
              <a:xfrm>
                <a:off x="3925126" y="4059196"/>
                <a:ext cx="229345" cy="85829"/>
              </a:xfrm>
              <a:custGeom>
                <a:gdLst>
                  <a:gd fmla="*/ 251 w 255" name="T0"/>
                  <a:gd fmla="*/ 95 h 95" name="T1"/>
                  <a:gd fmla="*/ 249 w 255" name="T2"/>
                  <a:gd fmla="*/ 94 h 95" name="T3"/>
                  <a:gd fmla="*/ 3 w 255" name="T4"/>
                  <a:gd fmla="*/ 8 h 95" name="T5"/>
                  <a:gd fmla="*/ 1 w 255" name="T6"/>
                  <a:gd fmla="*/ 3 h 95" name="T7"/>
                  <a:gd fmla="*/ 6 w 255" name="T8"/>
                  <a:gd fmla="*/ 1 h 95" name="T9"/>
                  <a:gd fmla="*/ 252 w 255" name="T10"/>
                  <a:gd fmla="*/ 87 h 95" name="T11"/>
                  <a:gd fmla="*/ 254 w 255" name="T12"/>
                  <a:gd fmla="*/ 92 h 95" name="T13"/>
                  <a:gd fmla="*/ 251 w 255" name="T14"/>
                  <a:gd fmla="*/ 95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5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79" name="Freeform 50"/>
              <p:cNvSpPr/>
              <p:nvPr/>
            </p:nvSpPr>
            <p:spPr bwMode="auto">
              <a:xfrm flipH="1">
                <a:off x="4154470" y="4136583"/>
                <a:ext cx="45719" cy="387557"/>
              </a:xfrm>
              <a:custGeom>
                <a:gdLst>
                  <a:gd fmla="*/ 5 w 255" name="T0"/>
                  <a:gd fmla="*/ 960 h 960" name="T1"/>
                  <a:gd fmla="*/ 4 w 255" name="T2"/>
                  <a:gd fmla="*/ 960 h 960" name="T3"/>
                  <a:gd fmla="*/ 1 w 255" name="T4"/>
                  <a:gd fmla="*/ 955 h 960" name="T5"/>
                  <a:gd fmla="*/ 247 w 255" name="T6"/>
                  <a:gd fmla="*/ 4 h 960" name="T7"/>
                  <a:gd fmla="*/ 252 w 255" name="T8"/>
                  <a:gd fmla="*/ 1 h 960" name="T9"/>
                  <a:gd fmla="*/ 255 w 255" name="T10"/>
                  <a:gd fmla="*/ 6 h 960" name="T11"/>
                  <a:gd fmla="*/ 9 w 255" name="T12"/>
                  <a:gd fmla="*/ 957 h 960" name="T13"/>
                  <a:gd fmla="*/ 5 w 255" name="T14"/>
                  <a:gd fmla="*/ 960 h 9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0" w="255">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0" name="Freeform 51"/>
              <p:cNvSpPr/>
              <p:nvPr/>
            </p:nvSpPr>
            <p:spPr bwMode="auto">
              <a:xfrm>
                <a:off x="4147435" y="3689151"/>
                <a:ext cx="590949" cy="455875"/>
              </a:xfrm>
              <a:custGeom>
                <a:gdLst>
                  <a:gd fmla="*/ 5 w 658" name="T0"/>
                  <a:gd fmla="*/ 506 h 506" name="T1"/>
                  <a:gd fmla="*/ 1 w 658" name="T2"/>
                  <a:gd fmla="*/ 504 h 506" name="T3"/>
                  <a:gd fmla="*/ 2 w 658" name="T4"/>
                  <a:gd fmla="*/ 498 h 506" name="T5"/>
                  <a:gd fmla="*/ 651 w 658" name="T6"/>
                  <a:gd fmla="*/ 1 h 506" name="T7"/>
                  <a:gd fmla="*/ 656 w 658" name="T8"/>
                  <a:gd fmla="*/ 2 h 506" name="T9"/>
                  <a:gd fmla="*/ 656 w 658" name="T10"/>
                  <a:gd fmla="*/ 8 h 506" name="T11"/>
                  <a:gd fmla="*/ 7 w 658" name="T12"/>
                  <a:gd fmla="*/ 505 h 506" name="T13"/>
                  <a:gd fmla="*/ 5 w 658" name="T14"/>
                  <a:gd fmla="*/ 506 h 5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6" w="658">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1" name="Freeform 52"/>
              <p:cNvSpPr/>
              <p:nvPr/>
            </p:nvSpPr>
            <p:spPr bwMode="auto">
              <a:xfrm>
                <a:off x="3925126" y="3689152"/>
                <a:ext cx="813259" cy="378489"/>
              </a:xfrm>
              <a:custGeom>
                <a:gdLst>
                  <a:gd fmla="*/ 4 w 904" name="T0"/>
                  <a:gd fmla="*/ 420 h 420" name="T1"/>
                  <a:gd fmla="*/ 1 w 904" name="T2"/>
                  <a:gd fmla="*/ 417 h 420" name="T3"/>
                  <a:gd fmla="*/ 3 w 904" name="T4"/>
                  <a:gd fmla="*/ 412 h 420" name="T5"/>
                  <a:gd fmla="*/ 898 w 904" name="T6"/>
                  <a:gd fmla="*/ 1 h 420" name="T7"/>
                  <a:gd fmla="*/ 903 w 904" name="T8"/>
                  <a:gd fmla="*/ 3 h 420" name="T9"/>
                  <a:gd fmla="*/ 901 w 904" name="T10"/>
                  <a:gd fmla="*/ 8 h 420" name="T11"/>
                  <a:gd fmla="*/ 6 w 904" name="T12"/>
                  <a:gd fmla="*/ 419 h 420" name="T13"/>
                  <a:gd fmla="*/ 4 w 904" name="T14"/>
                  <a:gd fmla="*/ 420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904">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2" name="Freeform 122"/>
              <p:cNvSpPr/>
              <p:nvPr/>
            </p:nvSpPr>
            <p:spPr bwMode="auto">
              <a:xfrm>
                <a:off x="4675070" y="3634276"/>
                <a:ext cx="104120" cy="104120"/>
              </a:xfrm>
              <a:custGeom>
                <a:gdLst>
                  <a:gd fmla="*/ 85 w 116" name="T0"/>
                  <a:gd fmla="*/ 15 h 116" name="T1"/>
                  <a:gd fmla="*/ 101 w 116" name="T2"/>
                  <a:gd fmla="*/ 85 h 116" name="T3"/>
                  <a:gd fmla="*/ 31 w 116" name="T4"/>
                  <a:gd fmla="*/ 101 h 116" name="T5"/>
                  <a:gd fmla="*/ 15 w 116" name="T6"/>
                  <a:gd fmla="*/ 31 h 116" name="T7"/>
                  <a:gd fmla="*/ 85 w 116" name="T8"/>
                  <a:gd fmla="*/ 15 h 116" name="T9"/>
                </a:gdLst>
                <a:cxnLst>
                  <a:cxn ang="0">
                    <a:pos x="T0" y="T1"/>
                  </a:cxn>
                  <a:cxn ang="0">
                    <a:pos x="T2" y="T3"/>
                  </a:cxn>
                  <a:cxn ang="0">
                    <a:pos x="T4" y="T5"/>
                  </a:cxn>
                  <a:cxn ang="0">
                    <a:pos x="T6" y="T7"/>
                  </a:cxn>
                  <a:cxn ang="0">
                    <a:pos x="T8" y="T9"/>
                  </a:cxn>
                </a:cxnLst>
                <a:rect b="b" l="0" r="r" t="0"/>
                <a:pathLst>
                  <a:path h="115" w="115">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3" name="Freeform 125"/>
              <p:cNvSpPr/>
              <p:nvPr/>
            </p:nvSpPr>
            <p:spPr bwMode="auto">
              <a:xfrm>
                <a:off x="4115075" y="4105629"/>
                <a:ext cx="66130" cy="67537"/>
              </a:xfrm>
              <a:custGeom>
                <a:gdLst>
                  <a:gd fmla="*/ 54 w 74" name="T0"/>
                  <a:gd fmla="*/ 10 h 75" name="T1"/>
                  <a:gd fmla="*/ 65 w 74" name="T2"/>
                  <a:gd fmla="*/ 55 h 75" name="T3"/>
                  <a:gd fmla="*/ 20 w 74" name="T4"/>
                  <a:gd fmla="*/ 65 h 75" name="T5"/>
                  <a:gd fmla="*/ 9 w 74" name="T6"/>
                  <a:gd fmla="*/ 20 h 75" name="T7"/>
                  <a:gd fmla="*/ 54 w 74" name="T8"/>
                  <a:gd fmla="*/ 10 h 75" name="T9"/>
                </a:gdLst>
                <a:cxnLst>
                  <a:cxn ang="0">
                    <a:pos x="T0" y="T1"/>
                  </a:cxn>
                  <a:cxn ang="0">
                    <a:pos x="T2" y="T3"/>
                  </a:cxn>
                  <a:cxn ang="0">
                    <a:pos x="T4" y="T5"/>
                  </a:cxn>
                  <a:cxn ang="0">
                    <a:pos x="T6" y="T7"/>
                  </a:cxn>
                  <a:cxn ang="0">
                    <a:pos x="T8" y="T9"/>
                  </a:cxn>
                </a:cxnLst>
                <a:rect b="b" l="0" r="r" t="0"/>
                <a:pathLst>
                  <a:path h="75" w="74">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4" name="Freeform 128"/>
              <p:cNvSpPr/>
              <p:nvPr/>
            </p:nvSpPr>
            <p:spPr bwMode="auto">
              <a:xfrm>
                <a:off x="4402107" y="2926544"/>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5" name="Freeform 129"/>
              <p:cNvSpPr/>
              <p:nvPr/>
            </p:nvSpPr>
            <p:spPr bwMode="auto">
              <a:xfrm>
                <a:off x="4502005" y="2199113"/>
                <a:ext cx="106934" cy="105526"/>
              </a:xfrm>
              <a:custGeom>
                <a:gdLst>
                  <a:gd fmla="*/ 87 w 119" name="T0"/>
                  <a:gd fmla="*/ 15 h 118" name="T1"/>
                  <a:gd fmla="*/ 104 w 119" name="T2"/>
                  <a:gd fmla="*/ 86 h 118" name="T3"/>
                  <a:gd fmla="*/ 32 w 119" name="T4"/>
                  <a:gd fmla="*/ 103 h 118" name="T5"/>
                  <a:gd fmla="*/ 16 w 119" name="T6"/>
                  <a:gd fmla="*/ 31 h 118" name="T7"/>
                  <a:gd fmla="*/ 87 w 119" name="T8"/>
                  <a:gd fmla="*/ 15 h 118" name="T9"/>
                </a:gdLst>
                <a:cxnLst>
                  <a:cxn ang="0">
                    <a:pos x="T0" y="T1"/>
                  </a:cxn>
                  <a:cxn ang="0">
                    <a:pos x="T2" y="T3"/>
                  </a:cxn>
                  <a:cxn ang="0">
                    <a:pos x="T4" y="T5"/>
                  </a:cxn>
                  <a:cxn ang="0">
                    <a:pos x="T6" y="T7"/>
                  </a:cxn>
                  <a:cxn ang="0">
                    <a:pos x="T8" y="T9"/>
                  </a:cxn>
                </a:cxnLst>
                <a:rect b="b" l="0" r="r" t="0"/>
                <a:pathLst>
                  <a:path h="118" w="119">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6" name="Freeform 130"/>
              <p:cNvSpPr/>
              <p:nvPr/>
            </p:nvSpPr>
            <p:spPr bwMode="auto">
              <a:xfrm>
                <a:off x="4995870" y="3029256"/>
                <a:ext cx="67537" cy="67537"/>
              </a:xfrm>
              <a:custGeom>
                <a:gdLst>
                  <a:gd fmla="*/ 55 w 75" name="T0"/>
                  <a:gd fmla="*/ 10 h 75" name="T1"/>
                  <a:gd fmla="*/ 66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7" name="Freeform 131"/>
              <p:cNvSpPr/>
              <p:nvPr/>
            </p:nvSpPr>
            <p:spPr bwMode="auto">
              <a:xfrm>
                <a:off x="5741593" y="2576195"/>
                <a:ext cx="67537" cy="67537"/>
              </a:xfrm>
              <a:custGeom>
                <a:gdLst>
                  <a:gd fmla="*/ 55 w 75" name="T0"/>
                  <a:gd fmla="*/ 10 h 75" name="T1"/>
                  <a:gd fmla="*/ 65 w 75" name="T2"/>
                  <a:gd fmla="*/ 55 h 75" name="T3"/>
                  <a:gd fmla="*/ 20 w 75" name="T4"/>
                  <a:gd fmla="*/ 65 h 75" name="T5"/>
                  <a:gd fmla="*/ 10 w 75" name="T6"/>
                  <a:gd fmla="*/ 20 h 75" name="T7"/>
                  <a:gd fmla="*/ 55 w 75" name="T8"/>
                  <a:gd fmla="*/ 10 h 75" name="T9"/>
                </a:gdLst>
                <a:cxnLst>
                  <a:cxn ang="0">
                    <a:pos x="T0" y="T1"/>
                  </a:cxn>
                  <a:cxn ang="0">
                    <a:pos x="T2" y="T3"/>
                  </a:cxn>
                  <a:cxn ang="0">
                    <a:pos x="T4" y="T5"/>
                  </a:cxn>
                  <a:cxn ang="0">
                    <a:pos x="T6" y="T7"/>
                  </a:cxn>
                  <a:cxn ang="0">
                    <a:pos x="T8" y="T9"/>
                  </a:cxn>
                </a:cxnLst>
                <a:rect b="b" l="0" r="r" t="0"/>
                <a:pathLst>
                  <a:path h="75" w="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8" name="Freeform 132"/>
              <p:cNvSpPr/>
              <p:nvPr/>
            </p:nvSpPr>
            <p:spPr bwMode="auto">
              <a:xfrm>
                <a:off x="5875259" y="3157296"/>
                <a:ext cx="61909" cy="61909"/>
              </a:xfrm>
              <a:custGeom>
                <a:gdLst>
                  <a:gd fmla="*/ 50 w 68" name="T0"/>
                  <a:gd fmla="*/ 9 h 68" name="T1"/>
                  <a:gd fmla="*/ 59 w 68" name="T2"/>
                  <a:gd fmla="*/ 50 h 68" name="T3"/>
                  <a:gd fmla="*/ 18 w 68" name="T4"/>
                  <a:gd fmla="*/ 60 h 68" name="T5"/>
                  <a:gd fmla="*/ 9 w 68" name="T6"/>
                  <a:gd fmla="*/ 19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89" name="Freeform 133"/>
              <p:cNvSpPr/>
              <p:nvPr/>
            </p:nvSpPr>
            <p:spPr bwMode="auto">
              <a:xfrm>
                <a:off x="5354660" y="3803117"/>
                <a:ext cx="73165" cy="71758"/>
              </a:xfrm>
              <a:custGeom>
                <a:gdLst>
                  <a:gd fmla="*/ 59 w 81" name="T0"/>
                  <a:gd fmla="*/ 10 h 80" name="T1"/>
                  <a:gd fmla="*/ 70 w 81" name="T2"/>
                  <a:gd fmla="*/ 59 h 80" name="T3"/>
                  <a:gd fmla="*/ 22 w 81" name="T4"/>
                  <a:gd fmla="*/ 70 h 80" name="T5"/>
                  <a:gd fmla="*/ 10 w 81" name="T6"/>
                  <a:gd fmla="*/ 21 h 80" name="T7"/>
                  <a:gd fmla="*/ 59 w 81" name="T8"/>
                  <a:gd fmla="*/ 10 h 80" name="T9"/>
                </a:gdLst>
                <a:cxnLst>
                  <a:cxn ang="0">
                    <a:pos x="T0" y="T1"/>
                  </a:cxn>
                  <a:cxn ang="0">
                    <a:pos x="T2" y="T3"/>
                  </a:cxn>
                  <a:cxn ang="0">
                    <a:pos x="T4" y="T5"/>
                  </a:cxn>
                  <a:cxn ang="0">
                    <a:pos x="T6" y="T7"/>
                  </a:cxn>
                  <a:cxn ang="0">
                    <a:pos x="T8" y="T9"/>
                  </a:cxn>
                </a:cxnLst>
                <a:rect b="b" l="0" r="r" t="0"/>
                <a:pathLst>
                  <a:path h="80" w="81">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0" name="Freeform 134"/>
              <p:cNvSpPr/>
              <p:nvPr/>
            </p:nvSpPr>
            <p:spPr bwMode="auto">
              <a:xfrm>
                <a:off x="6758869" y="3044734"/>
                <a:ext cx="61909" cy="61909"/>
              </a:xfrm>
              <a:custGeom>
                <a:gdLst>
                  <a:gd fmla="*/ 50 w 68" name="T0"/>
                  <a:gd fmla="*/ 8 h 68" name="T1"/>
                  <a:gd fmla="*/ 60 w 68" name="T2"/>
                  <a:gd fmla="*/ 49 h 68" name="T3"/>
                  <a:gd fmla="*/ 19 w 68" name="T4"/>
                  <a:gd fmla="*/ 59 h 68" name="T5"/>
                  <a:gd fmla="*/ 9 w 68" name="T6"/>
                  <a:gd fmla="*/ 18 h 68" name="T7"/>
                  <a:gd fmla="*/ 50 w 68" name="T8"/>
                  <a:gd fmla="*/ 8 h 68" name="T9"/>
                </a:gdLst>
                <a:cxnLst>
                  <a:cxn ang="0">
                    <a:pos x="T0" y="T1"/>
                  </a:cxn>
                  <a:cxn ang="0">
                    <a:pos x="T2" y="T3"/>
                  </a:cxn>
                  <a:cxn ang="0">
                    <a:pos x="T4" y="T5"/>
                  </a:cxn>
                  <a:cxn ang="0">
                    <a:pos x="T6" y="T7"/>
                  </a:cxn>
                  <a:cxn ang="0">
                    <a:pos x="T8" y="T9"/>
                  </a:cxn>
                </a:cxnLst>
                <a:rect b="b" l="0" r="r" t="0"/>
                <a:pathLst>
                  <a:path h="68" w="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1" name="Freeform 135"/>
              <p:cNvSpPr/>
              <p:nvPr/>
            </p:nvSpPr>
            <p:spPr bwMode="auto">
              <a:xfrm>
                <a:off x="6960074" y="2145647"/>
                <a:ext cx="61909" cy="60502"/>
              </a:xfrm>
              <a:custGeom>
                <a:gdLst>
                  <a:gd fmla="*/ 50 w 68" name="T0"/>
                  <a:gd fmla="*/ 9 h 68" name="T1"/>
                  <a:gd fmla="*/ 59 w 68" name="T2"/>
                  <a:gd fmla="*/ 50 h 68" name="T3"/>
                  <a:gd fmla="*/ 18 w 68" name="T4"/>
                  <a:gd fmla="*/ 60 h 68" name="T5"/>
                  <a:gd fmla="*/ 9 w 68" name="T6"/>
                  <a:gd fmla="*/ 18 h 68" name="T7"/>
                  <a:gd fmla="*/ 50 w 68" name="T8"/>
                  <a:gd fmla="*/ 9 h 68" name="T9"/>
                </a:gdLst>
                <a:cxnLst>
                  <a:cxn ang="0">
                    <a:pos x="T0" y="T1"/>
                  </a:cxn>
                  <a:cxn ang="0">
                    <a:pos x="T2" y="T3"/>
                  </a:cxn>
                  <a:cxn ang="0">
                    <a:pos x="T4" y="T5"/>
                  </a:cxn>
                  <a:cxn ang="0">
                    <a:pos x="T6" y="T7"/>
                  </a:cxn>
                  <a:cxn ang="0">
                    <a:pos x="T8" y="T9"/>
                  </a:cxn>
                </a:cxnLst>
                <a:rect b="b" l="0" r="r" t="0"/>
                <a:pathLst>
                  <a:path h="68" w="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2" name="Freeform 136"/>
              <p:cNvSpPr/>
              <p:nvPr/>
            </p:nvSpPr>
            <p:spPr bwMode="auto">
              <a:xfrm>
                <a:off x="7061379" y="2783027"/>
                <a:ext cx="98492" cy="97084"/>
              </a:xfrm>
              <a:custGeom>
                <a:gdLst>
                  <a:gd fmla="*/ 79 w 108" name="T0"/>
                  <a:gd fmla="*/ 14 h 108" name="T1"/>
                  <a:gd fmla="*/ 94 w 108" name="T2"/>
                  <a:gd fmla="*/ 79 h 108" name="T3"/>
                  <a:gd fmla="*/ 29 w 108" name="T4"/>
                  <a:gd fmla="*/ 94 h 108" name="T5"/>
                  <a:gd fmla="*/ 14 w 108" name="T6"/>
                  <a:gd fmla="*/ 29 h 108" name="T7"/>
                  <a:gd fmla="*/ 79 w 108" name="T8"/>
                  <a:gd fmla="*/ 14 h 108" name="T9"/>
                </a:gdLst>
                <a:cxnLst>
                  <a:cxn ang="0">
                    <a:pos x="T0" y="T1"/>
                  </a:cxn>
                  <a:cxn ang="0">
                    <a:pos x="T2" y="T3"/>
                  </a:cxn>
                  <a:cxn ang="0">
                    <a:pos x="T4" y="T5"/>
                  </a:cxn>
                  <a:cxn ang="0">
                    <a:pos x="T6" y="T7"/>
                  </a:cxn>
                  <a:cxn ang="0">
                    <a:pos x="T8" y="T9"/>
                  </a:cxn>
                </a:cxnLst>
                <a:rect b="b" l="0" r="r" t="0"/>
                <a:pathLst>
                  <a:path h="108" w="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3" name="Freeform 137"/>
              <p:cNvSpPr/>
              <p:nvPr/>
            </p:nvSpPr>
            <p:spPr bwMode="auto">
              <a:xfrm>
                <a:off x="6152442" y="2204740"/>
                <a:ext cx="101306" cy="102712"/>
              </a:xfrm>
              <a:custGeom>
                <a:gdLst>
                  <a:gd fmla="*/ 84 w 114" name="T0"/>
                  <a:gd fmla="*/ 15 h 114" name="T1"/>
                  <a:gd fmla="*/ 100 w 114" name="T2"/>
                  <a:gd fmla="*/ 84 h 114" name="T3"/>
                  <a:gd fmla="*/ 31 w 114" name="T4"/>
                  <a:gd fmla="*/ 99 h 114" name="T5"/>
                  <a:gd fmla="*/ 15 w 114" name="T6"/>
                  <a:gd fmla="*/ 31 h 114" name="T7"/>
                  <a:gd fmla="*/ 84 w 114" name="T8"/>
                  <a:gd fmla="*/ 15 h 114" name="T9"/>
                </a:gdLst>
                <a:cxnLst>
                  <a:cxn ang="0">
                    <a:pos x="T0" y="T1"/>
                  </a:cxn>
                  <a:cxn ang="0">
                    <a:pos x="T2" y="T3"/>
                  </a:cxn>
                  <a:cxn ang="0">
                    <a:pos x="T4" y="T5"/>
                  </a:cxn>
                  <a:cxn ang="0">
                    <a:pos x="T6" y="T7"/>
                  </a:cxn>
                  <a:cxn ang="0">
                    <a:pos x="T8" y="T9"/>
                  </a:cxn>
                </a:cxnLst>
                <a:rect b="b" l="0" r="r" t="0"/>
                <a:pathLst>
                  <a:path h="114" w="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4" name="Freeform 98"/>
              <p:cNvSpPr/>
              <p:nvPr/>
            </p:nvSpPr>
            <p:spPr bwMode="auto">
              <a:xfrm>
                <a:off x="5008534" y="5155267"/>
                <a:ext cx="136482" cy="119597"/>
              </a:xfrm>
              <a:custGeom>
                <a:gdLst>
                  <a:gd fmla="*/ 75 w 151" name="T0"/>
                  <a:gd fmla="*/ 0 h 133" name="T1"/>
                  <a:gd fmla="*/ 19 w 151" name="T2"/>
                  <a:gd fmla="*/ 31 h 133" name="T3"/>
                  <a:gd fmla="*/ 40 w 151" name="T4"/>
                  <a:gd fmla="*/ 122 h 133" name="T5"/>
                  <a:gd fmla="*/ 75 w 151" name="T6"/>
                  <a:gd fmla="*/ 133 h 133" name="T7"/>
                  <a:gd fmla="*/ 131 w 151" name="T8"/>
                  <a:gd fmla="*/ 102 h 133" name="T9"/>
                  <a:gd fmla="*/ 111 w 151" name="T10"/>
                  <a:gd fmla="*/ 10 h 133" name="T11"/>
                  <a:gd fmla="*/ 75 w 151"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1">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5" name="Freeform 99"/>
              <p:cNvSpPr/>
              <p:nvPr/>
            </p:nvSpPr>
            <p:spPr bwMode="auto">
              <a:xfrm>
                <a:off x="5031046" y="4123919"/>
                <a:ext cx="83015" cy="71759"/>
              </a:xfrm>
              <a:custGeom>
                <a:gdLst>
                  <a:gd fmla="*/ 46 w 93" name="T0"/>
                  <a:gd fmla="*/ 0 h 81" name="T1"/>
                  <a:gd fmla="*/ 12 w 93" name="T2"/>
                  <a:gd fmla="*/ 19 h 81" name="T3"/>
                  <a:gd fmla="*/ 25 w 93" name="T4"/>
                  <a:gd fmla="*/ 75 h 81" name="T5"/>
                  <a:gd fmla="*/ 46 w 93" name="T6"/>
                  <a:gd fmla="*/ 81 h 81" name="T7"/>
                  <a:gd fmla="*/ 81 w 93" name="T8"/>
                  <a:gd fmla="*/ 62 h 81" name="T9"/>
                  <a:gd fmla="*/ 68 w 93" name="T10"/>
                  <a:gd fmla="*/ 6 h 81" name="T11"/>
                  <a:gd fmla="*/ 46 w 93"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93">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8" name="Freeform 100"/>
              <p:cNvSpPr/>
              <p:nvPr/>
            </p:nvSpPr>
            <p:spPr bwMode="auto">
              <a:xfrm>
                <a:off x="4607533" y="2984231"/>
                <a:ext cx="187134" cy="163215"/>
              </a:xfrm>
              <a:custGeom>
                <a:gdLst>
                  <a:gd fmla="*/ 104 w 208" name="T0"/>
                  <a:gd fmla="*/ 0 h 182" name="T1"/>
                  <a:gd fmla="*/ 27 w 208" name="T2"/>
                  <a:gd fmla="*/ 42 h 182" name="T3"/>
                  <a:gd fmla="*/ 56 w 208" name="T4"/>
                  <a:gd fmla="*/ 168 h 182" name="T5"/>
                  <a:gd fmla="*/ 104 w 208" name="T6"/>
                  <a:gd fmla="*/ 182 h 182" name="T7"/>
                  <a:gd fmla="*/ 182 w 208" name="T8"/>
                  <a:gd fmla="*/ 139 h 182" name="T9"/>
                  <a:gd fmla="*/ 153 w 208" name="T10"/>
                  <a:gd fmla="*/ 14 h 182" name="T11"/>
                  <a:gd fmla="*/ 104 w 208" name="T12"/>
                  <a:gd fmla="*/ 0 h 182" name="T13"/>
                </a:gdLst>
                <a:cxnLst>
                  <a:cxn ang="0">
                    <a:pos x="T0" y="T1"/>
                  </a:cxn>
                  <a:cxn ang="0">
                    <a:pos x="T2" y="T3"/>
                  </a:cxn>
                  <a:cxn ang="0">
                    <a:pos x="T4" y="T5"/>
                  </a:cxn>
                  <a:cxn ang="0">
                    <a:pos x="T6" y="T7"/>
                  </a:cxn>
                  <a:cxn ang="0">
                    <a:pos x="T8" y="T9"/>
                  </a:cxn>
                  <a:cxn ang="0">
                    <a:pos x="T10" y="T11"/>
                  </a:cxn>
                  <a:cxn ang="0">
                    <a:pos x="T12" y="T13"/>
                  </a:cxn>
                </a:cxnLst>
                <a:rect b="b" l="0" r="r" t="0"/>
                <a:pathLst>
                  <a:path h="182" w="208">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99" name="Freeform 101"/>
              <p:cNvSpPr/>
              <p:nvPr/>
            </p:nvSpPr>
            <p:spPr bwMode="auto">
              <a:xfrm>
                <a:off x="4199496" y="2832274"/>
                <a:ext cx="98492" cy="87235"/>
              </a:xfrm>
              <a:custGeom>
                <a:gdLst>
                  <a:gd fmla="*/ 55 w 109" name="T0"/>
                  <a:gd fmla="*/ 0 h 96" name="T1"/>
                  <a:gd fmla="*/ 14 w 109" name="T2"/>
                  <a:gd fmla="*/ 22 h 96" name="T3"/>
                  <a:gd fmla="*/ 29 w 109" name="T4"/>
                  <a:gd fmla="*/ 88 h 96" name="T5"/>
                  <a:gd fmla="*/ 55 w 109" name="T6"/>
                  <a:gd fmla="*/ 96 h 96" name="T7"/>
                  <a:gd fmla="*/ 95 w 109" name="T8"/>
                  <a:gd fmla="*/ 73 h 96" name="T9"/>
                  <a:gd fmla="*/ 80 w 109" name="T10"/>
                  <a:gd fmla="*/ 7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0" name="Freeform 102"/>
              <p:cNvSpPr/>
              <p:nvPr/>
            </p:nvSpPr>
            <p:spPr bwMode="auto">
              <a:xfrm>
                <a:off x="4798888" y="1091787"/>
                <a:ext cx="98492" cy="85829"/>
              </a:xfrm>
              <a:custGeom>
                <a:gdLst>
                  <a:gd fmla="*/ 55 w 109" name="T0"/>
                  <a:gd fmla="*/ 0 h 96" name="T1"/>
                  <a:gd fmla="*/ 14 w 109" name="T2"/>
                  <a:gd fmla="*/ 23 h 96" name="T3"/>
                  <a:gd fmla="*/ 29 w 109" name="T4"/>
                  <a:gd fmla="*/ 89 h 96" name="T5"/>
                  <a:gd fmla="*/ 55 w 109" name="T6"/>
                  <a:gd fmla="*/ 96 h 96" name="T7"/>
                  <a:gd fmla="*/ 95 w 109" name="T8"/>
                  <a:gd fmla="*/ 74 h 96" name="T9"/>
                  <a:gd fmla="*/ 80 w 109" name="T10"/>
                  <a:gd fmla="*/ 8 h 96" name="T11"/>
                  <a:gd fmla="*/ 55 w 109" name="T12"/>
                  <a:gd fmla="*/ 0 h 96" name="T13"/>
                </a:gdLst>
                <a:cxnLst>
                  <a:cxn ang="0">
                    <a:pos x="T0" y="T1"/>
                  </a:cxn>
                  <a:cxn ang="0">
                    <a:pos x="T2" y="T3"/>
                  </a:cxn>
                  <a:cxn ang="0">
                    <a:pos x="T4" y="T5"/>
                  </a:cxn>
                  <a:cxn ang="0">
                    <a:pos x="T6" y="T7"/>
                  </a:cxn>
                  <a:cxn ang="0">
                    <a:pos x="T8" y="T9"/>
                  </a:cxn>
                  <a:cxn ang="0">
                    <a:pos x="T10" y="T11"/>
                  </a:cxn>
                  <a:cxn ang="0">
                    <a:pos x="T12" y="T13"/>
                  </a:cxn>
                </a:cxnLst>
                <a:rect b="b" l="0" r="r" t="0"/>
                <a:pathLst>
                  <a:path h="96" w="109">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1" name="Freeform 103"/>
              <p:cNvSpPr/>
              <p:nvPr/>
            </p:nvSpPr>
            <p:spPr bwMode="auto">
              <a:xfrm>
                <a:off x="5750035" y="1796705"/>
                <a:ext cx="137888" cy="119597"/>
              </a:xfrm>
              <a:custGeom>
                <a:gdLst>
                  <a:gd fmla="*/ 76 w 152" name="T0"/>
                  <a:gd fmla="*/ 0 h 132" name="T1"/>
                  <a:gd fmla="*/ 20 w 152" name="T2"/>
                  <a:gd fmla="*/ 31 h 132" name="T3"/>
                  <a:gd fmla="*/ 41 w 152" name="T4"/>
                  <a:gd fmla="*/ 122 h 132" name="T5"/>
                  <a:gd fmla="*/ 76 w 152" name="T6"/>
                  <a:gd fmla="*/ 132 h 132" name="T7"/>
                  <a:gd fmla="*/ 132 w 152" name="T8"/>
                  <a:gd fmla="*/ 101 h 132" name="T9"/>
                  <a:gd fmla="*/ 111 w 152" name="T10"/>
                  <a:gd fmla="*/ 10 h 132" name="T11"/>
                  <a:gd fmla="*/ 76 w 152"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5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2" name="Freeform 104"/>
              <p:cNvSpPr/>
              <p:nvPr/>
            </p:nvSpPr>
            <p:spPr bwMode="auto">
              <a:xfrm>
                <a:off x="5634659" y="2747852"/>
                <a:ext cx="225124" cy="196983"/>
              </a:xfrm>
              <a:custGeom>
                <a:gdLst>
                  <a:gd fmla="*/ 125 w 250" name="T0"/>
                  <a:gd fmla="*/ 0 h 219" name="T1"/>
                  <a:gd fmla="*/ 33 w 250" name="T2"/>
                  <a:gd fmla="*/ 51 h 219" name="T3"/>
                  <a:gd fmla="*/ 67 w 250" name="T4"/>
                  <a:gd fmla="*/ 202 h 219" name="T5"/>
                  <a:gd fmla="*/ 125 w 250" name="T6"/>
                  <a:gd fmla="*/ 219 h 219" name="T7"/>
                  <a:gd fmla="*/ 218 w 250" name="T8"/>
                  <a:gd fmla="*/ 167 h 219" name="T9"/>
                  <a:gd fmla="*/ 184 w 250" name="T10"/>
                  <a:gd fmla="*/ 16 h 219" name="T11"/>
                  <a:gd fmla="*/ 125 w 250"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25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3" name="Freeform 105"/>
              <p:cNvSpPr/>
              <p:nvPr/>
            </p:nvSpPr>
            <p:spPr bwMode="auto">
              <a:xfrm>
                <a:off x="6653343" y="2920916"/>
                <a:ext cx="130853" cy="113969"/>
              </a:xfrm>
              <a:custGeom>
                <a:gdLst>
                  <a:gd fmla="*/ 72 w 145" name="T0"/>
                  <a:gd fmla="*/ 0 h 126" name="T1"/>
                  <a:gd fmla="*/ 19 w 145" name="T2"/>
                  <a:gd fmla="*/ 29 h 126" name="T3"/>
                  <a:gd fmla="*/ 39 w 145" name="T4"/>
                  <a:gd fmla="*/ 117 h 126" name="T5"/>
                  <a:gd fmla="*/ 72 w 145" name="T6"/>
                  <a:gd fmla="*/ 126 h 126" name="T7"/>
                  <a:gd fmla="*/ 126 w 145" name="T8"/>
                  <a:gd fmla="*/ 97 h 126" name="T9"/>
                  <a:gd fmla="*/ 106 w 145" name="T10"/>
                  <a:gd fmla="*/ 9 h 126" name="T11"/>
                  <a:gd fmla="*/ 72 w 145" name="T12"/>
                  <a:gd fmla="*/ 0 h 126" name="T13"/>
                </a:gdLst>
                <a:cxnLst>
                  <a:cxn ang="0">
                    <a:pos x="T0" y="T1"/>
                  </a:cxn>
                  <a:cxn ang="0">
                    <a:pos x="T2" y="T3"/>
                  </a:cxn>
                  <a:cxn ang="0">
                    <a:pos x="T4" y="T5"/>
                  </a:cxn>
                  <a:cxn ang="0">
                    <a:pos x="T6" y="T7"/>
                  </a:cxn>
                  <a:cxn ang="0">
                    <a:pos x="T8" y="T9"/>
                  </a:cxn>
                  <a:cxn ang="0">
                    <a:pos x="T10" y="T11"/>
                  </a:cxn>
                  <a:cxn ang="0">
                    <a:pos x="T12" y="T13"/>
                  </a:cxn>
                </a:cxnLst>
                <a:rect b="b" l="0" r="r" t="0"/>
                <a:pathLst>
                  <a:path h="125" w="145">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4" name="Freeform 106"/>
              <p:cNvSpPr/>
              <p:nvPr/>
            </p:nvSpPr>
            <p:spPr bwMode="auto">
              <a:xfrm>
                <a:off x="7759258" y="2054190"/>
                <a:ext cx="60502" cy="53467"/>
              </a:xfrm>
              <a:custGeom>
                <a:gdLst>
                  <a:gd fmla="*/ 34 w 67" name="T0"/>
                  <a:gd fmla="*/ 0 h 59" name="T1"/>
                  <a:gd fmla="*/ 9 w 67" name="T2"/>
                  <a:gd fmla="*/ 14 h 59" name="T3"/>
                  <a:gd fmla="*/ 18 w 67" name="T4"/>
                  <a:gd fmla="*/ 54 h 59" name="T5"/>
                  <a:gd fmla="*/ 34 w 67" name="T6"/>
                  <a:gd fmla="*/ 59 h 59" name="T7"/>
                  <a:gd fmla="*/ 58 w 67" name="T8"/>
                  <a:gd fmla="*/ 45 h 59" name="T9"/>
                  <a:gd fmla="*/ 49 w 67" name="T10"/>
                  <a:gd fmla="*/ 5 h 59" name="T11"/>
                  <a:gd fmla="*/ 34 w 67"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5" name="Freeform 161"/>
              <p:cNvSpPr/>
              <p:nvPr/>
            </p:nvSpPr>
            <p:spPr bwMode="auto">
              <a:xfrm>
                <a:off x="4592055" y="3554076"/>
                <a:ext cx="275776" cy="275776"/>
              </a:xfrm>
              <a:custGeom>
                <a:gdLst>
                  <a:gd fmla="*/ 224 w 306" name="T0"/>
                  <a:gd fmla="*/ 39 h 306" name="T1"/>
                  <a:gd fmla="*/ 267 w 306" name="T2"/>
                  <a:gd fmla="*/ 224 h 306" name="T3"/>
                  <a:gd fmla="*/ 81 w 306" name="T4"/>
                  <a:gd fmla="*/ 267 h 306" name="T5"/>
                  <a:gd fmla="*/ 39 w 306" name="T6"/>
                  <a:gd fmla="*/ 82 h 306" name="T7"/>
                  <a:gd fmla="*/ 224 w 306" name="T8"/>
                  <a:gd fmla="*/ 39 h 306" name="T9"/>
                </a:gdLst>
                <a:cxnLst>
                  <a:cxn ang="0">
                    <a:pos x="T0" y="T1"/>
                  </a:cxn>
                  <a:cxn ang="0">
                    <a:pos x="T2" y="T3"/>
                  </a:cxn>
                  <a:cxn ang="0">
                    <a:pos x="T4" y="T5"/>
                  </a:cxn>
                  <a:cxn ang="0">
                    <a:pos x="T6" y="T7"/>
                  </a:cxn>
                  <a:cxn ang="0">
                    <a:pos x="T8" y="T9"/>
                  </a:cxn>
                </a:cxnLst>
                <a:rect b="b" l="0" r="r" t="0"/>
                <a:pathLst>
                  <a:path h="306" w="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6" name="Freeform 167"/>
              <p:cNvSpPr/>
              <p:nvPr/>
            </p:nvSpPr>
            <p:spPr bwMode="auto">
              <a:xfrm>
                <a:off x="4430245" y="2125947"/>
                <a:ext cx="257485" cy="256078"/>
              </a:xfrm>
              <a:custGeom>
                <a:gdLst>
                  <a:gd fmla="*/ 209 w 285" name="T0"/>
                  <a:gd fmla="*/ 36 h 285" name="T1"/>
                  <a:gd fmla="*/ 248 w 285" name="T2"/>
                  <a:gd fmla="*/ 209 h 285" name="T3"/>
                  <a:gd fmla="*/ 76 w 285" name="T4"/>
                  <a:gd fmla="*/ 248 h 285" name="T5"/>
                  <a:gd fmla="*/ 37 w 285" name="T6"/>
                  <a:gd fmla="*/ 76 h 285" name="T7"/>
                  <a:gd fmla="*/ 209 w 285" name="T8"/>
                  <a:gd fmla="*/ 36 h 285" name="T9"/>
                </a:gdLst>
                <a:cxnLst>
                  <a:cxn ang="0">
                    <a:pos x="T0" y="T1"/>
                  </a:cxn>
                  <a:cxn ang="0">
                    <a:pos x="T2" y="T3"/>
                  </a:cxn>
                  <a:cxn ang="0">
                    <a:pos x="T4" y="T5"/>
                  </a:cxn>
                  <a:cxn ang="0">
                    <a:pos x="T6" y="T7"/>
                  </a:cxn>
                  <a:cxn ang="0">
                    <a:pos x="T8" y="T9"/>
                  </a:cxn>
                </a:cxnLst>
                <a:rect b="b" l="0" r="r" t="0"/>
                <a:pathLst>
                  <a:path h="285" w="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7" name="Freeform 168"/>
              <p:cNvSpPr/>
              <p:nvPr/>
            </p:nvSpPr>
            <p:spPr bwMode="auto">
              <a:xfrm>
                <a:off x="5785202" y="3068653"/>
                <a:ext cx="250449" cy="250450"/>
              </a:xfrm>
              <a:custGeom>
                <a:gdLst>
                  <a:gd fmla="*/ 203 w 278" name="T0"/>
                  <a:gd fmla="*/ 36 h 278" name="T1"/>
                  <a:gd fmla="*/ 242 w 278" name="T2"/>
                  <a:gd fmla="*/ 204 h 278" name="T3"/>
                  <a:gd fmla="*/ 74 w 278" name="T4"/>
                  <a:gd fmla="*/ 242 h 278" name="T5"/>
                  <a:gd fmla="*/ 35 w 278" name="T6"/>
                  <a:gd fmla="*/ 74 h 278" name="T7"/>
                  <a:gd fmla="*/ 203 w 278" name="T8"/>
                  <a:gd fmla="*/ 36 h 278" name="T9"/>
                </a:gdLst>
                <a:cxnLst>
                  <a:cxn ang="0">
                    <a:pos x="T0" y="T1"/>
                  </a:cxn>
                  <a:cxn ang="0">
                    <a:pos x="T2" y="T3"/>
                  </a:cxn>
                  <a:cxn ang="0">
                    <a:pos x="T4" y="T5"/>
                  </a:cxn>
                  <a:cxn ang="0">
                    <a:pos x="T6" y="T7"/>
                  </a:cxn>
                  <a:cxn ang="0">
                    <a:pos x="T8" y="T9"/>
                  </a:cxn>
                </a:cxnLst>
                <a:rect b="b" l="0" r="r" t="0"/>
                <a:pathLst>
                  <a:path h="278" w="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sp>
            <p:nvSpPr>
              <p:cNvPr id="108" name="Freeform 169"/>
              <p:cNvSpPr/>
              <p:nvPr/>
            </p:nvSpPr>
            <p:spPr bwMode="auto">
              <a:xfrm>
                <a:off x="6086296" y="2137202"/>
                <a:ext cx="246229" cy="246229"/>
              </a:xfrm>
              <a:custGeom>
                <a:gdLst>
                  <a:gd fmla="*/ 200 w 273" name="T0"/>
                  <a:gd fmla="*/ 36 h 273" name="T1"/>
                  <a:gd fmla="*/ 238 w 273" name="T2"/>
                  <a:gd fmla="*/ 200 h 273" name="T3"/>
                  <a:gd fmla="*/ 73 w 273" name="T4"/>
                  <a:gd fmla="*/ 238 h 273" name="T5"/>
                  <a:gd fmla="*/ 35 w 273" name="T6"/>
                  <a:gd fmla="*/ 73 h 273" name="T7"/>
                  <a:gd fmla="*/ 200 w 273" name="T8"/>
                  <a:gd fmla="*/ 36 h 273" name="T9"/>
                </a:gdLst>
                <a:cxnLst>
                  <a:cxn ang="0">
                    <a:pos x="T0" y="T1"/>
                  </a:cxn>
                  <a:cxn ang="0">
                    <a:pos x="T2" y="T3"/>
                  </a:cxn>
                  <a:cxn ang="0">
                    <a:pos x="T4" y="T5"/>
                  </a:cxn>
                  <a:cxn ang="0">
                    <a:pos x="T6" y="T7"/>
                  </a:cxn>
                  <a:cxn ang="0">
                    <a:pos x="T8" y="T9"/>
                  </a:cxn>
                </a:cxnLst>
                <a:rect b="b" l="0" r="r" t="0"/>
                <a:pathLst>
                  <a:path h="273" w="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sp>
          <p:nvSpPr>
            <p:cNvPr id="39" name="Freeform 60"/>
            <p:cNvSpPr/>
            <p:nvPr/>
          </p:nvSpPr>
          <p:spPr bwMode="auto">
            <a:xfrm rot="498591">
              <a:off x="4501415" y="362092"/>
              <a:ext cx="2506016" cy="1734180"/>
            </a:xfrm>
            <a:custGeom>
              <a:gdLst>
                <a:gd fmla="*/ 2332 w 2339" name="T0"/>
                <a:gd fmla="*/ 1665 h 1665" name="T1"/>
                <a:gd fmla="*/ 2329 w 2339" name="T2"/>
                <a:gd fmla="*/ 1664 h 1665" name="T3"/>
                <a:gd fmla="*/ 3 w 2339" name="T4"/>
                <a:gd fmla="*/ 11 h 1665" name="T5"/>
                <a:gd fmla="*/ 2 w 2339" name="T6"/>
                <a:gd fmla="*/ 3 h 1665" name="T7"/>
                <a:gd fmla="*/ 10 w 2339" name="T8"/>
                <a:gd fmla="*/ 2 h 1665" name="T9"/>
                <a:gd fmla="*/ 2335 w 2339" name="T10"/>
                <a:gd fmla="*/ 1654 h 1665" name="T11"/>
                <a:gd fmla="*/ 2337 w 2339" name="T12"/>
                <a:gd fmla="*/ 1662 h 1665" name="T13"/>
                <a:gd fmla="*/ 2332 w 2339" name="T14"/>
                <a:gd fmla="*/ 1665 h 1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5" w="2339">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字魂36号-正文宋楷"/>
                <a:ea charset="-122" panose="02000000000000000000" pitchFamily="2" typeface="字魂36号-正文宋楷"/>
                <a:cs typeface="+mn-ea"/>
                <a:sym typeface="+mn-lt"/>
              </a:endParaRPr>
            </a:p>
          </p:txBody>
        </p:sp>
      </p:grpSp>
      <p:pic>
        <p:nvPicPr>
          <p:cNvPr descr="C:\Users\Administrator\Desktop\56d684a0446de.png" id="96" name="Picture 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a:off x="3129388" y="372407"/>
            <a:ext cx="504056" cy="573294"/>
          </a:xfrm>
          <a:prstGeom prst="rect">
            <a:avLst/>
          </a:prstGeom>
          <a:noFill/>
          <a:extLst>
            <a:ext uri="{909E8E84-426E-40DD-AFC4-6F175D3DCCD1}">
              <a14:hiddenFill>
                <a:solidFill>
                  <a:srgbClr val="FFFFFF"/>
                </a:solidFill>
              </a14:hiddenFill>
            </a:ext>
          </a:extLst>
        </p:spPr>
      </p:pic>
      <p:sp>
        <p:nvSpPr>
          <p:cNvPr id="97" name="TextBox 42"/>
          <p:cNvSpPr txBox="1">
            <a:spLocks noChangeArrowheads="1"/>
          </p:cNvSpPr>
          <p:nvPr/>
        </p:nvSpPr>
        <p:spPr bwMode="auto">
          <a:xfrm>
            <a:off x="3679265" y="372407"/>
            <a:ext cx="17130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800">
                <a:solidFill>
                  <a:schemeClr val="bg2"/>
                </a:solidFill>
                <a:latin charset="-122" panose="02000000000000000000" pitchFamily="2" typeface="字魂36号-正文宋楷"/>
                <a:ea charset="-122" panose="02000000000000000000" pitchFamily="2" typeface="字魂36号-正文宋楷"/>
              </a:rPr>
              <a:t>行业背景</a:t>
            </a:r>
          </a:p>
        </p:txBody>
      </p:sp>
      <p:sp>
        <p:nvSpPr>
          <p:cNvPr id="14" name="矩形 13"/>
          <p:cNvSpPr/>
          <p:nvPr/>
        </p:nvSpPr>
        <p:spPr>
          <a:xfrm>
            <a:off x="1197294" y="4143081"/>
            <a:ext cx="9703631" cy="1895637"/>
          </a:xfrm>
          <a:prstGeom prst="rect">
            <a:avLst/>
          </a:prstGeom>
          <a:gradFill flip="none" rotWithShape="1">
            <a:gsLst>
              <a:gs pos="100000">
                <a:srgbClr val="00C898">
                  <a:alpha val="70000"/>
                </a:srgbClr>
              </a:gs>
              <a:gs pos="0">
                <a:srgbClr val="04B5EC">
                  <a:alpha val="70000"/>
                </a:srgbClr>
              </a:gs>
            </a:gsLst>
            <a:lin ang="0" scaled="1"/>
          </a:gradFill>
          <a:ln>
            <a:noFill/>
          </a:ln>
          <a:effectLst>
            <a:outerShdw algn="tr" blurRad="5080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351">
              <a:solidFill>
                <a:schemeClr val="bg1"/>
              </a:solidFill>
              <a:latin charset="-122" panose="02000000000000000000" pitchFamily="2" typeface="字魂36号-正文宋楷"/>
              <a:ea charset="-122" panose="02000000000000000000" pitchFamily="2" typeface="字魂36号-正文宋楷"/>
            </a:endParaRPr>
          </a:p>
        </p:txBody>
      </p:sp>
      <p:pic>
        <p:nvPicPr>
          <p:cNvPr descr="C:\Users\Administrator\Desktop\56d684a0446de.png" id="109" name="Picture 7"/>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1643890">
            <a:off x="10821471" y="2560352"/>
            <a:ext cx="474514" cy="539694"/>
          </a:xfrm>
          <a:prstGeom prst="rect">
            <a:avLst/>
          </a:prstGeom>
          <a:noFill/>
          <a:extLst>
            <a:ext uri="{909E8E84-426E-40DD-AFC4-6F175D3DCCD1}">
              <a14:hiddenFill>
                <a:solidFill>
                  <a:srgbClr val="FFFFFF"/>
                </a:solidFill>
              </a14:hiddenFill>
            </a:ext>
          </a:extLst>
        </p:spPr>
      </p:pic>
      <p:pic>
        <p:nvPicPr>
          <p:cNvPr descr="C:\Users\Administrator\Desktop\56d684a0446de.png" id="110"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bwMode="auto">
          <a:xfrm rot="4041525">
            <a:off x="3441336" y="5734098"/>
            <a:ext cx="883735" cy="1005127"/>
          </a:xfrm>
          <a:prstGeom prst="rect">
            <a:avLst/>
          </a:prstGeom>
          <a:noFill/>
          <a:extLst>
            <a:ext uri="{909E8E84-426E-40DD-AFC4-6F175D3DCCD1}">
              <a14:hiddenFill>
                <a:solidFill>
                  <a:srgbClr val="FFFFFF"/>
                </a:solidFill>
              </a14:hiddenFill>
            </a:ext>
          </a:extLst>
        </p:spPr>
      </p:pic>
      <p:sp>
        <p:nvSpPr>
          <p:cNvPr id="111" name="TextBox 55">
            <a:extLst>
              <a:ext uri="{FF2B5EF4-FFF2-40B4-BE49-F238E27FC236}">
                <a16:creationId xmlns:a16="http://schemas.microsoft.com/office/drawing/2014/main" id="{0458A4A7-B119-44A4-807F-6F714F13B6F0}"/>
              </a:ext>
            </a:extLst>
          </p:cNvPr>
          <p:cNvSpPr txBox="1"/>
          <p:nvPr/>
        </p:nvSpPr>
        <p:spPr>
          <a:xfrm>
            <a:off x="1562381" y="4623792"/>
            <a:ext cx="8917124" cy="853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3000"/>
              </a:lnSpc>
            </a:pPr>
            <a:r>
              <a:rPr altLang="zh-CN" lang="zh-CN" sz="1600">
                <a:solidFill>
                  <a:schemeClr val="bg1"/>
                </a:solidFill>
                <a:latin charset="-122" panose="02000000000000000000" pitchFamily="2" typeface="字魂36号-正文宋楷"/>
                <a:ea charset="-122" panose="02000000000000000000" pitchFamily="2" typeface="字魂36号-正文宋楷"/>
                <a:cs typeface="+mn-ea"/>
                <a:sym typeface="+mn-lt"/>
              </a:rPr>
              <a:t>公司以“策略先行，经营致胜，管理为本”的商业推广理念，一步一个脚印发展成为东莞同类企业中经营范围最广、在行业内颇具影响力的企业。</a:t>
            </a:r>
          </a:p>
        </p:txBody>
      </p:sp>
    </p:spTree>
    <p:extLst>
      <p:ext uri="{BB962C8B-B14F-4D97-AF65-F5344CB8AC3E}">
        <p14:creationId val="11269947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ppt_x"/>
                                          </p:val>
                                        </p:tav>
                                        <p:tav tm="100000">
                                          <p:val>
                                            <p:strVal val="#ppt_x"/>
                                          </p:val>
                                        </p:tav>
                                      </p:tavLst>
                                    </p:anim>
                                    <p:anim calcmode="lin" valueType="num">
                                      <p:cBhvr additive="base">
                                        <p:cTn dur="500" fill="hold" id="8"/>
                                        <p:tgtEl>
                                          <p:spTgt spid="9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2000" fill="hold" id="12"/>
                                        <p:tgtEl>
                                          <p:spTgt spid="97"/>
                                        </p:tgtEl>
                                        <p:attrNameLst>
                                          <p:attrName>ppt_x</p:attrName>
                                        </p:attrNameLst>
                                      </p:cBhvr>
                                      <p:tavLst>
                                        <p:tav tm="0">
                                          <p:val>
                                            <p:strVal val="0-#ppt_w/2"/>
                                          </p:val>
                                        </p:tav>
                                        <p:tav tm="100000">
                                          <p:val>
                                            <p:strVal val="#ppt_x"/>
                                          </p:val>
                                        </p:tav>
                                      </p:tavLst>
                                    </p:anim>
                                    <p:anim calcmode="lin" valueType="num">
                                      <p:cBhvr additive="base">
                                        <p:cTn dur="2000" fill="hold" id="13"/>
                                        <p:tgtEl>
                                          <p:spTgt spid="9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grpId="0" id="15" nodeType="afterEffect" presetClass="entr" presetID="2" presetSubtype="8">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2000" fill="hold" id="17"/>
                                        <p:tgtEl>
                                          <p:spTgt spid="14"/>
                                        </p:tgtEl>
                                        <p:attrNameLst>
                                          <p:attrName>ppt_x</p:attrName>
                                        </p:attrNameLst>
                                      </p:cBhvr>
                                      <p:tavLst>
                                        <p:tav tm="0">
                                          <p:val>
                                            <p:strVal val="0-#ppt_w/2"/>
                                          </p:val>
                                        </p:tav>
                                        <p:tav tm="100000">
                                          <p:val>
                                            <p:strVal val="#ppt_x"/>
                                          </p:val>
                                        </p:tav>
                                      </p:tavLst>
                                    </p:anim>
                                    <p:anim calcmode="lin" valueType="num">
                                      <p:cBhvr additive="base">
                                        <p:cTn dur="2000" fill="hold" id="18"/>
                                        <p:tgtEl>
                                          <p:spTgt spid="14"/>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additive="base">
                                        <p:cTn dur="500" fill="hold" id="21"/>
                                        <p:tgtEl>
                                          <p:spTgt spid="36"/>
                                        </p:tgtEl>
                                        <p:attrNameLst>
                                          <p:attrName>ppt_x</p:attrName>
                                        </p:attrNameLst>
                                      </p:cBhvr>
                                      <p:tavLst>
                                        <p:tav tm="0">
                                          <p:val>
                                            <p:strVal val="0-#ppt_w/2"/>
                                          </p:val>
                                        </p:tav>
                                        <p:tav tm="100000">
                                          <p:val>
                                            <p:strVal val="#ppt_x"/>
                                          </p:val>
                                        </p:tav>
                                      </p:tavLst>
                                    </p:anim>
                                    <p:anim calcmode="lin" valueType="num">
                                      <p:cBhvr additive="base">
                                        <p:cTn dur="500" fill="hold" id="22"/>
                                        <p:tgtEl>
                                          <p:spTgt spid="3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4500"/>
                            </p:stCondLst>
                            <p:childTnLst>
                              <p:par>
                                <p:cTn fill="hold" id="24" nodeType="afterEffect" presetClass="entr" presetID="2" presetSubtype="8">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additive="base">
                                        <p:cTn dur="500" fill="hold" id="26"/>
                                        <p:tgtEl>
                                          <p:spTgt spid="37"/>
                                        </p:tgtEl>
                                        <p:attrNameLst>
                                          <p:attrName>ppt_x</p:attrName>
                                        </p:attrNameLst>
                                      </p:cBhvr>
                                      <p:tavLst>
                                        <p:tav tm="0">
                                          <p:val>
                                            <p:strVal val="0-#ppt_w/2"/>
                                          </p:val>
                                        </p:tav>
                                        <p:tav tm="100000">
                                          <p:val>
                                            <p:strVal val="#ppt_x"/>
                                          </p:val>
                                        </p:tav>
                                      </p:tavLst>
                                    </p:anim>
                                    <p:anim calcmode="lin" valueType="num">
                                      <p:cBhvr additive="base">
                                        <p:cTn dur="500" fill="hold" id="27"/>
                                        <p:tgtEl>
                                          <p:spTgt spid="37"/>
                                        </p:tgtEl>
                                        <p:attrNameLst>
                                          <p:attrName>ppt_y</p:attrName>
                                        </p:attrNameLst>
                                      </p:cBhvr>
                                      <p:tavLst>
                                        <p:tav tm="0">
                                          <p:val>
                                            <p:strVal val="#ppt_y"/>
                                          </p:val>
                                        </p:tav>
                                        <p:tav tm="100000">
                                          <p:val>
                                            <p:strVal val="#ppt_y"/>
                                          </p:val>
                                        </p:tav>
                                      </p:tavLst>
                                    </p:anim>
                                  </p:childTnLst>
                                </p:cTn>
                              </p:par>
                              <p:par>
                                <p:cTn fill="hold" id="28" nodeType="withEffect" presetClass="entr" presetID="52" presetSubtype="0">
                                  <p:stCondLst>
                                    <p:cond delay="0"/>
                                  </p:stCondLst>
                                  <p:childTnLst>
                                    <p:set>
                                      <p:cBhvr>
                                        <p:cTn dur="1" fill="hold" id="29">
                                          <p:stCondLst>
                                            <p:cond delay="0"/>
                                          </p:stCondLst>
                                        </p:cTn>
                                        <p:tgtEl>
                                          <p:spTgt spid="109"/>
                                        </p:tgtEl>
                                        <p:attrNameLst>
                                          <p:attrName>style.visibility</p:attrName>
                                        </p:attrNameLst>
                                      </p:cBhvr>
                                      <p:to>
                                        <p:strVal val="visible"/>
                                      </p:to>
                                    </p:set>
                                    <p:animScale>
                                      <p:cBhvr>
                                        <p:cTn decel="50000" dur="1000" fill="hold" id="30">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109"/>
                                        </p:tgtEl>
                                        <p:attrNameLst>
                                          <p:attrName>ppt_x</p:attrName>
                                          <p:attrName>ppt_y</p:attrName>
                                        </p:attrNameLst>
                                      </p:cBhvr>
                                    </p:animMotion>
                                    <p:animEffect filter="fade" transition="in">
                                      <p:cBhvr>
                                        <p:cTn dur="1000" id="32"/>
                                        <p:tgtEl>
                                          <p:spTgt spid="109"/>
                                        </p:tgtEl>
                                      </p:cBhvr>
                                    </p:animEffect>
                                  </p:childTnLst>
                                </p:cTn>
                              </p:par>
                              <p:par>
                                <p:cTn fill="hold" id="33" nodeType="withEffect" presetClass="entr" presetID="52" presetSubtype="0">
                                  <p:stCondLst>
                                    <p:cond delay="200"/>
                                  </p:stCondLst>
                                  <p:childTnLst>
                                    <p:set>
                                      <p:cBhvr>
                                        <p:cTn dur="1" fill="hold" id="34">
                                          <p:stCondLst>
                                            <p:cond delay="0"/>
                                          </p:stCondLst>
                                        </p:cTn>
                                        <p:tgtEl>
                                          <p:spTgt spid="110"/>
                                        </p:tgtEl>
                                        <p:attrNameLst>
                                          <p:attrName>style.visibility</p:attrName>
                                        </p:attrNameLst>
                                      </p:cBhvr>
                                      <p:to>
                                        <p:strVal val="visible"/>
                                      </p:to>
                                    </p:set>
                                    <p:animScale>
                                      <p:cBhvr>
                                        <p:cTn decel="50000" dur="1000" fill="hold" id="35">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110"/>
                                        </p:tgtEl>
                                        <p:attrNameLst>
                                          <p:attrName>ppt_x</p:attrName>
                                          <p:attrName>ppt_y</p:attrName>
                                        </p:attrNameLst>
                                      </p:cBhvr>
                                    </p:animMotion>
                                    <p:animEffect filter="fade" transition="in">
                                      <p:cBhvr>
                                        <p:cTn dur="1000" id="37"/>
                                        <p:tgtEl>
                                          <p:spTgt spid="110"/>
                                        </p:tgtEl>
                                      </p:cBhvr>
                                    </p:animEffect>
                                  </p:childTnLst>
                                </p:cTn>
                              </p:par>
                            </p:childTnLst>
                          </p:cTn>
                        </p:par>
                        <p:par>
                          <p:cTn fill="hold" id="38" nodeType="afterGroup">
                            <p:stCondLst>
                              <p:cond delay="570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111"/>
                                        </p:tgtEl>
                                        <p:attrNameLst>
                                          <p:attrName>style.visibility</p:attrName>
                                        </p:attrNameLst>
                                      </p:cBhvr>
                                      <p:to>
                                        <p:strVal val="visible"/>
                                      </p:to>
                                    </p:set>
                                    <p:anim calcmode="lin" valueType="num">
                                      <p:cBhvr>
                                        <p:cTn dur="500" fill="hold" id="41"/>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11"/>
                                        </p:tgtEl>
                                        <p:attrNameLst>
                                          <p:attrName>ppt_y</p:attrName>
                                        </p:attrNameLst>
                                      </p:cBhvr>
                                      <p:tavLst>
                                        <p:tav tm="0">
                                          <p:val>
                                            <p:strVal val="#ppt_y"/>
                                          </p:val>
                                        </p:tav>
                                        <p:tav tm="100000">
                                          <p:val>
                                            <p:strVal val="#ppt_y"/>
                                          </p:val>
                                        </p:tav>
                                      </p:tavLst>
                                    </p:anim>
                                    <p:anim calcmode="lin" valueType="num">
                                      <p:cBhvr>
                                        <p:cTn dur="500" fill="hold" id="43"/>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4"/>
      <p:bldP grpId="0" spid="11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公司简介"/>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EA33523A-E39D-4816-96B7-BB4A72257A5A"/>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235</Paragraphs>
  <Slides>27</Slides>
  <Notes>27</Notes>
  <TotalTime>2637</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27</vt:i4>
      </vt:variant>
    </vt:vector>
  </HeadingPairs>
  <TitlesOfParts>
    <vt:vector baseType="lpstr" size="48">
      <vt:lpstr>Arial</vt:lpstr>
      <vt:lpstr>Calibri Light</vt:lpstr>
      <vt:lpstr>Calibri</vt:lpstr>
      <vt:lpstr>字魂36号-正文宋楷</vt:lpstr>
      <vt:lpstr>微软雅黑 Light</vt:lpstr>
      <vt:lpstr>微软雅黑</vt:lpstr>
      <vt:lpstr>Haettenschweiler</vt:lpstr>
      <vt:lpstr>宋体</vt:lpstr>
      <vt:lpstr>方正细等线简体</vt:lpstr>
      <vt:lpstr>方正正黑简体</vt:lpstr>
      <vt:lpstr>方正正纤黑简体</vt:lpstr>
      <vt:lpstr>幼圆</vt:lpstr>
      <vt:lpstr>ＭＳ Ｐゴシック</vt:lpstr>
      <vt:lpstr>Gill Sans</vt:lpstr>
      <vt:lpstr>Arial Black</vt:lpstr>
      <vt:lpstr>Microsoft YaHei</vt:lpstr>
      <vt:lpstr>Open Sans</vt:lpstr>
      <vt:lpstr>Wingdings</vt:lpstr>
      <vt:lpstr>Microsoft YaHei UI</vt:lpstr>
      <vt:lpstr>Montserrat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2017-04-29T06:19:39Z</dcterms:created>
  <cp:lastModifiedBy>优品PPT</cp:lastModifiedBy>
  <dcterms:modified xsi:type="dcterms:W3CDTF">2021-08-20T11:14:16Z</dcterms:modified>
  <cp:revision>4</cp:revision>
  <dc:title>PowerPoint 演示文稿</dc:title>
</cp:coreProperties>
</file>